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2580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93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837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172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641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148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85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085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068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038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29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125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D44E2-617F-445A-A822-0BEB680EED97}" type="datetimeFigureOut">
              <a:rPr lang="en-US" smtClean="0"/>
              <a:t>4/25/2013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40FA7-AEBD-4CD4-AF23-CCB5C7CF3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438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Layouts/slideLayout7.xml" Type="http://schemas.openxmlformats.org/officeDocument/2006/relationships/slideLayout"/></Relationships>
</file>

<file path=ppt/slides/_rels/slide2.xml.rels><?xml version="1.0" encoding="UTF-8" standalone="yes" ?><Relationships xmlns="http://schemas.openxmlformats.org/package/2006/relationships"><Relationship Id="rId2" Target="../media/image2.jpeg" Type="http://schemas.openxmlformats.org/officeDocument/2006/relationships/image"/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6629400" cy="89880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3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399"/>
            <a:ext cx="6553200" cy="89154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114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PepsiCo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03195446</dc:creator>
  <cp:lastModifiedBy>03195446</cp:lastModifiedBy>
  <cp:revision>12</cp:revision>
  <dcterms:created xsi:type="dcterms:W3CDTF">2013-04-21T00:31:35Z</dcterms:created>
  <dcterms:modified xsi:type="dcterms:W3CDTF">2013-04-25T15:16:30Z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202792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D5.0.6</vt:lpwstr>
  </property>
</Properties>
</file>