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E9C40-C27A-4A33-BD65-9EA82863418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939B-7970-4F4E-B351-983BA80F0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0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E9C40-C27A-4A33-BD65-9EA82863418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939B-7970-4F4E-B351-983BA80F0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4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E9C40-C27A-4A33-BD65-9EA82863418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939B-7970-4F4E-B351-983BA80F0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7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E9C40-C27A-4A33-BD65-9EA82863418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939B-7970-4F4E-B351-983BA80F0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1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E9C40-C27A-4A33-BD65-9EA82863418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939B-7970-4F4E-B351-983BA80F0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9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E9C40-C27A-4A33-BD65-9EA82863418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939B-7970-4F4E-B351-983BA80F0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6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E9C40-C27A-4A33-BD65-9EA82863418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939B-7970-4F4E-B351-983BA80F0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9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E9C40-C27A-4A33-BD65-9EA82863418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939B-7970-4F4E-B351-983BA80F0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3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E9C40-C27A-4A33-BD65-9EA82863418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939B-7970-4F4E-B351-983BA80F0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6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E9C40-C27A-4A33-BD65-9EA82863418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939B-7970-4F4E-B351-983BA80F0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6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E9C40-C27A-4A33-BD65-9EA82863418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939B-7970-4F4E-B351-983BA80F0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7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E9C40-C27A-4A33-BD65-9EA82863418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D939B-7970-4F4E-B351-983BA80F0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30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152400"/>
            <a:ext cx="6934200" cy="929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557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8414"/>
            <a:ext cx="6858000" cy="9115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48200" y="6858000"/>
            <a:ext cx="45719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88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65091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164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498" y="10332"/>
            <a:ext cx="6835729" cy="9133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012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" y="0"/>
            <a:ext cx="6847022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789330"/>
            <a:ext cx="1295400" cy="1389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351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Rodgers, Dave {FLNA}</dc:creator>
  <cp:lastModifiedBy>Rodgers, Dave {FLNA}</cp:lastModifiedBy>
  <cp:revision>3</cp:revision>
  <dcterms:created xsi:type="dcterms:W3CDTF">2014-03-06T22:36:43Z</dcterms:created>
  <dcterms:modified xsi:type="dcterms:W3CDTF">2014-03-06T22:58:59Z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463495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D5.1.5</vt:lpwstr>
  </property>
</Properties>
</file>