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4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9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6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2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7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1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2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1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2F8E7-F8DE-494E-8EE3-2B8CC56470A5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AF08-524D-41D6-BADD-AD5498A1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9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8392"/>
            <a:ext cx="6745288" cy="8903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59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bbbbb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6822034" cy="880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029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5" y="76200"/>
            <a:ext cx="6743005" cy="883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85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705600" cy="883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600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140208"/>
            <a:ext cx="6783752" cy="869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586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1" y="76200"/>
            <a:ext cx="6716059" cy="883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72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" y="112776"/>
            <a:ext cx="6754353" cy="8878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537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747590" cy="883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76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bbbbb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2013-03-24T23:28:28Z</dcterms:created>
  <dcterms:modified xsi:type="dcterms:W3CDTF">2013-03-24T23:40:46Z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536178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