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3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2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6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8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9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3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5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1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3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8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8988B-6BE9-47D2-B963-25DDF49AF07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9968-F88A-4755-9EFA-907538615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5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6172200" cy="750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599"/>
            <a:ext cx="6172200" cy="751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5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6019800" cy="764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6244166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47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6324600" cy="906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2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6324600" cy="9065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51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2013-01-06T18:05:39Z</dcterms:created>
  <dcterms:modified xsi:type="dcterms:W3CDTF">2013-01-06T18:12:45Z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309256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