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1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1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3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2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1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3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3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2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2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6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4F2C0-0C2C-4BDD-A648-02B6026B4F7F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48649-0FC2-4555-8ADE-392470405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8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6830226" cy="876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12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3" y="304800"/>
            <a:ext cx="6583227" cy="853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620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</cp:revision>
  <dcterms:created xsi:type="dcterms:W3CDTF">2013-01-06T17:48:36Z</dcterms:created>
  <dcterms:modified xsi:type="dcterms:W3CDTF">2013-01-06T18:01:51Z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174849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