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5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4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8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8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9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0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3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0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CD23D-B978-4B53-A331-CAF537454D73}" type="datetimeFigureOut">
              <a:rPr lang="en-US" smtClean="0"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B581E-4929-4D02-9B28-1A5E05C7B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4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30861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24400"/>
            <a:ext cx="30861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130314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2010 Varsity Squad 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038600" y="1447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Senior - # 22</a:t>
            </a:r>
          </a:p>
          <a:p>
            <a:r>
              <a:rPr lang="en-US" sz="2400" b="1" dirty="0" smtClean="0"/>
              <a:t>Scott Castleman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038600" y="4916269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Senior - # 20</a:t>
            </a:r>
          </a:p>
          <a:p>
            <a:r>
              <a:rPr lang="en-US" sz="2400" b="1" dirty="0" smtClean="0"/>
              <a:t>Chris Fastle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8229600"/>
            <a:ext cx="3957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Not Pictured:  Chase Potts – Senior # 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159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2438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0"/>
            <a:ext cx="2438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2438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6807708"/>
            <a:ext cx="2438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86200" y="685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Junior - # 5</a:t>
            </a:r>
          </a:p>
          <a:p>
            <a:r>
              <a:rPr lang="en-US" sz="2400" b="1" dirty="0" smtClean="0"/>
              <a:t>Matt Averitt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0" y="29028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Junior - # 34</a:t>
            </a:r>
          </a:p>
          <a:p>
            <a:r>
              <a:rPr lang="en-US" sz="2400" b="1" dirty="0" smtClean="0"/>
              <a:t>Kyle Clowe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86200" y="51888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Junior - # 12</a:t>
            </a:r>
          </a:p>
          <a:p>
            <a:r>
              <a:rPr lang="en-US" sz="2400" b="1" dirty="0" smtClean="0"/>
              <a:t>Taylor Elms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73986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Junior - # 9</a:t>
            </a:r>
          </a:p>
          <a:p>
            <a:r>
              <a:rPr lang="en-US" sz="2400" b="1" dirty="0" smtClean="0"/>
              <a:t>Nick Rodgers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809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1980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38600" y="11502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Junior - # 16</a:t>
            </a:r>
          </a:p>
          <a:p>
            <a:r>
              <a:rPr lang="en-US" sz="2400" b="1" dirty="0" smtClean="0"/>
              <a:t>Jordan Walker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39696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Junior - # 3</a:t>
            </a:r>
          </a:p>
          <a:p>
            <a:r>
              <a:rPr lang="en-US" sz="2400" b="1" dirty="0" smtClean="0"/>
              <a:t>Justin Merkle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38600" y="69342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Junior - # 4</a:t>
            </a:r>
          </a:p>
          <a:p>
            <a:r>
              <a:rPr lang="en-US" sz="2400" b="1" dirty="0" smtClean="0"/>
              <a:t>Josh Trout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044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32" y="152400"/>
            <a:ext cx="2747426" cy="285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32" y="3124200"/>
            <a:ext cx="2715768" cy="285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32" y="6095999"/>
            <a:ext cx="2747426" cy="285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038600" y="39696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Sophomore - # 2</a:t>
            </a:r>
          </a:p>
          <a:p>
            <a:r>
              <a:rPr lang="en-US" sz="2400" b="1" dirty="0" smtClean="0"/>
              <a:t>Hunter Courson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038600" y="6941403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Sophomore </a:t>
            </a:r>
            <a:r>
              <a:rPr lang="en-US" sz="2400" b="1" dirty="0" smtClean="0"/>
              <a:t>- # 17</a:t>
            </a:r>
          </a:p>
          <a:p>
            <a:r>
              <a:rPr lang="en-US" sz="2400" b="1" dirty="0" smtClean="0"/>
              <a:t>Collin Sherrod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9906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Sophomore - # 8</a:t>
            </a:r>
          </a:p>
          <a:p>
            <a:r>
              <a:rPr lang="en-US" sz="2400" b="1" dirty="0" smtClean="0"/>
              <a:t>Kyle Clausing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8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" y="304800"/>
            <a:ext cx="2660904" cy="273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" y="3209544"/>
            <a:ext cx="2660904" cy="273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38600" y="38862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Sophomore - # 13</a:t>
            </a:r>
          </a:p>
          <a:p>
            <a:r>
              <a:rPr lang="en-US" sz="2400" b="1" dirty="0" smtClean="0"/>
              <a:t>Taylor Swallow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9906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Sophomore - # 1</a:t>
            </a:r>
          </a:p>
          <a:p>
            <a:r>
              <a:rPr lang="en-US" sz="2400" b="1" dirty="0" smtClean="0"/>
              <a:t>Josh Smith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31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96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9</cp:revision>
  <dcterms:created xsi:type="dcterms:W3CDTF">2013-01-06T17:00:33Z</dcterms:created>
  <dcterms:modified xsi:type="dcterms:W3CDTF">2013-04-25T20:49:16Z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109813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