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  <p:sldId id="259" r:id="rId6"/>
    <p:sldId id="256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0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7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4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0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3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7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4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3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228A5-7136-4F6F-B8EC-FC47B0C73DDC}" type="datetimeFigureOut">
              <a:rPr lang="en-US" smtClean="0"/>
              <a:t>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88608-D594-4948-A63E-65FF89C87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8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6248400" cy="754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93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6477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1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6477000" cy="777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3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6400800" cy="754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0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6172200" cy="754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52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04800"/>
            <a:ext cx="6587169" cy="800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3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6</cp:revision>
  <dcterms:created xsi:type="dcterms:W3CDTF">2013-01-06T16:26:42Z</dcterms:created>
  <dcterms:modified xsi:type="dcterms:W3CDTF">2013-01-06T16:48:19Z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277908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