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1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0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3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1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0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1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5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2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0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5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7A97F-3853-431C-A911-555B33B0FDD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44160-D561-4B79-A2A7-4305289AD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8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6324600" cy="812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41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0999"/>
            <a:ext cx="6324600" cy="8301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89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</cp:revision>
  <dcterms:created xsi:type="dcterms:W3CDTF">2013-01-06T15:55:34Z</dcterms:created>
  <dcterms:modified xsi:type="dcterms:W3CDTF">2013-01-06T15:57:29Z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162153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