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2274" y="-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2A81A-C7B5-474F-B1F9-BA2D1C9C6C9B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4E55-5621-4017-AD1A-5ACD32E8A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296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2A81A-C7B5-474F-B1F9-BA2D1C9C6C9B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4E55-5621-4017-AD1A-5ACD32E8A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739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2A81A-C7B5-474F-B1F9-BA2D1C9C6C9B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4E55-5621-4017-AD1A-5ACD32E8A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433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2A81A-C7B5-474F-B1F9-BA2D1C9C6C9B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4E55-5621-4017-AD1A-5ACD32E8A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294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2A81A-C7B5-474F-B1F9-BA2D1C9C6C9B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4E55-5621-4017-AD1A-5ACD32E8A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111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2A81A-C7B5-474F-B1F9-BA2D1C9C6C9B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4E55-5621-4017-AD1A-5ACD32E8A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310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2A81A-C7B5-474F-B1F9-BA2D1C9C6C9B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4E55-5621-4017-AD1A-5ACD32E8A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047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2A81A-C7B5-474F-B1F9-BA2D1C9C6C9B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4E55-5621-4017-AD1A-5ACD32E8A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292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2A81A-C7B5-474F-B1F9-BA2D1C9C6C9B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4E55-5621-4017-AD1A-5ACD32E8A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218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2A81A-C7B5-474F-B1F9-BA2D1C9C6C9B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4E55-5621-4017-AD1A-5ACD32E8A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763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2A81A-C7B5-474F-B1F9-BA2D1C9C6C9B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4E55-5621-4017-AD1A-5ACD32E8A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972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2A81A-C7B5-474F-B1F9-BA2D1C9C6C9B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84E55-5621-4017-AD1A-5ACD32E8A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779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2" Target="../media/image1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2.xml.rels><?xml version="1.0" encoding="UTF-8" standalone="yes" ?><Relationships xmlns="http://schemas.openxmlformats.org/package/2006/relationships"><Relationship Id="rId2" Target="../media/image2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3.xml.rels><?xml version="1.0" encoding="UTF-8" standalone="yes" ?><Relationships xmlns="http://schemas.openxmlformats.org/package/2006/relationships"><Relationship Id="rId2" Target="../media/image3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71750" y="1016000"/>
            <a:ext cx="16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</a:rPr>
              <a:t>2007</a:t>
            </a:r>
            <a:endParaRPr lang="en-US" sz="5400" b="1" dirty="0">
              <a:solidFill>
                <a:schemeClr val="bg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04800" y="457200"/>
            <a:ext cx="6248400" cy="8037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954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59448"/>
            <a:ext cx="5943600" cy="8174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676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6096000" cy="840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250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</Words>
  <Application>Microsoft Office PowerPoint</Application>
  <PresentationFormat>On-screen Show (4:3)</PresentationFormat>
  <Paragraphs>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PepsiCo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03195446</dc:creator>
  <cp:lastModifiedBy>03195446</cp:lastModifiedBy>
  <cp:revision>1</cp:revision>
  <dcterms:created xsi:type="dcterms:W3CDTF">2013-01-06T15:45:27Z</dcterms:created>
  <dcterms:modified xsi:type="dcterms:W3CDTF">2013-01-06T15:50:49Z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218735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D5.0.6</vt:lpwstr>
  </property>
</Properties>
</file>