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274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1A027-7A27-4B66-879E-AA507C44B107}" type="datetimeFigureOut">
              <a:rPr lang="en-US" smtClean="0"/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AE9B-9E28-4B0B-94A9-5789CD787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70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1A027-7A27-4B66-879E-AA507C44B107}" type="datetimeFigureOut">
              <a:rPr lang="en-US" smtClean="0"/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AE9B-9E28-4B0B-94A9-5789CD787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59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1A027-7A27-4B66-879E-AA507C44B107}" type="datetimeFigureOut">
              <a:rPr lang="en-US" smtClean="0"/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AE9B-9E28-4B0B-94A9-5789CD787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22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1A027-7A27-4B66-879E-AA507C44B107}" type="datetimeFigureOut">
              <a:rPr lang="en-US" smtClean="0"/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AE9B-9E28-4B0B-94A9-5789CD787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22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1A027-7A27-4B66-879E-AA507C44B107}" type="datetimeFigureOut">
              <a:rPr lang="en-US" smtClean="0"/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AE9B-9E28-4B0B-94A9-5789CD787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96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1A027-7A27-4B66-879E-AA507C44B107}" type="datetimeFigureOut">
              <a:rPr lang="en-US" smtClean="0"/>
              <a:t>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AE9B-9E28-4B0B-94A9-5789CD787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736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1A027-7A27-4B66-879E-AA507C44B107}" type="datetimeFigureOut">
              <a:rPr lang="en-US" smtClean="0"/>
              <a:t>1/7/2013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AE9B-9E28-4B0B-94A9-5789CD787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3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1A027-7A27-4B66-879E-AA507C44B107}" type="datetimeFigureOut">
              <a:rPr lang="en-US" smtClean="0"/>
              <a:t>1/7/2013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AE9B-9E28-4B0B-94A9-5789CD787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2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1A027-7A27-4B66-879E-AA507C44B107}" type="datetimeFigureOut">
              <a:rPr lang="en-US" smtClean="0"/>
              <a:t>1/7/2013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AE9B-9E28-4B0B-94A9-5789CD787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377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1A027-7A27-4B66-879E-AA507C44B107}" type="datetimeFigureOut">
              <a:rPr lang="en-US" smtClean="0"/>
              <a:t>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AE9B-9E28-4B0B-94A9-5789CD787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6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1A027-7A27-4B66-879E-AA507C44B107}" type="datetimeFigureOut">
              <a:rPr lang="en-US" smtClean="0"/>
              <a:t>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AE9B-9E28-4B0B-94A9-5789CD787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37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1A027-7A27-4B66-879E-AA507C44B107}" type="datetimeFigureOut">
              <a:rPr lang="en-US" smtClean="0"/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AAE9B-9E28-4B0B-94A9-5789CD787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329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955"/>
            <a:ext cx="6858000" cy="8815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09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6783121" cy="89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224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"/>
            <a:ext cx="6858000" cy="926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030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"/>
            <a:ext cx="6870498" cy="8909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25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6858000" cy="9276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67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" y="-12192"/>
            <a:ext cx="6851514" cy="900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000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PepsiCo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03195446</dc:creator>
  <cp:lastModifiedBy>03195446</cp:lastModifiedBy>
  <cp:revision>1</cp:revision>
  <dcterms:created xsi:type="dcterms:W3CDTF">2013-01-08T02:37:12Z</dcterms:created>
  <dcterms:modified xsi:type="dcterms:W3CDTF">2013-01-08T02:46:51Z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376783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D5.0.6</vt:lpwstr>
  </property>
</Properties>
</file>