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3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1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9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9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3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1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0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4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F30F9-B14C-42C3-B54B-55312C9B9512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700D-A39D-4EFF-8527-590F6E4D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0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6400800" cy="794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5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6400800" cy="7988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36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12" y="304800"/>
            <a:ext cx="6382740" cy="777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74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" y="304800"/>
            <a:ext cx="6507480" cy="804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03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</cp:revision>
  <dcterms:created xsi:type="dcterms:W3CDTF">2013-01-06T15:33:20Z</dcterms:created>
  <dcterms:modified xsi:type="dcterms:W3CDTF">2013-01-06T15:37:55Z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244467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