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1885E-A86F-4674-937E-2B4326531FF6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2B85D-0CE4-438E-BD7B-51884178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40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B85D-0CE4-438E-BD7B-51884178F8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4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5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9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7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3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9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9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9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0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4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0A27A-6C5E-4D8F-B7D0-F22C81641767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B126-B44F-4AA7-8750-2AB36C0EC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3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199"/>
            <a:ext cx="6471138" cy="7647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" y="381000"/>
            <a:ext cx="6565392" cy="768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64" y="269631"/>
            <a:ext cx="6634480" cy="7655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8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6641556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6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</Words>
  <Application>Microsoft Office PowerPoint</Application>
  <PresentationFormat>On-screen Show (4:3)</PresentationFormat>
  <Paragraphs>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2013-01-06T15:06:53Z</dcterms:created>
  <dcterms:modified xsi:type="dcterms:W3CDTF">2013-01-06T15:20:38Z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182700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