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52" d="100"/>
          <a:sy n="52" d="100"/>
        </p:scale>
        <p:origin x="-227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F460-7FC2-4993-BFE7-FECE46A4451E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88C84-87E3-4B04-AF65-0057F6F2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44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F460-7FC2-4993-BFE7-FECE46A4451E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88C84-87E3-4B04-AF65-0057F6F2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24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F460-7FC2-4993-BFE7-FECE46A4451E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88C84-87E3-4B04-AF65-0057F6F2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1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F460-7FC2-4993-BFE7-FECE46A4451E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88C84-87E3-4B04-AF65-0057F6F2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54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F460-7FC2-4993-BFE7-FECE46A4451E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88C84-87E3-4B04-AF65-0057F6F2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80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F460-7FC2-4993-BFE7-FECE46A4451E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88C84-87E3-4B04-AF65-0057F6F2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28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F460-7FC2-4993-BFE7-FECE46A4451E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88C84-87E3-4B04-AF65-0057F6F2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F460-7FC2-4993-BFE7-FECE46A4451E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88C84-87E3-4B04-AF65-0057F6F2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8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F460-7FC2-4993-BFE7-FECE46A4451E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88C84-87E3-4B04-AF65-0057F6F2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7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F460-7FC2-4993-BFE7-FECE46A4451E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88C84-87E3-4B04-AF65-0057F6F2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43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F460-7FC2-4993-BFE7-FECE46A4451E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88C84-87E3-4B04-AF65-0057F6F2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9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7F460-7FC2-4993-BFE7-FECE46A4451E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88C84-87E3-4B04-AF65-0057F6F2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51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6607757" cy="822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16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8900" y="1207293"/>
            <a:ext cx="14287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2003</a:t>
            </a: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" y="381000"/>
            <a:ext cx="6848856" cy="754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931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3400"/>
            <a:ext cx="6324600" cy="8032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916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400800" cy="8125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322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3</cp:revision>
  <dcterms:created xsi:type="dcterms:W3CDTF">2013-01-06T14:33:00Z</dcterms:created>
  <dcterms:modified xsi:type="dcterms:W3CDTF">2013-01-06T14:45:58Z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210524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