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53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0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4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4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33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3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4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0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5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9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1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85AC6-F249-4815-B814-55C22F5D36A2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D024C-060D-4D8D-A52B-5F5A05453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2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6556422" cy="777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62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6607714" cy="784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757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6685767" cy="800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72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1544"/>
            <a:ext cx="6709646" cy="7991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8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2</cp:revision>
  <dcterms:created xsi:type="dcterms:W3CDTF">2013-04-21T01:46:28Z</dcterms:created>
  <dcterms:modified xsi:type="dcterms:W3CDTF">2013-04-22T20:41:25Z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245967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D5.0.6</vt:lpwstr>
  </property>
</Properties>
</file>