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2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9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3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2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5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6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0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9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3E592-32DC-450A-83B0-C9D593358E9F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B2681-C8A3-48E6-B713-D565F6AB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5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477000" cy="87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047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324600" cy="8818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72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51" y="152400"/>
            <a:ext cx="6259449" cy="8662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051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230420" cy="868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78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</cp:revision>
  <dcterms:created xsi:type="dcterms:W3CDTF">2013-04-21T02:19:23Z</dcterms:created>
  <dcterms:modified xsi:type="dcterms:W3CDTF">2013-04-21T02:31:44Z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241783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