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5169"/>
            <a:ext cx="6705600" cy="9046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781800" cy="9099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8" y="0"/>
            <a:ext cx="6523892" cy="9121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6477000" cy="9066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5</cp:revision>
  <dcterms:created xsi:type="dcterms:W3CDTF">2013-04-21T00:31:35Z</dcterms:created>
  <dcterms:modified xsi:type="dcterms:W3CDTF">2013-04-25T13:48:22Z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332734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