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67" r:id="rId3"/>
    <p:sldId id="258" r:id="rId4"/>
    <p:sldId id="259" r:id="rId5"/>
    <p:sldId id="260" r:id="rId6"/>
    <p:sldId id="269" r:id="rId7"/>
    <p:sldId id="261" r:id="rId8"/>
    <p:sldId id="264" r:id="rId9"/>
    <p:sldId id="272" r:id="rId10"/>
    <p:sldId id="270" r:id="rId11"/>
    <p:sldId id="262" r:id="rId12"/>
    <p:sldId id="263" r:id="rId13"/>
    <p:sldId id="271" r:id="rId14"/>
    <p:sldId id="26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576" autoAdjust="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1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E0FE20-C19F-4482-B41D-2C38B38958C0}" type="datetimeFigureOut">
              <a:rPr lang="en-US" smtClean="0"/>
              <a:pPr/>
              <a:t>4/9/2012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6E02798-DF20-4828-8266-33BF6632708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plu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E0FE20-C19F-4482-B41D-2C38B38958C0}" type="datetimeFigureOut">
              <a:rPr lang="en-US" smtClean="0"/>
              <a:pPr/>
              <a:t>4/9/2012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6E02798-DF20-4828-8266-33BF6632708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plu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4" y="274641"/>
            <a:ext cx="1777471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E0FE20-C19F-4482-B41D-2C38B38958C0}" type="datetimeFigureOut">
              <a:rPr lang="en-US" smtClean="0"/>
              <a:pPr/>
              <a:t>4/9/2012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6E02798-DF20-4828-8266-33BF6632708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plu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E0FE20-C19F-4482-B41D-2C38B38958C0}" type="datetimeFigureOut">
              <a:rPr lang="en-US" smtClean="0"/>
              <a:pPr/>
              <a:t>4/9/2012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6E02798-DF20-4828-8266-33BF6632708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>
    <p:plu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E0FE20-C19F-4482-B41D-2C38B38958C0}" type="datetimeFigureOut">
              <a:rPr lang="en-US" smtClean="0"/>
              <a:pPr/>
              <a:t>4/9/2012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6E02798-DF20-4828-8266-33BF6632708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lu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E0FE20-C19F-4482-B41D-2C38B38958C0}" type="datetimeFigureOut">
              <a:rPr lang="en-US" smtClean="0"/>
              <a:pPr/>
              <a:t>4/9/2012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6E02798-DF20-4828-8266-33BF6632708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lu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1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E0FE20-C19F-4482-B41D-2C38B38958C0}" type="datetimeFigureOut">
              <a:rPr lang="en-US" smtClean="0"/>
              <a:pPr/>
              <a:t>4/9/2012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6E02798-DF20-4828-8266-33BF6632708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lu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E0FE20-C19F-4482-B41D-2C38B38958C0}" type="datetimeFigureOut">
              <a:rPr lang="en-US" smtClean="0"/>
              <a:pPr/>
              <a:t>4/9/2012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6E02798-DF20-4828-8266-33BF6632708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lu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E0FE20-C19F-4482-B41D-2C38B38958C0}" type="datetimeFigureOut">
              <a:rPr lang="en-US" smtClean="0"/>
              <a:pPr/>
              <a:t>4/9/2012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6E02798-DF20-4828-8266-33BF6632708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plu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1E0FE20-C19F-4482-B41D-2C38B38958C0}" type="datetimeFigureOut">
              <a:rPr lang="en-US" smtClean="0"/>
              <a:pPr/>
              <a:t>4/9/2012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6E02798-DF20-4828-8266-33BF6632708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lu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3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E0FE20-C19F-4482-B41D-2C38B38958C0}" type="datetimeFigureOut">
              <a:rPr lang="en-US" smtClean="0"/>
              <a:pPr/>
              <a:t>4/9/2012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6E02798-DF20-4828-8266-33BF6632708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3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lu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1E0FE20-C19F-4482-B41D-2C38B38958C0}" type="datetimeFigureOut">
              <a:rPr lang="en-US" smtClean="0"/>
              <a:pPr/>
              <a:t>4/9/2012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6E02798-DF20-4828-8266-33BF6632708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>
    <p:plus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emf"/><Relationship Id="rId4" Type="http://schemas.openxmlformats.org/officeDocument/2006/relationships/oleObject" Target="../embeddings/Microsoft_Excel_97-2003_Worksheet1.xls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Welcome </a:t>
            </a:r>
            <a:br>
              <a:rPr lang="en-US" dirty="0" smtClean="0"/>
            </a:br>
            <a:r>
              <a:rPr lang="en-US" dirty="0" smtClean="0"/>
              <a:t>to the 2012</a:t>
            </a:r>
            <a:br>
              <a:rPr lang="en-US" dirty="0" smtClean="0"/>
            </a:br>
            <a:r>
              <a:rPr lang="en-US" dirty="0" smtClean="0"/>
              <a:t>Winslow Travel Soccer Club </a:t>
            </a:r>
            <a:br>
              <a:rPr lang="en-US" dirty="0" smtClean="0"/>
            </a:br>
            <a:r>
              <a:rPr lang="en-US" dirty="0" smtClean="0"/>
              <a:t>Annual Meeting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r"/>
            <a:endParaRPr lang="en-US" dirty="0" smtClean="0"/>
          </a:p>
          <a:p>
            <a:pPr algn="r"/>
            <a:endParaRPr lang="en-US" dirty="0"/>
          </a:p>
          <a:p>
            <a:pPr algn="r"/>
            <a:r>
              <a:rPr lang="en-US" smtClean="0"/>
              <a:t>April 9, 2012</a:t>
            </a:r>
            <a:endParaRPr lang="en-US" dirty="0" smtClean="0"/>
          </a:p>
          <a:p>
            <a:pPr algn="r"/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1" y="2743201"/>
            <a:ext cx="2419351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1295400" y="762000"/>
            <a:ext cx="60198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264993"/>
      </p:ext>
    </p:extLst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219200"/>
            <a:ext cx="7772400" cy="3505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Change in Club President</a:t>
            </a:r>
          </a:p>
          <a:p>
            <a:r>
              <a:rPr lang="en-US" dirty="0"/>
              <a:t>Concern about volunteer </a:t>
            </a:r>
            <a:r>
              <a:rPr lang="en-US" dirty="0" smtClean="0"/>
              <a:t>turnover</a:t>
            </a:r>
          </a:p>
          <a:p>
            <a:r>
              <a:rPr lang="en-US" dirty="0" smtClean="0"/>
              <a:t>On going player registration</a:t>
            </a:r>
          </a:p>
          <a:p>
            <a:r>
              <a:rPr lang="en-US" dirty="0" smtClean="0"/>
              <a:t>Concern about player numbers</a:t>
            </a:r>
          </a:p>
          <a:p>
            <a:r>
              <a:rPr lang="en-US" dirty="0" smtClean="0"/>
              <a:t>Planned financial stability</a:t>
            </a:r>
          </a:p>
          <a:p>
            <a:r>
              <a:rPr lang="en-US" dirty="0" smtClean="0"/>
              <a:t>Identification of fundraising events </a:t>
            </a:r>
          </a:p>
          <a:p>
            <a:r>
              <a:rPr lang="en-US" dirty="0" smtClean="0"/>
              <a:t>Coach and player clinics, training, etc.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2012/13 Year ahead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4876800"/>
            <a:ext cx="2419351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President:  Wayne Doughty		</a:t>
            </a:r>
            <a:r>
              <a:rPr lang="en-US" sz="1600" dirty="0" err="1" smtClean="0"/>
              <a:t>Imm</a:t>
            </a:r>
            <a:r>
              <a:rPr lang="en-US" sz="1600" dirty="0" smtClean="0"/>
              <a:t>. Past President:  Scott Smith</a:t>
            </a:r>
          </a:p>
          <a:p>
            <a:endParaRPr lang="en-US" sz="1600" dirty="0" smtClean="0"/>
          </a:p>
          <a:p>
            <a:r>
              <a:rPr lang="en-US" sz="1600" dirty="0" smtClean="0"/>
              <a:t>Vice President:  Bruce </a:t>
            </a:r>
            <a:r>
              <a:rPr lang="en-US" sz="1600" dirty="0" err="1" smtClean="0"/>
              <a:t>Lambrecht</a:t>
            </a:r>
            <a:r>
              <a:rPr lang="en-US" sz="1600" dirty="0" smtClean="0"/>
              <a:t>		Secretary:  Open</a:t>
            </a:r>
          </a:p>
          <a:p>
            <a:endParaRPr lang="en-US" sz="1600" dirty="0" smtClean="0"/>
          </a:p>
          <a:p>
            <a:r>
              <a:rPr lang="en-US" sz="1600" dirty="0" smtClean="0"/>
              <a:t>Treasurer:  Charlie Spaulding		Registrar:  Hilary </a:t>
            </a:r>
            <a:r>
              <a:rPr lang="en-US" sz="1600" dirty="0" err="1" smtClean="0"/>
              <a:t>Lambrecht</a:t>
            </a:r>
            <a:endParaRPr lang="en-US" sz="1600" dirty="0" smtClean="0"/>
          </a:p>
          <a:p>
            <a:pPr>
              <a:buNone/>
            </a:pPr>
            <a:endParaRPr lang="en-US" sz="1600" dirty="0" smtClean="0"/>
          </a:p>
          <a:p>
            <a:r>
              <a:rPr lang="en-US" sz="1600" dirty="0" smtClean="0"/>
              <a:t>Director of Coaching*:  Carrie </a:t>
            </a:r>
            <a:r>
              <a:rPr lang="en-US" sz="1600" dirty="0" err="1" smtClean="0"/>
              <a:t>Larrabee</a:t>
            </a:r>
            <a:r>
              <a:rPr lang="en-US" sz="1600" dirty="0" smtClean="0"/>
              <a:t>	Referee Adm.*:  Garrett Shepherd</a:t>
            </a:r>
          </a:p>
          <a:p>
            <a:pPr>
              <a:buNone/>
            </a:pPr>
            <a:endParaRPr lang="en-US" sz="1600" dirty="0" smtClean="0"/>
          </a:p>
          <a:p>
            <a:r>
              <a:rPr lang="en-US" sz="1600" dirty="0" smtClean="0"/>
              <a:t>At Large Members:  </a:t>
            </a:r>
            <a:r>
              <a:rPr lang="en-US" sz="1600" smtClean="0"/>
              <a:t>Larry Goodwin, Beth </a:t>
            </a:r>
            <a:r>
              <a:rPr lang="en-US" sz="1600" dirty="0" smtClean="0"/>
              <a:t>Hillier, Andrew </a:t>
            </a:r>
            <a:r>
              <a:rPr lang="en-US" sz="1600" dirty="0" err="1" smtClean="0"/>
              <a:t>Morneault</a:t>
            </a:r>
            <a:r>
              <a:rPr lang="en-US" sz="1600" dirty="0" smtClean="0"/>
              <a:t>, Chris </a:t>
            </a:r>
            <a:r>
              <a:rPr lang="en-US" sz="1600" dirty="0" err="1" smtClean="0"/>
              <a:t>Phair</a:t>
            </a:r>
            <a:r>
              <a:rPr lang="en-US" sz="1600" dirty="0" smtClean="0"/>
              <a:t>, Chad Pooler, Joel </a:t>
            </a:r>
            <a:r>
              <a:rPr lang="en-US" sz="1600" dirty="0" err="1" smtClean="0"/>
              <a:t>Selwood</a:t>
            </a:r>
            <a:r>
              <a:rPr lang="en-US" sz="1600" dirty="0" smtClean="0"/>
              <a:t>, Chad Sisson, Steve </a:t>
            </a:r>
            <a:r>
              <a:rPr lang="en-US" sz="1600" dirty="0" err="1" smtClean="0"/>
              <a:t>Soucy</a:t>
            </a:r>
            <a:r>
              <a:rPr lang="en-US" sz="1600" dirty="0" smtClean="0"/>
              <a:t>, Maureen Vashon, Eric Warn</a:t>
            </a:r>
          </a:p>
          <a:p>
            <a:endParaRPr lang="en-US" sz="1600" dirty="0" smtClean="0"/>
          </a:p>
          <a:p>
            <a:pPr>
              <a:buNone/>
            </a:pPr>
            <a:r>
              <a:rPr lang="en-US" sz="1600" dirty="0" smtClean="0"/>
              <a:t>*Non-voting, non-Board</a:t>
            </a:r>
          </a:p>
          <a:p>
            <a:pPr>
              <a:buNone/>
            </a:pPr>
            <a:endParaRPr lang="en-US" sz="1600" dirty="0" smtClean="0"/>
          </a:p>
          <a:p>
            <a:pPr>
              <a:buNone/>
            </a:pPr>
            <a:r>
              <a:rPr lang="en-US" sz="1600" dirty="0" smtClean="0"/>
              <a:t>By-laws allow for 15 Board Members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Election of 2012/13 Board and Officers </a:t>
            </a:r>
            <a:br>
              <a:rPr lang="en-US" sz="2800" dirty="0" smtClean="0"/>
            </a:br>
            <a:endParaRPr lang="en-US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1" y="4572001"/>
            <a:ext cx="2419351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1524000" y="990600"/>
            <a:ext cx="56388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602275"/>
      </p:ext>
    </p:extLst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457200" y="22860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Thank you for attending !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1" y="4572001"/>
            <a:ext cx="2419351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2057400" y="762000"/>
            <a:ext cx="5029200" cy="5105401"/>
          </a:xfrm>
          <a:prstGeom prst="rect">
            <a:avLst/>
          </a:prstGeo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7543800" cy="320040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Introductions</a:t>
            </a:r>
          </a:p>
          <a:p>
            <a:r>
              <a:rPr lang="en-US" dirty="0" smtClean="0"/>
              <a:t>“Thank yous”</a:t>
            </a:r>
          </a:p>
          <a:p>
            <a:r>
              <a:rPr lang="en-US" dirty="0" smtClean="0"/>
              <a:t>2011/12 Year in review</a:t>
            </a:r>
          </a:p>
          <a:p>
            <a:r>
              <a:rPr lang="en-US" dirty="0" smtClean="0"/>
              <a:t>2012/13 Year ahead</a:t>
            </a:r>
          </a:p>
          <a:p>
            <a:r>
              <a:rPr lang="en-US" dirty="0" smtClean="0"/>
              <a:t>Election of 2012/13 Board and Officers </a:t>
            </a:r>
          </a:p>
          <a:p>
            <a:r>
              <a:rPr lang="en-US" dirty="0" smtClean="0"/>
              <a:t>Monthly Board Meeting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1" y="4962526"/>
            <a:ext cx="2419351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1295400"/>
            <a:ext cx="6934200" cy="1752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Name</a:t>
            </a:r>
          </a:p>
          <a:p>
            <a:r>
              <a:rPr lang="en-US" dirty="0" smtClean="0"/>
              <a:t>Children in program</a:t>
            </a:r>
          </a:p>
          <a:p>
            <a:r>
              <a:rPr lang="en-US" dirty="0" smtClean="0"/>
              <a:t>Role (s) with Club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Introductions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1" y="4724401"/>
            <a:ext cx="2419351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066800"/>
            <a:ext cx="8153400" cy="4114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Players &amp; families moving on to high school</a:t>
            </a:r>
          </a:p>
          <a:p>
            <a:r>
              <a:rPr lang="en-US" dirty="0" smtClean="0"/>
              <a:t>“Retiring” board members and coaches</a:t>
            </a:r>
          </a:p>
          <a:p>
            <a:r>
              <a:rPr lang="en-US" dirty="0" smtClean="0"/>
              <a:t>Other participating players and families</a:t>
            </a:r>
          </a:p>
          <a:p>
            <a:r>
              <a:rPr lang="en-US" dirty="0" smtClean="0"/>
              <a:t>Other board members, coaches and team administrators</a:t>
            </a:r>
          </a:p>
          <a:p>
            <a:r>
              <a:rPr lang="en-US" dirty="0" smtClean="0"/>
              <a:t>Coaches Larrabee, Carey and Smith and Winslow High School Boys &amp; Girls teams</a:t>
            </a:r>
          </a:p>
          <a:p>
            <a:r>
              <a:rPr lang="en-US" dirty="0" smtClean="0"/>
              <a:t>Those that supported the Club by way of various fundraisers and events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yous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5353560"/>
            <a:ext cx="1920240" cy="1504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371600" y="914400"/>
            <a:ext cx="66294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686913"/>
      </p:ext>
    </p:extLst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2011/12 Year in review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49817"/>
            <a:ext cx="7924800" cy="3733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dirty="0" smtClean="0"/>
              <a:t>10 teams and 124 players- see next slide</a:t>
            </a:r>
          </a:p>
          <a:p>
            <a:r>
              <a:rPr lang="en-US" dirty="0" smtClean="0"/>
              <a:t>Successful performance on the field</a:t>
            </a:r>
          </a:p>
          <a:p>
            <a:r>
              <a:rPr lang="en-US" dirty="0"/>
              <a:t>P</a:t>
            </a:r>
            <a:r>
              <a:rPr lang="en-US" dirty="0" smtClean="0"/>
              <a:t>layer clinics and goalie clinic</a:t>
            </a:r>
          </a:p>
          <a:p>
            <a:r>
              <a:rPr lang="en-US" dirty="0" smtClean="0"/>
              <a:t>Kept player fee reasonable</a:t>
            </a:r>
          </a:p>
          <a:p>
            <a:r>
              <a:rPr lang="en-US" dirty="0" smtClean="0"/>
              <a:t>Financially positive year- see 4 year summary</a:t>
            </a:r>
          </a:p>
          <a:p>
            <a:r>
              <a:rPr lang="en-US" dirty="0" smtClean="0"/>
              <a:t>Introduced new Club uniform</a:t>
            </a:r>
          </a:p>
          <a:p>
            <a:r>
              <a:rPr lang="en-US" dirty="0" smtClean="0"/>
              <a:t>Successful fundraising efforts</a:t>
            </a:r>
          </a:p>
          <a:p>
            <a:r>
              <a:rPr lang="en-US" dirty="0" smtClean="0"/>
              <a:t>Soccer gear </a:t>
            </a:r>
            <a:r>
              <a:rPr lang="en-US" dirty="0" smtClean="0"/>
              <a:t>swap</a:t>
            </a:r>
          </a:p>
          <a:p>
            <a:r>
              <a:rPr lang="en-US" dirty="0" smtClean="0"/>
              <a:t>Established Club Facebook Page</a:t>
            </a:r>
            <a:endParaRPr lang="en-US" dirty="0" smtClean="0"/>
          </a:p>
          <a:p>
            <a:r>
              <a:rPr lang="en-US" dirty="0" smtClean="0"/>
              <a:t>11 Board Meetings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1" y="4724401"/>
            <a:ext cx="2419351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1" y="4648201"/>
            <a:ext cx="2419351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3834943"/>
              </p:ext>
            </p:extLst>
          </p:nvPr>
        </p:nvGraphicFramePr>
        <p:xfrm>
          <a:off x="685799" y="152412"/>
          <a:ext cx="6476998" cy="6130492"/>
        </p:xfrm>
        <a:graphic>
          <a:graphicData uri="http://schemas.openxmlformats.org/drawingml/2006/table">
            <a:tbl>
              <a:tblPr/>
              <a:tblGrid>
                <a:gridCol w="749242"/>
                <a:gridCol w="640799"/>
                <a:gridCol w="640799"/>
                <a:gridCol w="640799"/>
                <a:gridCol w="640799"/>
                <a:gridCol w="640799"/>
                <a:gridCol w="228115"/>
                <a:gridCol w="1033766"/>
                <a:gridCol w="630940"/>
                <a:gridCol w="630940"/>
              </a:tblGrid>
              <a:tr h="350545">
                <a:tc gridSpan="6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WTSC- Historical look at teams, players and fee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1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2728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2728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sng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2011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sng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2010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sng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2009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sng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2008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sng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2007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2728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272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sng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Girls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sng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272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U9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--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--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272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U10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--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teams in 2007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272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U11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--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--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272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U12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--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--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272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U13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--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--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--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272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U14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--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--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--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2728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82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Girls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2728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272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sng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Boys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sng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272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U9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--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--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--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272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U10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CFB4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teams in 2007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272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U11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CFB4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272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U12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CFB4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--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272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U13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CFB4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--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--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--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272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U14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--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2728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82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Boys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2728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272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Teams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272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Players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124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98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73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2006- $70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2728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2003- $95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482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Player Fee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$100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$100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$90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$90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$80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2002- $75</a:t>
                      </a:r>
                    </a:p>
                  </a:txBody>
                  <a:tcPr marL="7645" marR="7645" marT="76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6549561"/>
              </p:ext>
            </p:extLst>
          </p:nvPr>
        </p:nvGraphicFramePr>
        <p:xfrm>
          <a:off x="228600" y="228600"/>
          <a:ext cx="8610600" cy="640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Worksheet" r:id="rId4" imgW="8296224" imgH="7343843" progId="Excel.Sheet.8">
                  <p:embed/>
                </p:oleObj>
              </mc:Choice>
              <mc:Fallback>
                <p:oleObj name="Worksheet" r:id="rId4" imgW="8296224" imgH="7343843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28600" y="228600"/>
                        <a:ext cx="8610600" cy="6400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92008224"/>
      </p:ext>
    </p:extLst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302</TotalTime>
  <Words>337</Words>
  <Application>Microsoft Office PowerPoint</Application>
  <PresentationFormat>On-screen Show (4:3)</PresentationFormat>
  <Paragraphs>171</Paragraphs>
  <Slides>14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Concourse</vt:lpstr>
      <vt:lpstr>Worksheet</vt:lpstr>
      <vt:lpstr>Welcome  to the 2012 Winslow Travel Soccer Club  Annual Meeting</vt:lpstr>
      <vt:lpstr>PowerPoint Presentation</vt:lpstr>
      <vt:lpstr>Agenda</vt:lpstr>
      <vt:lpstr>Introductions</vt:lpstr>
      <vt:lpstr>Thank yous</vt:lpstr>
      <vt:lpstr>PowerPoint Presentation</vt:lpstr>
      <vt:lpstr>2011/12 Year in review </vt:lpstr>
      <vt:lpstr>PowerPoint Presentation</vt:lpstr>
      <vt:lpstr>PowerPoint Presentation</vt:lpstr>
      <vt:lpstr>PowerPoint Presentation</vt:lpstr>
      <vt:lpstr>2012/13 Year ahead</vt:lpstr>
      <vt:lpstr>Election of 2012/13 Board and Officers  </vt:lpstr>
      <vt:lpstr>PowerPoint Presentation</vt:lpstr>
      <vt:lpstr>Thank you for attending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2011 Winslow Travel Soccer Club  Annual Meeting</dc:title>
  <dc:creator>sdsmith</dc:creator>
  <cp:lastModifiedBy>Scott D. Smith</cp:lastModifiedBy>
  <cp:revision>73</cp:revision>
  <dcterms:created xsi:type="dcterms:W3CDTF">2011-03-11T20:31:30Z</dcterms:created>
  <dcterms:modified xsi:type="dcterms:W3CDTF">2012-04-09T15:09:17Z</dcterms:modified>
</cp:coreProperties>
</file>