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7"/>
  </p:notesMasterIdLst>
  <p:sldIdLst>
    <p:sldId id="256" r:id="rId2"/>
    <p:sldId id="292" r:id="rId3"/>
    <p:sldId id="318" r:id="rId4"/>
    <p:sldId id="295" r:id="rId5"/>
    <p:sldId id="316" r:id="rId6"/>
    <p:sldId id="317" r:id="rId7"/>
    <p:sldId id="296" r:id="rId8"/>
    <p:sldId id="319" r:id="rId9"/>
    <p:sldId id="320" r:id="rId10"/>
    <p:sldId id="321" r:id="rId11"/>
    <p:sldId id="322" r:id="rId12"/>
    <p:sldId id="323" r:id="rId13"/>
    <p:sldId id="324" r:id="rId14"/>
    <p:sldId id="325" r:id="rId15"/>
    <p:sldId id="273"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6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8904" autoAdjust="0"/>
  </p:normalViewPr>
  <p:slideViewPr>
    <p:cSldViewPr>
      <p:cViewPr varScale="1">
        <p:scale>
          <a:sx n="58" d="100"/>
          <a:sy n="58" d="100"/>
        </p:scale>
        <p:origin x="-1620" y="-7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AB56001-6486-46F9-9E71-F50994D98636}" type="datetimeFigureOut">
              <a:rPr lang="en-US" smtClean="0"/>
              <a:t>1/29/2012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C9F552E-9DF0-462F-B2B3-B7509D90E732}" type="slidenum">
              <a:rPr lang="en-US" smtClean="0"/>
              <a:t>‹#›</a:t>
            </a:fld>
            <a:endParaRPr lang="en-US"/>
          </a:p>
        </p:txBody>
      </p:sp>
    </p:spTree>
    <p:extLst>
      <p:ext uri="{BB962C8B-B14F-4D97-AF65-F5344CB8AC3E}">
        <p14:creationId xmlns:p14="http://schemas.microsoft.com/office/powerpoint/2010/main" val="28455401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a:t>
            </a:fld>
            <a:endParaRPr lang="en-US"/>
          </a:p>
        </p:txBody>
      </p:sp>
    </p:spTree>
    <p:extLst>
      <p:ext uri="{BB962C8B-B14F-4D97-AF65-F5344CB8AC3E}">
        <p14:creationId xmlns:p14="http://schemas.microsoft.com/office/powerpoint/2010/main" val="12239988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3C9F552E-9DF0-462F-B2B3-B7509D90E732}" type="slidenum">
              <a:rPr lang="en-US" smtClean="0"/>
              <a:t>2</a:t>
            </a:fld>
            <a:endParaRPr lang="en-US"/>
          </a:p>
        </p:txBody>
      </p:sp>
    </p:spTree>
    <p:extLst>
      <p:ext uri="{BB962C8B-B14F-4D97-AF65-F5344CB8AC3E}">
        <p14:creationId xmlns:p14="http://schemas.microsoft.com/office/powerpoint/2010/main" val="29030639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3C9F552E-9DF0-462F-B2B3-B7509D90E732}" type="slidenum">
              <a:rPr lang="en-US" smtClean="0"/>
              <a:t>3</a:t>
            </a:fld>
            <a:endParaRPr lang="en-US"/>
          </a:p>
        </p:txBody>
      </p:sp>
    </p:spTree>
    <p:extLst>
      <p:ext uri="{BB962C8B-B14F-4D97-AF65-F5344CB8AC3E}">
        <p14:creationId xmlns:p14="http://schemas.microsoft.com/office/powerpoint/2010/main" val="29030639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4</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5</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6</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7</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8</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9</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10</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11</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12</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13</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14</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15</a:t>
            </a:fld>
            <a:endParaRPr lang="en-US"/>
          </a:p>
        </p:txBody>
      </p:sp>
    </p:spTree>
    <p:extLst>
      <p:ext uri="{BB962C8B-B14F-4D97-AF65-F5344CB8AC3E}">
        <p14:creationId xmlns:p14="http://schemas.microsoft.com/office/powerpoint/2010/main" val="7195832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6" name="Rectangle 20"/>
          <p:cNvSpPr>
            <a:spLocks noGrp="1"/>
          </p:cNvSpPr>
          <p:nvPr>
            <p:ph type="ctrTitle"/>
          </p:nvPr>
        </p:nvSpPr>
        <p:spPr>
          <a:xfrm>
            <a:off x="685800" y="990601"/>
            <a:ext cx="7772400" cy="2609850"/>
          </a:xfrm>
        </p:spPr>
        <p:txBody>
          <a:bodyPr anchor="b" anchorCtr="0">
            <a:noAutofit/>
            <a:scene3d>
              <a:camera prst="orthographicFront"/>
              <a:lightRig rig="soft" dir="t">
                <a:rot lat="0" lon="0" rev="2100000"/>
              </a:lightRig>
            </a:scene3d>
            <a:sp3d prstMaterial="matte">
              <a:bevelT w="38100" h="38100"/>
              <a:contourClr>
                <a:srgbClr val="FFFFFF"/>
              </a:contourClr>
            </a:sp3d>
          </a:bodyPr>
          <a:lstStyle>
            <a:lvl1pPr algn="ctr">
              <a:defRPr lang="en-US" sz="5800" dirty="0" smtClean="0">
                <a:ln w="9525">
                  <a:noFill/>
                </a:ln>
                <a:effectLst>
                  <a:outerShdw blurRad="50800" dist="38100" dir="8220000" algn="tl" rotWithShape="0">
                    <a:srgbClr val="000000">
                      <a:alpha val="40000"/>
                    </a:srgbClr>
                  </a:outerShdw>
                </a:effectLst>
              </a:defRPr>
            </a:lvl1pPr>
          </a:lstStyle>
          <a:p>
            <a:r>
              <a:rPr lang="en-US" smtClean="0"/>
              <a:t>Click to edit Master title style</a:t>
            </a:r>
            <a:endParaRPr lang="en-US" dirty="0"/>
          </a:p>
        </p:txBody>
      </p:sp>
      <p:sp>
        <p:nvSpPr>
          <p:cNvPr id="24" name="Rectangle 26"/>
          <p:cNvSpPr>
            <a:spLocks noGrp="1"/>
          </p:cNvSpPr>
          <p:nvPr>
            <p:ph type="subTitle" idx="1"/>
          </p:nvPr>
        </p:nvSpPr>
        <p:spPr>
          <a:xfrm>
            <a:off x="1371600" y="3657600"/>
            <a:ext cx="6400800" cy="1967089"/>
          </a:xfrm>
        </p:spPr>
        <p:txBody>
          <a:bodyPr>
            <a:normAutofit/>
          </a:bodyPr>
          <a:lstStyle>
            <a:lvl1pPr marL="0" indent="0" algn="ctr">
              <a:buNone/>
              <a:defRPr lang="en-US" sz="3000" b="0">
                <a:solidFill>
                  <a:schemeClr val="tx2"/>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dirty="0"/>
          </a:p>
        </p:txBody>
      </p:sp>
      <p:sp>
        <p:nvSpPr>
          <p:cNvPr id="18" name="Rectangle 6"/>
          <p:cNvSpPr>
            <a:spLocks noGrp="1"/>
          </p:cNvSpPr>
          <p:nvPr>
            <p:ph type="dt" sz="half" idx="10"/>
          </p:nvPr>
        </p:nvSpPr>
        <p:spPr/>
        <p:txBody>
          <a:bodyPr/>
          <a:lstStyle>
            <a:lvl1pPr>
              <a:defRPr lang="en-US" smtClean="0"/>
            </a:lvl1pPr>
          </a:lstStyle>
          <a:p>
            <a:fld id="{3F150D65-C64D-44FB-9152-4CC2DE0C9198}" type="datetime1">
              <a:rPr lang="en-US" smtClean="0"/>
              <a:pPr/>
              <a:t>1/29/2012</a:t>
            </a:fld>
            <a:endParaRPr lang="en-US"/>
          </a:p>
        </p:txBody>
      </p:sp>
      <p:sp>
        <p:nvSpPr>
          <p:cNvPr id="9" name="Rectangle 14"/>
          <p:cNvSpPr>
            <a:spLocks noGrp="1"/>
          </p:cNvSpPr>
          <p:nvPr>
            <p:ph type="sldNum" sz="quarter" idx="11"/>
          </p:nvPr>
        </p:nvSpPr>
        <p:spPr/>
        <p:txBody>
          <a:bodyPr/>
          <a:lstStyle>
            <a:lvl1pPr>
              <a:defRPr lang="en-US" smtClean="0"/>
            </a:lvl1pPr>
          </a:lstStyle>
          <a:p>
            <a:fld id="{BFEBEB0A-9E3D-4B14-9782-E2AE3DA60D96}" type="slidenum">
              <a:rPr lang="en-US" smtClean="0"/>
              <a:pPr/>
              <a:t>‹#›</a:t>
            </a:fld>
            <a:endParaRPr lang="en-US"/>
          </a:p>
        </p:txBody>
      </p:sp>
      <p:sp>
        <p:nvSpPr>
          <p:cNvPr id="25" name="Rectangle 27"/>
          <p:cNvSpPr>
            <a:spLocks noGrp="1"/>
          </p:cNvSpPr>
          <p:nvPr>
            <p:ph type="ftr" sz="quarter" idx="12"/>
          </p:nvPr>
        </p:nvSpPr>
        <p:spPr/>
        <p:txBody>
          <a:bodyPr/>
          <a:lstStyle>
            <a:lvl1pPr>
              <a:defRPr lang="en-US" smtClean="0"/>
            </a:lvl1p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p>
            <a:r>
              <a:rPr lang="en-US" smtClean="0"/>
              <a:t>Click to edit Master title style</a:t>
            </a:r>
            <a:endParaRPr lang="en-US"/>
          </a:p>
        </p:txBody>
      </p:sp>
      <p:sp>
        <p:nvSpPr>
          <p:cNvPr id="3" name="Rectangle 3"/>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Rectangle 4"/>
          <p:cNvSpPr>
            <a:spLocks noGrp="1"/>
          </p:cNvSpPr>
          <p:nvPr>
            <p:ph type="dt" sz="half" idx="10"/>
          </p:nvPr>
        </p:nvSpPr>
        <p:spPr/>
        <p:txBody>
          <a:bodyPr/>
          <a:lstStyle/>
          <a:p>
            <a:fld id="{0FFE64A4-35FB-42B6-9183-2C0CE0E36649}" type="datetime1">
              <a:rPr lang="en-US" smtClean="0"/>
              <a:pPr/>
              <a:t>1/29/2012</a:t>
            </a:fld>
            <a:endParaRPr lang="en-US"/>
          </a:p>
        </p:txBody>
      </p:sp>
      <p:sp>
        <p:nvSpPr>
          <p:cNvPr id="5" name="Rectangle 5"/>
          <p:cNvSpPr>
            <a:spLocks noGrp="1"/>
          </p:cNvSpPr>
          <p:nvPr>
            <p:ph type="ftr" sz="quarter" idx="11"/>
          </p:nvPr>
        </p:nvSpPr>
        <p:spPr/>
        <p:txBody>
          <a:bodyPr/>
          <a:lstStyle/>
          <a:p>
            <a:endParaRPr lang="en-US"/>
          </a:p>
        </p:txBody>
      </p:sp>
      <p:sp>
        <p:nvSpPr>
          <p:cNvPr id="6"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Rectangle 2"/>
          <p:cNvSpPr>
            <a:spLocks noGrp="1"/>
          </p:cNvSpPr>
          <p:nvPr>
            <p:ph type="title"/>
          </p:nvPr>
        </p:nvSpPr>
        <p:spPr>
          <a:xfrm>
            <a:off x="722313" y="2685391"/>
            <a:ext cx="7772400" cy="3112843"/>
          </a:xfrm>
        </p:spPr>
        <p:txBody>
          <a:bodyPr anchor="t">
            <a:normAutofit/>
          </a:bodyPr>
          <a:lstStyle>
            <a:lvl1pPr algn="ctr">
              <a:buNone/>
              <a:defRPr lang="en-US" sz="6000" b="1" dirty="0">
                <a:solidFill>
                  <a:schemeClr val="tx2">
                    <a:shade val="85000"/>
                    <a:satMod val="150000"/>
                  </a:schemeClr>
                </a:solidFill>
              </a:defRPr>
            </a:lvl1pPr>
          </a:lstStyle>
          <a:p>
            <a:r>
              <a:rPr lang="en-US" smtClean="0"/>
              <a:t>Click to edit Master title style</a:t>
            </a:r>
            <a:endParaRPr lang="en-US" dirty="0"/>
          </a:p>
        </p:txBody>
      </p:sp>
      <p:sp>
        <p:nvSpPr>
          <p:cNvPr id="3" name="Rectangle 3"/>
          <p:cNvSpPr>
            <a:spLocks noGrp="1"/>
          </p:cNvSpPr>
          <p:nvPr>
            <p:ph type="body" idx="1"/>
          </p:nvPr>
        </p:nvSpPr>
        <p:spPr>
          <a:xfrm>
            <a:off x="722313" y="1128932"/>
            <a:ext cx="7772400" cy="1509712"/>
          </a:xfrm>
        </p:spPr>
        <p:txBody>
          <a:bodyPr anchor="b">
            <a:normAutofit/>
          </a:bodyPr>
          <a:lstStyle>
            <a:lvl1pPr algn="ctr">
              <a:buNone/>
              <a:defRPr lang="en-US" sz="2400" b="0" smtClean="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Rectangle 4"/>
          <p:cNvSpPr>
            <a:spLocks noGrp="1"/>
          </p:cNvSpPr>
          <p:nvPr>
            <p:ph type="dt" sz="half" idx="10"/>
          </p:nvPr>
        </p:nvSpPr>
        <p:spPr/>
        <p:txBody>
          <a:bodyPr/>
          <a:lstStyle/>
          <a:p>
            <a:fld id="{2A2683B9-6ECA-47FA-93CF-B124A0FAC208}" type="datetime1">
              <a:rPr lang="en-US" smtClean="0"/>
              <a:pPr/>
              <a:t>1/29/2012</a:t>
            </a:fld>
            <a:endParaRPr lang="en-US"/>
          </a:p>
        </p:txBody>
      </p:sp>
      <p:sp>
        <p:nvSpPr>
          <p:cNvPr id="5" name="Rectangle 5"/>
          <p:cNvSpPr>
            <a:spLocks noGrp="1"/>
          </p:cNvSpPr>
          <p:nvPr>
            <p:ph type="ftr" sz="quarter" idx="11"/>
          </p:nvPr>
        </p:nvSpPr>
        <p:spPr/>
        <p:txBody>
          <a:bodyPr/>
          <a:lstStyle/>
          <a:p>
            <a:endParaRPr lang="en-US"/>
          </a:p>
        </p:txBody>
      </p:sp>
      <p:sp>
        <p:nvSpPr>
          <p:cNvPr id="6"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p>
            <a:r>
              <a:rPr lang="en-US" smtClean="0"/>
              <a:t>Click to edit Master title style</a:t>
            </a:r>
            <a:endParaRPr lang="en-US"/>
          </a:p>
        </p:txBody>
      </p:sp>
      <p:sp>
        <p:nvSpPr>
          <p:cNvPr id="3" name="Rectangl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p:cNvSpPr>
          <p:nvPr>
            <p:ph type="dt" sz="half" idx="10"/>
          </p:nvPr>
        </p:nvSpPr>
        <p:spPr/>
        <p:txBody>
          <a:bodyPr/>
          <a:lstStyle/>
          <a:p>
            <a:fld id="{305FF66B-9476-4BB3-85E9-E01854F07F90}" type="datetime1">
              <a:rPr lang="en-US" smtClean="0"/>
              <a:pPr/>
              <a:t>1/29/2012</a:t>
            </a:fld>
            <a:endParaRPr lang="en-US"/>
          </a:p>
        </p:txBody>
      </p:sp>
      <p:sp>
        <p:nvSpPr>
          <p:cNvPr id="6" name="Rectangle 5"/>
          <p:cNvSpPr>
            <a:spLocks noGrp="1"/>
          </p:cNvSpPr>
          <p:nvPr>
            <p:ph type="ftr" sz="quarter" idx="11"/>
          </p:nvPr>
        </p:nvSpPr>
        <p:spPr/>
        <p:txBody>
          <a:bodyPr/>
          <a:lstStyle/>
          <a:p>
            <a:endParaRPr lang="en-US"/>
          </a:p>
        </p:txBody>
      </p:sp>
      <p:sp>
        <p:nvSpPr>
          <p:cNvPr id="7"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lvl1pPr algn="l">
              <a:defRPr/>
            </a:lvl1pPr>
          </a:lstStyle>
          <a:p>
            <a:r>
              <a:rPr lang="en-US" smtClean="0"/>
              <a:t>Click to edit Master title style</a:t>
            </a:r>
            <a:endParaRPr lang="en-US"/>
          </a:p>
        </p:txBody>
      </p:sp>
      <p:sp>
        <p:nvSpPr>
          <p:cNvPr id="3" name="Rectangle 2"/>
          <p:cNvSpPr>
            <a:spLocks noGrp="1"/>
          </p:cNvSpPr>
          <p:nvPr>
            <p:ph type="body" idx="1"/>
          </p:nvPr>
        </p:nvSpPr>
        <p:spPr>
          <a:xfrm>
            <a:off x="457200" y="1535113"/>
            <a:ext cx="4040188" cy="639762"/>
          </a:xfrm>
        </p:spPr>
        <p:txBody>
          <a:bodyPr anchor="b">
            <a:noAutofit/>
          </a:bodyPr>
          <a:lstStyle>
            <a:lvl1pPr marL="0" indent="0" algn="l">
              <a:buNone/>
              <a:defRPr sz="22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Rectangl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p:cNvSpPr>
          <p:nvPr>
            <p:ph type="body" sz="quarter" idx="3"/>
          </p:nvPr>
        </p:nvSpPr>
        <p:spPr>
          <a:xfrm>
            <a:off x="4645025" y="1535113"/>
            <a:ext cx="4041775" cy="639762"/>
          </a:xfrm>
        </p:spPr>
        <p:txBody>
          <a:bodyPr anchor="b">
            <a:noAutofit/>
          </a:bodyPr>
          <a:lstStyle>
            <a:lvl1pPr marL="0" indent="0" algn="l">
              <a:buNone/>
              <a:defRPr sz="22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Rectangl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p:cNvSpPr>
          <p:nvPr>
            <p:ph type="dt" sz="half" idx="10"/>
          </p:nvPr>
        </p:nvSpPr>
        <p:spPr/>
        <p:txBody>
          <a:bodyPr/>
          <a:lstStyle/>
          <a:p>
            <a:fld id="{56B23FBD-8F7D-4F85-8085-67BFDB05CB71}" type="datetime1">
              <a:rPr lang="en-US" smtClean="0"/>
              <a:pPr/>
              <a:t>1/29/2012</a:t>
            </a:fld>
            <a:endParaRPr lang="en-US"/>
          </a:p>
        </p:txBody>
      </p:sp>
      <p:sp>
        <p:nvSpPr>
          <p:cNvPr id="8" name="Rectangle 7"/>
          <p:cNvSpPr>
            <a:spLocks noGrp="1"/>
          </p:cNvSpPr>
          <p:nvPr>
            <p:ph type="ftr" sz="quarter" idx="11"/>
          </p:nvPr>
        </p:nvSpPr>
        <p:spPr/>
        <p:txBody>
          <a:bodyPr/>
          <a:lstStyle/>
          <a:p>
            <a:endParaRPr lang="en-US"/>
          </a:p>
        </p:txBody>
      </p:sp>
      <p:sp>
        <p:nvSpPr>
          <p:cNvPr id="9" name="Rectangle 8"/>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lvl1pPr>
              <a:defRPr lang="en-US"/>
            </a:lvl1pPr>
          </a:lstStyle>
          <a:p>
            <a:r>
              <a:rPr lang="en-US" smtClean="0"/>
              <a:t>Click to edit Master title style</a:t>
            </a:r>
            <a:endParaRPr lang="en-US"/>
          </a:p>
        </p:txBody>
      </p:sp>
      <p:sp>
        <p:nvSpPr>
          <p:cNvPr id="3" name="Rectangle 3"/>
          <p:cNvSpPr>
            <a:spLocks noGrp="1"/>
          </p:cNvSpPr>
          <p:nvPr>
            <p:ph type="dt" sz="half" idx="10"/>
          </p:nvPr>
        </p:nvSpPr>
        <p:spPr/>
        <p:txBody>
          <a:bodyPr/>
          <a:lstStyle/>
          <a:p>
            <a:fld id="{465D789A-1220-4441-8676-44A034051BFD}" type="datetime1">
              <a:rPr lang="en-US" smtClean="0"/>
              <a:pPr/>
              <a:t>1/29/2012</a:t>
            </a:fld>
            <a:endParaRPr lang="en-US"/>
          </a:p>
        </p:txBody>
      </p:sp>
      <p:sp>
        <p:nvSpPr>
          <p:cNvPr id="4" name="Rectangle 4"/>
          <p:cNvSpPr>
            <a:spLocks noGrp="1"/>
          </p:cNvSpPr>
          <p:nvPr>
            <p:ph type="ftr" sz="quarter" idx="11"/>
          </p:nvPr>
        </p:nvSpPr>
        <p:spPr/>
        <p:txBody>
          <a:bodyPr/>
          <a:lstStyle/>
          <a:p>
            <a:endParaRPr lang="en-US"/>
          </a:p>
        </p:txBody>
      </p:sp>
      <p:sp>
        <p:nvSpPr>
          <p:cNvPr id="5" name="Rectangle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p:cNvSpPr>
          <p:nvPr>
            <p:ph type="dt" sz="half" idx="10"/>
          </p:nvPr>
        </p:nvSpPr>
        <p:spPr/>
        <p:txBody>
          <a:bodyPr/>
          <a:lstStyle/>
          <a:p>
            <a:fld id="{EF98A266-E364-4B5E-98DD-432668182E1E}" type="datetime1">
              <a:rPr lang="en-US" smtClean="0"/>
              <a:pPr/>
              <a:t>1/29/2012</a:t>
            </a:fld>
            <a:endParaRPr lang="en-US"/>
          </a:p>
        </p:txBody>
      </p:sp>
      <p:sp>
        <p:nvSpPr>
          <p:cNvPr id="3" name="Rectangle 3"/>
          <p:cNvSpPr>
            <a:spLocks noGrp="1"/>
          </p:cNvSpPr>
          <p:nvPr>
            <p:ph type="ftr" sz="quarter" idx="11"/>
          </p:nvPr>
        </p:nvSpPr>
        <p:spPr/>
        <p:txBody>
          <a:bodyPr/>
          <a:lstStyle/>
          <a:p>
            <a:endParaRPr lang="en-US"/>
          </a:p>
        </p:txBody>
      </p:sp>
      <p:sp>
        <p:nvSpPr>
          <p:cNvPr id="4" name="Rectangle 4"/>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a:spLocks noGrp="1"/>
          </p:cNvSpPr>
          <p:nvPr>
            <p:ph type="title"/>
          </p:nvPr>
        </p:nvSpPr>
        <p:spPr>
          <a:xfrm>
            <a:off x="457200" y="273050"/>
            <a:ext cx="3008313" cy="1162050"/>
          </a:xfrm>
        </p:spPr>
        <p:txBody>
          <a:bodyPr anchor="b">
            <a:normAutofit/>
          </a:bodyPr>
          <a:lstStyle>
            <a:lvl1pPr algn="ctr">
              <a:defRPr sz="2400" b="1">
                <a:solidFill>
                  <a:schemeClr val="tx2"/>
                </a:solidFill>
                <a:effectLst>
                  <a:outerShdw blurRad="38100" dist="25400" dir="8220000" algn="tr" rotWithShape="0">
                    <a:prstClr val="black">
                      <a:alpha val="35000"/>
                    </a:prstClr>
                  </a:outerShdw>
                </a:effectLst>
              </a:defRPr>
            </a:lvl1pPr>
          </a:lstStyle>
          <a:p>
            <a:r>
              <a:rPr lang="en-US" smtClean="0"/>
              <a:t>Click to edit Master title style</a:t>
            </a:r>
            <a:endParaRPr lang="en-US"/>
          </a:p>
        </p:txBody>
      </p:sp>
      <p:sp>
        <p:nvSpPr>
          <p:cNvPr id="3" name="Rectangl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p:cNvSpPr>
          <p:nvPr>
            <p:ph type="body" sz="half" idx="2"/>
          </p:nvPr>
        </p:nvSpPr>
        <p:spPr>
          <a:xfrm>
            <a:off x="457200" y="1435100"/>
            <a:ext cx="3008313" cy="4691063"/>
          </a:xfrm>
        </p:spPr>
        <p:txBody>
          <a:bodyPr/>
          <a:lstStyle>
            <a:lvl1pPr marL="0" indent="0" algn="ctr">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p:cNvSpPr>
          <p:nvPr>
            <p:ph type="dt" sz="half" idx="10"/>
          </p:nvPr>
        </p:nvSpPr>
        <p:spPr/>
        <p:txBody>
          <a:bodyPr/>
          <a:lstStyle/>
          <a:p>
            <a:fld id="{493F2040-9975-4642-A906-1DF87F8BE202}" type="datetime1">
              <a:rPr lang="en-US" smtClean="0"/>
              <a:pPr/>
              <a:t>1/29/2012</a:t>
            </a:fld>
            <a:endParaRPr lang="en-US"/>
          </a:p>
        </p:txBody>
      </p:sp>
      <p:sp>
        <p:nvSpPr>
          <p:cNvPr id="6" name="Rectangle 5"/>
          <p:cNvSpPr>
            <a:spLocks noGrp="1"/>
          </p:cNvSpPr>
          <p:nvPr>
            <p:ph type="ftr" sz="quarter" idx="11"/>
          </p:nvPr>
        </p:nvSpPr>
        <p:spPr/>
        <p:txBody>
          <a:bodyPr/>
          <a:lstStyle/>
          <a:p>
            <a:endParaRPr lang="en-US"/>
          </a:p>
        </p:txBody>
      </p:sp>
      <p:sp>
        <p:nvSpPr>
          <p:cNvPr id="7"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727729" y="1062637"/>
            <a:ext cx="4599432" cy="3977640"/>
          </a:xfrm>
          <a:prstGeom prst="rect">
            <a:avLst/>
          </a:prstGeom>
          <a:solidFill>
            <a:schemeClr val="tx2">
              <a:shade val="15000"/>
            </a:schemeClr>
          </a:solidFill>
          <a:ln w="63500">
            <a:noFill/>
            <a:miter lim="800000"/>
          </a:ln>
          <a:effectLst>
            <a:outerShdw blurRad="63500" dist="25400" dir="7200000" algn="t" rotWithShape="0">
              <a:prstClr val="black">
                <a:alpha val="45000"/>
              </a:prstClr>
            </a:outerShdw>
          </a:effectLst>
        </p:spPr>
        <p:style>
          <a:lnRef idx="3">
            <a:schemeClr val="lt1"/>
          </a:lnRef>
          <a:fillRef idx="1">
            <a:schemeClr val="accent6"/>
          </a:fillRef>
          <a:effectRef idx="1">
            <a:schemeClr val="accent6"/>
          </a:effectRef>
          <a:fontRef idx="minor">
            <a:schemeClr val="lt1"/>
          </a:fontRef>
        </p:style>
        <p:txBody>
          <a:bodyPr lIns="45720" rIns="45720" rtlCol="0" anchor="ctr">
            <a:normAutofit/>
          </a:bodyPr>
          <a:lstStyle/>
          <a:p>
            <a:pPr marL="0" indent="-274320" algn="l">
              <a:buClr>
                <a:schemeClr val="accent1"/>
              </a:buClr>
              <a:buSzPct val="80000"/>
              <a:buFont typeface="Wingdings 2" pitchFamily="18" charset="2"/>
              <a:buNone/>
            </a:pPr>
            <a:endParaRPr lang="en-US" sz="2000">
              <a:solidFill>
                <a:schemeClr val="lt1"/>
              </a:solidFill>
              <a:latin typeface="+mn-lt"/>
              <a:ea typeface="+mn-ea"/>
              <a:cs typeface="+mn-cs"/>
            </a:endParaRPr>
          </a:p>
        </p:txBody>
      </p:sp>
      <p:sp>
        <p:nvSpPr>
          <p:cNvPr id="2" name="Rectangle 2"/>
          <p:cNvSpPr>
            <a:spLocks noGrp="1"/>
          </p:cNvSpPr>
          <p:nvPr>
            <p:ph type="title"/>
          </p:nvPr>
        </p:nvSpPr>
        <p:spPr>
          <a:xfrm>
            <a:off x="5514536" y="4343400"/>
            <a:ext cx="3048000" cy="709858"/>
          </a:xfrm>
        </p:spPr>
        <p:txBody>
          <a:bodyPr anchor="t">
            <a:noAutofit/>
          </a:bodyPr>
          <a:lstStyle>
            <a:lvl1pPr algn="l">
              <a:buNone/>
              <a:defRPr sz="2200" b="1">
                <a:solidFill>
                  <a:schemeClr val="tx2"/>
                </a:solidFill>
                <a:effectLst>
                  <a:outerShdw blurRad="38100" dist="25400" dir="8220000" algn="tr" rotWithShape="0">
                    <a:prstClr val="black">
                      <a:alpha val="35000"/>
                    </a:prstClr>
                  </a:outerShdw>
                </a:effectLst>
              </a:defRPr>
            </a:lvl1pPr>
          </a:lstStyle>
          <a:p>
            <a:r>
              <a:rPr lang="en-US" smtClean="0"/>
              <a:t>Click to edit Master title style</a:t>
            </a:r>
            <a:endParaRPr lang="en-US" dirty="0"/>
          </a:p>
        </p:txBody>
      </p:sp>
      <p:sp>
        <p:nvSpPr>
          <p:cNvPr id="3" name="Rectangle 3"/>
          <p:cNvSpPr>
            <a:spLocks noGrp="1"/>
          </p:cNvSpPr>
          <p:nvPr>
            <p:ph type="pic" idx="1"/>
          </p:nvPr>
        </p:nvSpPr>
        <p:spPr>
          <a:xfrm>
            <a:off x="739645" y="1222657"/>
            <a:ext cx="4575601" cy="3657600"/>
          </a:xfrm>
          <a:solidFill>
            <a:schemeClr val="tx2">
              <a:shade val="75000"/>
            </a:schemeClr>
          </a:solidFill>
          <a:ln w="63500">
            <a:noFill/>
            <a:miter lim="800000"/>
          </a:ln>
          <a:effectLst/>
        </p:spPr>
        <p:style>
          <a:lnRef idx="3">
            <a:schemeClr val="lt1"/>
          </a:lnRef>
          <a:fillRef idx="1">
            <a:schemeClr val="accent6"/>
          </a:fillRef>
          <a:effectRef idx="1">
            <a:schemeClr val="accent6"/>
          </a:effectRef>
          <a:fontRef idx="minor">
            <a:schemeClr val="lt1"/>
          </a:fontRef>
        </p:style>
        <p:txBody>
          <a:bodyPr/>
          <a:lstStyle>
            <a:lvl1pPr>
              <a:buNone/>
              <a:defRPr sz="3200"/>
            </a:lvl1pPr>
          </a:lstStyle>
          <a:p>
            <a:r>
              <a:rPr lang="en-US" sz="2000" smtClean="0"/>
              <a:t>Click icon to add picture</a:t>
            </a:r>
            <a:endParaRPr lang="en-US" sz="2000" dirty="0"/>
          </a:p>
        </p:txBody>
      </p:sp>
      <p:sp>
        <p:nvSpPr>
          <p:cNvPr id="4" name="Rectangle 4"/>
          <p:cNvSpPr>
            <a:spLocks noGrp="1"/>
          </p:cNvSpPr>
          <p:nvPr>
            <p:ph type="body" sz="half" idx="2"/>
          </p:nvPr>
        </p:nvSpPr>
        <p:spPr>
          <a:xfrm>
            <a:off x="5514536" y="1371600"/>
            <a:ext cx="3044952" cy="2930086"/>
          </a:xfrm>
        </p:spPr>
        <p:txBody>
          <a:bodyPr bIns="0" anchor="b">
            <a:normAutofit/>
          </a:bodyPr>
          <a:lstStyle>
            <a:lvl1pPr marL="0" marR="0" indent="0" algn="l">
              <a:buFontTx/>
              <a:buNone/>
              <a:defRPr sz="1300">
                <a:solidFill>
                  <a:schemeClr val="tx1">
                    <a:tint val="95000"/>
                  </a:schemeClr>
                </a:solidFill>
              </a:defRPr>
            </a:lvl1pPr>
            <a:lvl2pPr marL="460375" marR="0" indent="-112713">
              <a:buFontTx/>
              <a:buNone/>
              <a:defRPr sz="1200"/>
            </a:lvl2pPr>
            <a:lvl3pPr marL="914400" marR="0" indent="-117475">
              <a:buFontTx/>
              <a:buNone/>
              <a:defRPr sz="1000"/>
            </a:lvl3pPr>
            <a:lvl4pPr marL="1316038" marR="0" indent="-112713">
              <a:buFontTx/>
              <a:buNone/>
              <a:defRPr sz="900"/>
            </a:lvl4pPr>
            <a:lvl5pPr marL="1711325" marR="0" indent="-117475">
              <a:buFontTx/>
              <a:buNone/>
              <a:defRPr sz="900"/>
            </a:lvl5pPr>
          </a:lstStyle>
          <a:p>
            <a:pPr lvl="0"/>
            <a:r>
              <a:rPr lang="en-US" smtClean="0"/>
              <a:t>Click to edit Master text styles</a:t>
            </a:r>
          </a:p>
        </p:txBody>
      </p:sp>
      <p:sp>
        <p:nvSpPr>
          <p:cNvPr id="5" name="Rectangle 5"/>
          <p:cNvSpPr>
            <a:spLocks noGrp="1"/>
          </p:cNvSpPr>
          <p:nvPr>
            <p:ph type="dt" sz="half" idx="10"/>
          </p:nvPr>
        </p:nvSpPr>
        <p:spPr/>
        <p:txBody>
          <a:bodyPr/>
          <a:lstStyle/>
          <a:p>
            <a:fld id="{51E52B4A-BA08-4841-AB08-A0D822ABC34D}" type="datetime1">
              <a:rPr lang="en-US" smtClean="0"/>
              <a:pPr/>
              <a:t>1/29/2012</a:t>
            </a:fld>
            <a:endParaRPr lang="en-US"/>
          </a:p>
        </p:txBody>
      </p:sp>
      <p:sp>
        <p:nvSpPr>
          <p:cNvPr id="6" name="Rectangle 6"/>
          <p:cNvSpPr>
            <a:spLocks noGrp="1"/>
          </p:cNvSpPr>
          <p:nvPr>
            <p:ph type="ftr" sz="quarter" idx="11"/>
          </p:nvPr>
        </p:nvSpPr>
        <p:spPr/>
        <p:txBody>
          <a:bodyPr/>
          <a:lstStyle/>
          <a:p>
            <a:endParaRPr lang="en-US"/>
          </a:p>
        </p:txBody>
      </p:sp>
      <p:sp>
        <p:nvSpPr>
          <p:cNvPr id="7" name="Rectangle 7"/>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2635EB0-D091-417E-ACD5-D65E1C7D8524}" type="datetime1">
              <a:rPr lang="en-US" smtClean="0"/>
              <a:pPr/>
              <a:t>1/29/2012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CA09F9-C7D6-4C52-A7E8-5101239A0BA2}" type="datetime1">
              <a:rPr lang="en-US" smtClean="0"/>
              <a:pPr/>
              <a:t>1/29/2012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Rectangle 10"/>
          <p:cNvSpPr>
            <a:spLocks noGrp="1"/>
          </p:cNvSpPr>
          <p:nvPr>
            <p:ph type="title"/>
          </p:nvPr>
        </p:nvSpPr>
        <p:spPr>
          <a:xfrm>
            <a:off x="457200" y="304800"/>
            <a:ext cx="8229600" cy="1143000"/>
          </a:xfrm>
          <a:prstGeom prst="rect">
            <a:avLst/>
          </a:prstGeom>
        </p:spPr>
        <p:txBody>
          <a:bodyPr anchor="b" anchorCtr="0">
            <a:normAutofit/>
            <a:scene3d>
              <a:camera prst="orthographicFront"/>
              <a:lightRig rig="soft" dir="t">
                <a:rot lat="0" lon="0" rev="2100000"/>
              </a:lightRig>
            </a:scene3d>
            <a:sp3d prstMaterial="matte">
              <a:bevelT w="38100" h="38100"/>
            </a:sp3d>
          </a:bodyPr>
          <a:lstStyle/>
          <a:p>
            <a:r>
              <a:rPr lang="en-US" smtClean="0"/>
              <a:t>Click to edit Master title style</a:t>
            </a:r>
            <a:endParaRPr lang="en-US" dirty="0"/>
          </a:p>
        </p:txBody>
      </p:sp>
      <p:sp>
        <p:nvSpPr>
          <p:cNvPr id="5" name="Rectangle 11"/>
          <p:cNvSpPr>
            <a:spLocks noGrp="1"/>
          </p:cNvSpPr>
          <p:nvPr>
            <p:ph type="body" idx="1"/>
          </p:nvPr>
        </p:nvSpPr>
        <p:spPr>
          <a:xfrm>
            <a:off x="457200" y="1600200"/>
            <a:ext cx="8229600" cy="4525963"/>
          </a:xfrm>
          <a:prstGeom prst="rect">
            <a:avLst/>
          </a:prstGeom>
        </p:spPr>
        <p:txBody>
          <a:bodyPr lIns="45720" rIns="4572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7" name="Rectangle 22"/>
          <p:cNvSpPr>
            <a:spLocks noGrp="1"/>
          </p:cNvSpPr>
          <p:nvPr>
            <p:ph type="dt" sz="half" idx="2"/>
          </p:nvPr>
        </p:nvSpPr>
        <p:spPr>
          <a:xfrm>
            <a:off x="457200" y="6245225"/>
            <a:ext cx="2133600" cy="476250"/>
          </a:xfrm>
          <a:prstGeom prst="rect">
            <a:avLst/>
          </a:prstGeom>
        </p:spPr>
        <p:txBody>
          <a:bodyPr anchor="b" anchorCtr="0"/>
          <a:lstStyle>
            <a:lvl1pPr>
              <a:defRPr lang="en-US" sz="1200" smtClean="0">
                <a:solidFill>
                  <a:schemeClr val="tx2"/>
                </a:solidFill>
                <a:latin typeface="+mn-lt"/>
                <a:ea typeface="+mn-lt"/>
                <a:cs typeface="+mn-lt"/>
              </a:defRPr>
            </a:lvl1pPr>
          </a:lstStyle>
          <a:p>
            <a:fld id="{75D48070-6A81-47D0-9810-1540B9FEFF61}" type="datetime1">
              <a:rPr lang="en-US" smtClean="0"/>
              <a:pPr/>
              <a:t>1/29/2012</a:t>
            </a:fld>
            <a:endParaRPr lang="en-US"/>
          </a:p>
        </p:txBody>
      </p:sp>
      <p:sp>
        <p:nvSpPr>
          <p:cNvPr id="18" name="Rectangle 18"/>
          <p:cNvSpPr>
            <a:spLocks noGrp="1"/>
          </p:cNvSpPr>
          <p:nvPr>
            <p:ph type="ftr" sz="quarter" idx="3"/>
          </p:nvPr>
        </p:nvSpPr>
        <p:spPr>
          <a:xfrm>
            <a:off x="3124200" y="6245225"/>
            <a:ext cx="2895600" cy="476250"/>
          </a:xfrm>
          <a:prstGeom prst="rect">
            <a:avLst/>
          </a:prstGeom>
        </p:spPr>
        <p:txBody>
          <a:bodyPr anchor="b" anchorCtr="0"/>
          <a:lstStyle>
            <a:lvl1pPr algn="ctr">
              <a:defRPr lang="en-US" sz="1200" smtClean="0">
                <a:solidFill>
                  <a:schemeClr val="tx2"/>
                </a:solidFill>
                <a:latin typeface="+mn-lt"/>
                <a:ea typeface="+mn-lt"/>
                <a:cs typeface="+mn-lt"/>
              </a:defRPr>
            </a:lvl1pPr>
          </a:lstStyle>
          <a:p>
            <a:endParaRPr lang="en-US" dirty="0"/>
          </a:p>
        </p:txBody>
      </p:sp>
      <p:sp>
        <p:nvSpPr>
          <p:cNvPr id="13" name="Rectangle 15"/>
          <p:cNvSpPr>
            <a:spLocks noGrp="1"/>
          </p:cNvSpPr>
          <p:nvPr>
            <p:ph type="sldNum" sz="quarter" idx="4"/>
          </p:nvPr>
        </p:nvSpPr>
        <p:spPr>
          <a:xfrm>
            <a:off x="6553200" y="6245225"/>
            <a:ext cx="2133600" cy="476250"/>
          </a:xfrm>
          <a:prstGeom prst="rect">
            <a:avLst/>
          </a:prstGeom>
        </p:spPr>
        <p:txBody>
          <a:bodyPr anchor="b" anchorCtr="0"/>
          <a:lstStyle>
            <a:lvl1pPr algn="r">
              <a:defRPr lang="en-US" sz="1200" smtClean="0">
                <a:solidFill>
                  <a:schemeClr val="tx2"/>
                </a:solidFill>
                <a:latin typeface="+mn-lt"/>
                <a:ea typeface="+mn-lt"/>
                <a:cs typeface="+mn-lt"/>
              </a:defRPr>
            </a:lvl1pPr>
          </a:lstStyle>
          <a:p>
            <a:fld id="{BFEBEB0A-9E3D-4B14-9782-E2AE3DA60D96}"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defPPr>
        <a:defRPr sz="4400">
          <a:solidFill>
            <a:schemeClr val="tx2">
              <a:shade val="85000"/>
              <a:satMod val="150000"/>
            </a:schemeClr>
          </a:solidFill>
          <a:latin typeface="+mj-lt"/>
          <a:ea typeface="+mj-ea"/>
          <a:cs typeface="+mj-cs"/>
        </a:defRPr>
      </a:defPPr>
      <a:lvl1pPr algn="ctr" eaLnBrk="1" hangingPunct="1">
        <a:buNone/>
        <a:defRPr lang="en-US" sz="4800" b="1" strike="noStrike" kern="1200" baseline="0" dirty="0" smtClean="0">
          <a:solidFill>
            <a:schemeClr val="tx2">
              <a:shade val="85000"/>
              <a:satMod val="150000"/>
            </a:schemeClr>
          </a:solidFill>
          <a:effectLst>
            <a:outerShdw blurRad="63500" dist="38100" dir="8220000" algn="tl" rotWithShape="0">
              <a:srgbClr val="000000">
                <a:alpha val="30000"/>
              </a:srgbClr>
            </a:outerShdw>
          </a:effectLst>
          <a:latin typeface="+mj-lt"/>
          <a:ea typeface="+mj-lt"/>
          <a:cs typeface="+mj-lt"/>
        </a:defRPr>
      </a:lvl1pPr>
    </p:titleStyle>
    <p:bodyStyle>
      <a:defPPr>
        <a:defRPr>
          <a:solidFill>
            <a:schemeClr val="tx1"/>
          </a:solidFill>
          <a:latin typeface="+mn-lt"/>
          <a:ea typeface="+mn-ea"/>
          <a:cs typeface="+mn-cs"/>
        </a:defRPr>
      </a:defPPr>
      <a:lvl1pPr marL="0" indent="-274320" algn="l" eaLnBrk="1" hangingPunct="1">
        <a:buClr>
          <a:schemeClr val="accent1"/>
        </a:buClr>
        <a:buSzPct val="80000"/>
        <a:buFont typeface="Wingdings 2" pitchFamily="18" charset="2"/>
        <a:buChar char=""/>
        <a:defRPr sz="2800">
          <a:solidFill>
            <a:schemeClr val="tx1"/>
          </a:solidFill>
          <a:latin typeface="+mn-lt"/>
          <a:ea typeface="+mn-lt"/>
          <a:cs typeface="+mn-lt"/>
        </a:defRPr>
      </a:lvl1pPr>
      <a:lvl2pPr marL="557784" indent="-228600" algn="l" eaLnBrk="1" hangingPunct="1">
        <a:buClr>
          <a:schemeClr val="tx2"/>
        </a:buClr>
        <a:buFont typeface="Wingdings 2" pitchFamily="18" charset="2"/>
        <a:buChar char=""/>
        <a:defRPr sz="2200">
          <a:solidFill>
            <a:schemeClr val="tx1"/>
          </a:solidFill>
          <a:latin typeface="+mn-lt"/>
          <a:ea typeface="+mn-lt"/>
          <a:cs typeface="+mn-lt"/>
        </a:defRPr>
      </a:lvl2pPr>
      <a:lvl3pPr marL="813816" indent="-228600" algn="l" eaLnBrk="1" hangingPunct="1">
        <a:buClr>
          <a:schemeClr val="accent1"/>
        </a:buClr>
        <a:buFont typeface="Wingdings 2" pitchFamily="18" charset="2"/>
        <a:buChar char=""/>
        <a:defRPr sz="2000">
          <a:solidFill>
            <a:schemeClr val="tx1"/>
          </a:solidFill>
          <a:latin typeface="+mn-lt"/>
          <a:ea typeface="+mn-lt"/>
          <a:cs typeface="+mn-lt"/>
        </a:defRPr>
      </a:lvl3pPr>
      <a:lvl4pPr marL="1069848" indent="-228600" algn="l" eaLnBrk="1" hangingPunct="1">
        <a:buClr>
          <a:schemeClr val="tx2"/>
        </a:buClr>
        <a:buFont typeface="Wingdings 2" pitchFamily="18" charset="2"/>
        <a:buChar char=""/>
        <a:defRPr sz="1800">
          <a:solidFill>
            <a:schemeClr val="tx1"/>
          </a:solidFill>
          <a:latin typeface="+mn-lt"/>
          <a:ea typeface="+mn-lt"/>
          <a:cs typeface="+mn-lt"/>
        </a:defRPr>
      </a:lvl4pPr>
      <a:lvl5pPr marL="1316736" indent="-228600" algn="l" eaLnBrk="1" hangingPunct="1">
        <a:buClr>
          <a:schemeClr val="accent1"/>
        </a:buClr>
        <a:buFont typeface="Wingdings 2" pitchFamily="18" charset="2"/>
        <a:buChar char=""/>
        <a:defRPr sz="1800">
          <a:solidFill>
            <a:schemeClr val="tx1"/>
          </a:solidFill>
          <a:latin typeface="+mn-lt"/>
          <a:ea typeface="+mn-lt"/>
          <a:cs typeface="+mn-lt"/>
        </a:defRPr>
      </a:lvl5pPr>
      <a:lvl6pPr marL="1572768" indent="-228600" algn="l" eaLnBrk="1" hangingPunct="1">
        <a:buClr>
          <a:schemeClr val="tx2"/>
        </a:buClr>
        <a:buFont typeface="Wingdings 2" pitchFamily="18" charset="2"/>
        <a:buChar char=""/>
        <a:defRPr lang="en-US" sz="1600" baseline="0" smtClean="0">
          <a:latin typeface="+mn-lt"/>
        </a:defRPr>
      </a:lvl6pPr>
      <a:lvl7pPr marL="1819656" indent="-228600" algn="l" eaLnBrk="1" hangingPunct="1">
        <a:buClr>
          <a:schemeClr val="accent1"/>
        </a:buClr>
        <a:buFont typeface="Wingdings 2" pitchFamily="18" charset="2"/>
        <a:buChar char=""/>
        <a:defRPr lang="en-US" sz="1600" baseline="0" smtClean="0">
          <a:latin typeface="+mn-lt"/>
        </a:defRPr>
      </a:lvl7pPr>
      <a:lvl8pPr marL="2066544" indent="-228600" algn="l" eaLnBrk="1" hangingPunct="1">
        <a:buClr>
          <a:schemeClr val="tx2"/>
        </a:buClr>
        <a:buFont typeface="Wingdings 2" pitchFamily="18" charset="2"/>
        <a:buChar char=""/>
        <a:defRPr sz="1600" baseline="0">
          <a:latin typeface="+mn-lt"/>
        </a:defRPr>
      </a:lvl8pPr>
      <a:lvl9pPr marL="2313432" indent="-228600" algn="l" eaLnBrk="1" hangingPunct="1">
        <a:buClr>
          <a:schemeClr val="accent1"/>
        </a:buClr>
        <a:buFont typeface="Wingdings 2" pitchFamily="18" charset="2"/>
        <a:buChar char=""/>
        <a:defRPr sz="1400" baseline="0">
          <a:latin typeface="+mn-lt"/>
        </a:defRPr>
      </a:lvl9pPr>
    </p:bodyStyle>
    <p:otherStyle>
      <a:defPPr>
        <a:defRPr>
          <a:solidFill>
            <a:schemeClr val="tx1"/>
          </a:solidFill>
          <a:latin typeface="+mn-lt"/>
          <a:ea typeface="+mn-ea"/>
          <a:cs typeface="+mn-cs"/>
        </a:defRPr>
      </a:defPPr>
      <a:lvl1pPr marL="0" eaLnBrk="1" hangingPunct="1"/>
      <a:lvl2pPr marL="457200" eaLnBrk="1" hangingPunct="1"/>
      <a:lvl3pPr marL="914400" eaLnBrk="1" hangingPunct="1"/>
      <a:lvl4pPr marL="1371600" eaLnBrk="1" hangingPunct="1"/>
      <a:lvl5pPr marL="1828800" eaLnBrk="1" hangingPunct="1"/>
      <a:lvl6pPr marL="2286000" eaLnBrk="1" hangingPunct="1"/>
      <a:lvl7pPr marL="2743200" eaLnBrk="1" hangingPunct="1"/>
      <a:lvl8pPr marL="3200400" eaLnBrk="1" hangingPunct="1"/>
      <a:lvl9pPr marL="3657600" eaLnBrk="1" hangingPunct="1"/>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4267200"/>
            <a:ext cx="8686412" cy="1676399"/>
          </a:xfrm>
          <a:gradFill flip="none" rotWithShape="1">
            <a:gsLst>
              <a:gs pos="0">
                <a:schemeClr val="accent5">
                  <a:alpha val="75000"/>
                </a:schemeClr>
              </a:gs>
              <a:gs pos="50000">
                <a:schemeClr val="bg2">
                  <a:lumMod val="75000"/>
                </a:schemeClr>
              </a:gs>
              <a:gs pos="100000">
                <a:schemeClr val="bg1"/>
              </a:gs>
            </a:gsLst>
            <a:lin ang="5400000" scaled="1"/>
            <a:tileRect/>
          </a:gradFill>
          <a:ln w="15875">
            <a:solidFill>
              <a:schemeClr val="accent6">
                <a:lumMod val="75000"/>
              </a:schemeClr>
            </a:solidFill>
          </a:ln>
          <a:effectLst>
            <a:outerShdw blurRad="63500" sx="102000" sy="102000" algn="ctr" rotWithShape="0">
              <a:prstClr val="black">
                <a:alpha val="40000"/>
              </a:prstClr>
            </a:outerShdw>
          </a:effectLst>
          <a:scene3d>
            <a:camera prst="orthographicFront"/>
            <a:lightRig rig="soft" dir="t">
              <a:rot lat="0" lon="0" rev="2100000"/>
            </a:lightRig>
          </a:scene3d>
          <a:sp3d/>
        </p:spPr>
        <p:txBody>
          <a:bodyPr>
            <a:scene3d>
              <a:camera prst="orthographicFront"/>
              <a:lightRig rig="soft" dir="t">
                <a:rot lat="0" lon="0" rev="2100000"/>
              </a:lightRig>
            </a:scene3d>
            <a:sp3d prstMaterial="matte">
              <a:bevelT w="38100" h="38100"/>
              <a:contourClr>
                <a:srgbClr val="FFFFFF"/>
              </a:contourClr>
            </a:sp3d>
          </a:bodyPr>
          <a:lstStyle/>
          <a:p>
            <a:r>
              <a:rPr lang="en-US" dirty="0" smtClean="0">
                <a:solidFill>
                  <a:schemeClr val="accent6">
                    <a:lumMod val="75000"/>
                  </a:schemeClr>
                </a:solidFill>
              </a:rPr>
              <a:t>Holy War, Holy Peace</a:t>
            </a:r>
            <a:br>
              <a:rPr lang="en-US" dirty="0" smtClean="0">
                <a:solidFill>
                  <a:schemeClr val="accent6">
                    <a:lumMod val="75000"/>
                  </a:schemeClr>
                </a:solidFill>
              </a:rPr>
            </a:br>
            <a:r>
              <a:rPr lang="en-US" sz="3200" dirty="0" smtClean="0">
                <a:solidFill>
                  <a:schemeClr val="accent6">
                    <a:lumMod val="75000"/>
                  </a:schemeClr>
                </a:solidFill>
              </a:rPr>
              <a:t>A biblical, historical and political perspective</a:t>
            </a:r>
            <a:endParaRPr lang="en-US" dirty="0">
              <a:solidFill>
                <a:schemeClr val="accent6">
                  <a:lumMod val="75000"/>
                </a:schemeClr>
              </a:solidFill>
            </a:endParaRPr>
          </a:p>
        </p:txBody>
      </p:sp>
      <p:sp>
        <p:nvSpPr>
          <p:cNvPr id="4" name="Slide Number Placeholder 3"/>
          <p:cNvSpPr>
            <a:spLocks noGrp="1"/>
          </p:cNvSpPr>
          <p:nvPr>
            <p:ph type="sldNum" sz="quarter" idx="11"/>
          </p:nvPr>
        </p:nvSpPr>
        <p:spPr/>
        <p:txBody>
          <a:bodyPr/>
          <a:lstStyle/>
          <a:p>
            <a:fld id="{BFEBEB0A-9E3D-4B14-9782-E2AE3DA60D96}" type="slidenum">
              <a:rPr lang="en-US" smtClean="0"/>
              <a:pPr/>
              <a:t>1</a:t>
            </a:fld>
            <a:endParaRPr lang="en-US"/>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52400"/>
            <a:ext cx="3124200" cy="3682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533400"/>
            <a:ext cx="4343400"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3419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chor="ctr" anchorCtr="0">
            <a:normAutofit/>
          </a:bodyPr>
          <a:lstStyle/>
          <a:p>
            <a:r>
              <a:rPr lang="en-US" sz="6000" dirty="0" smtClean="0"/>
              <a:t>Question / Comments</a:t>
            </a:r>
            <a:endParaRPr lang="en-US" sz="6000" dirty="0"/>
          </a:p>
        </p:txBody>
      </p:sp>
      <p:sp>
        <p:nvSpPr>
          <p:cNvPr id="11" name="Text Placeholder 10"/>
          <p:cNvSpPr>
            <a:spLocks noGrp="1"/>
          </p:cNvSpPr>
          <p:nvPr>
            <p:ph type="body" sz="quarter" idx="3"/>
          </p:nvPr>
        </p:nvSpPr>
        <p:spPr>
          <a:xfrm>
            <a:off x="3088368" y="4038600"/>
            <a:ext cx="5522232" cy="639762"/>
          </a:xfrm>
        </p:spPr>
        <p:txBody>
          <a:bodyPr anchor="t" anchorCtr="0"/>
          <a:lstStyle/>
          <a:p>
            <a:pPr algn="ctr"/>
            <a:r>
              <a:rPr lang="en-US" sz="3600" cap="none" dirty="0" smtClean="0"/>
              <a:t>GodandCaesar@gmail.com </a:t>
            </a:r>
            <a:endParaRPr lang="en-US" sz="3600" cap="none"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2</a:t>
            </a:fld>
            <a:endParaRPr lang="en-US"/>
          </a:p>
        </p:txBody>
      </p:sp>
      <p:pic>
        <p:nvPicPr>
          <p:cNvPr id="4098" name="Picture 2" descr="C:\Users\Jim\AppData\Local\Microsoft\Windows\Temporary Internet Files\Content.IE5\XM4805OF\MC900441456[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3352800"/>
            <a:ext cx="2590800" cy="25908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38200" y="2158425"/>
            <a:ext cx="7162800" cy="584775"/>
          </a:xfrm>
          <a:prstGeom prst="rect">
            <a:avLst/>
          </a:prstGeom>
        </p:spPr>
        <p:txBody>
          <a:bodyPr wrap="square">
            <a:spAutoFit/>
          </a:bodyPr>
          <a:lstStyle/>
          <a:p>
            <a:r>
              <a:rPr lang="en-US" sz="3200" b="1" u="sng" dirty="0">
                <a:solidFill>
                  <a:srgbClr val="002060"/>
                </a:solidFill>
              </a:rPr>
              <a:t>http://</a:t>
            </a:r>
            <a:r>
              <a:rPr lang="en-US" sz="3200" b="1" u="sng" dirty="0" smtClean="0">
                <a:solidFill>
                  <a:srgbClr val="002060"/>
                </a:solidFill>
              </a:rPr>
              <a:t>www.grace.org/adultdiscipleship</a:t>
            </a:r>
            <a:endParaRPr lang="en-US" sz="3200" b="1" dirty="0">
              <a:solidFill>
                <a:srgbClr val="002060"/>
              </a:solidFill>
            </a:endParaRPr>
          </a:p>
        </p:txBody>
      </p:sp>
    </p:spTree>
    <p:extLst>
      <p:ext uri="{BB962C8B-B14F-4D97-AF65-F5344CB8AC3E}">
        <p14:creationId xmlns:p14="http://schemas.microsoft.com/office/powerpoint/2010/main" val="1887961293"/>
      </p:ext>
    </p:extLst>
  </p:cSld>
  <p:clrMapOvr>
    <a:masterClrMapping/>
  </p:clrMapOvr>
  <p:transition spd="slow">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BFEBEB0A-9E3D-4B14-9782-E2AE3DA60D96}" type="slidenum">
              <a:rPr lang="en-US" smtClean="0"/>
              <a:pPr/>
              <a:t>3</a:t>
            </a:fld>
            <a:endParaRPr lang="en-US"/>
          </a:p>
        </p:txBody>
      </p:sp>
      <p:pic>
        <p:nvPicPr>
          <p:cNvPr id="1030" name="Picture 6" descr="D:\My Documents\Jim - Church\Grace Chapel\Holy War, Holy Peace - Jan Jolt 2012\Week #4\John Adams Pictur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3600" y="228600"/>
            <a:ext cx="4736323" cy="6324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9246344"/>
      </p:ext>
    </p:extLst>
  </p:cSld>
  <p:clrMapOvr>
    <a:masterClrMapping/>
  </p:clrMapOvr>
  <p:transition spd="slow">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fontScale="90000"/>
          </a:bodyPr>
          <a:lstStyle/>
          <a:p>
            <a:pPr algn="l"/>
            <a:r>
              <a:rPr lang="en-US" sz="5000" dirty="0" smtClean="0"/>
              <a:t>Introduction to Just War Theory</a:t>
            </a:r>
            <a:endParaRPr lang="en-US" sz="5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4</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marL="288925" lvl="0" indent="-273050">
              <a:spcAft>
                <a:spcPts val="1200"/>
              </a:spcAft>
            </a:pPr>
            <a:r>
              <a:rPr lang="en-US" sz="3200" b="1" dirty="0" smtClean="0"/>
              <a:t>John Adams</a:t>
            </a:r>
          </a:p>
          <a:p>
            <a:pPr marL="288925" lvl="0" indent="-273050">
              <a:spcAft>
                <a:spcPts val="1200"/>
              </a:spcAft>
            </a:pPr>
            <a:r>
              <a:rPr lang="en-US" sz="3200" b="1" dirty="0" smtClean="0"/>
              <a:t>Cardinal James Gibbons of Baltimore (WWI)</a:t>
            </a:r>
          </a:p>
          <a:p>
            <a:pPr marL="288925" lvl="0" indent="-273050">
              <a:spcAft>
                <a:spcPts val="1200"/>
              </a:spcAft>
            </a:pPr>
            <a:r>
              <a:rPr lang="en-US" sz="3200" b="1" dirty="0" smtClean="0"/>
              <a:t>Billy Graham</a:t>
            </a:r>
          </a:p>
          <a:p>
            <a:pPr marL="288925" lvl="0" indent="-273050">
              <a:spcAft>
                <a:spcPts val="1200"/>
              </a:spcAft>
            </a:pPr>
            <a:r>
              <a:rPr lang="en-US" sz="3200" b="1" dirty="0" smtClean="0"/>
              <a:t>Dr. Richard Land (War in Iraq)</a:t>
            </a:r>
          </a:p>
        </p:txBody>
      </p:sp>
    </p:spTree>
    <p:extLst>
      <p:ext uri="{BB962C8B-B14F-4D97-AF65-F5344CB8AC3E}">
        <p14:creationId xmlns:p14="http://schemas.microsoft.com/office/powerpoint/2010/main" val="3921176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wipe(left)">
                                      <p:cBhvr>
                                        <p:cTn id="7" dur="500"/>
                                        <p:tgtEl>
                                          <p:spTgt spid="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wipe(left)">
                                      <p:cBhvr>
                                        <p:cTn id="12" dur="500"/>
                                        <p:tgtEl>
                                          <p:spTgt spid="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xEl>
                                              <p:pRg st="3" end="3"/>
                                            </p:txEl>
                                          </p:spTgt>
                                        </p:tgtEl>
                                        <p:attrNameLst>
                                          <p:attrName>style.visibility</p:attrName>
                                        </p:attrNameLst>
                                      </p:cBhvr>
                                      <p:to>
                                        <p:strVal val="visible"/>
                                      </p:to>
                                    </p:set>
                                    <p:animEffect transition="in" filter="wipe(left)">
                                      <p:cBhvr>
                                        <p:cTn id="17"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5000" dirty="0" smtClean="0"/>
              <a:t>History of Just War</a:t>
            </a:r>
            <a:endParaRPr lang="en-US" sz="5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5</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marL="273050" lvl="0" indent="-273050">
              <a:spcAft>
                <a:spcPts val="1200"/>
              </a:spcAft>
            </a:pPr>
            <a:r>
              <a:rPr lang="en-US" sz="3200" dirty="0" smtClean="0"/>
              <a:t>Roots in philosophy and religion</a:t>
            </a:r>
          </a:p>
          <a:p>
            <a:pPr marL="273050" lvl="0" indent="-273050">
              <a:spcAft>
                <a:spcPts val="1200"/>
              </a:spcAft>
            </a:pPr>
            <a:r>
              <a:rPr lang="en-US" sz="3200" dirty="0" smtClean="0"/>
              <a:t>Seeks to deal with the moral and ethical arguments for war</a:t>
            </a:r>
          </a:p>
          <a:p>
            <a:pPr marL="273050" lvl="0" indent="-273050">
              <a:spcAft>
                <a:spcPts val="1200"/>
              </a:spcAft>
            </a:pPr>
            <a:r>
              <a:rPr lang="en-US" sz="3200" dirty="0" smtClean="0"/>
              <a:t>Began as how to limit war; has evolved to how to prevent war</a:t>
            </a:r>
          </a:p>
          <a:p>
            <a:pPr marL="273050" lvl="0" indent="-273050">
              <a:spcAft>
                <a:spcPts val="1200"/>
              </a:spcAft>
            </a:pPr>
            <a:r>
              <a:rPr lang="en-US" sz="3200" dirty="0" smtClean="0"/>
              <a:t>Augustine and Thomas Aquinas are the early shapers of Just War Theory as we know it</a:t>
            </a:r>
          </a:p>
          <a:p>
            <a:pPr marL="273050" lvl="0" indent="-273050">
              <a:spcAft>
                <a:spcPts val="1200"/>
              </a:spcAft>
              <a:buNone/>
            </a:pPr>
            <a:endParaRPr lang="en-US" sz="3200" b="1" dirty="0" smtClean="0"/>
          </a:p>
        </p:txBody>
      </p:sp>
    </p:spTree>
    <p:extLst>
      <p:ext uri="{BB962C8B-B14F-4D97-AF65-F5344CB8AC3E}">
        <p14:creationId xmlns:p14="http://schemas.microsoft.com/office/powerpoint/2010/main" val="1609939363"/>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left)">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left)">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wipe(left)">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5000" dirty="0" smtClean="0"/>
              <a:t>The Bible and Just War</a:t>
            </a:r>
            <a:endParaRPr lang="en-US" sz="5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6</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marL="288925" lvl="0" indent="-273050"/>
            <a:r>
              <a:rPr lang="en-US" sz="3200" b="1" dirty="0" smtClean="0"/>
              <a:t>I </a:t>
            </a:r>
            <a:r>
              <a:rPr lang="en-US" sz="3200" b="1" dirty="0"/>
              <a:t>am my brother’s keeper </a:t>
            </a:r>
            <a:r>
              <a:rPr lang="en-US" sz="3200" dirty="0"/>
              <a:t>– Genesis 4:8-12</a:t>
            </a:r>
          </a:p>
          <a:p>
            <a:pPr marL="288925" lvl="0" indent="-273050"/>
            <a:r>
              <a:rPr lang="en-US" sz="3200" b="1" dirty="0"/>
              <a:t>Love and care of neighbor</a:t>
            </a:r>
            <a:r>
              <a:rPr lang="en-US" sz="3200" dirty="0"/>
              <a:t> – Matthew 22:39; </a:t>
            </a:r>
            <a:r>
              <a:rPr lang="en-US" sz="3200" dirty="0" smtClean="0"/>
              <a:t>					       Luke </a:t>
            </a:r>
            <a:r>
              <a:rPr lang="en-US" sz="3200" dirty="0"/>
              <a:t>10:25-37</a:t>
            </a:r>
          </a:p>
          <a:p>
            <a:pPr marL="288925" lvl="0" indent="-273050"/>
            <a:r>
              <a:rPr lang="en-US" sz="3200" b="1" dirty="0"/>
              <a:t>Rules of restraint in war </a:t>
            </a:r>
            <a:r>
              <a:rPr lang="en-US" sz="3200" dirty="0"/>
              <a:t>– </a:t>
            </a:r>
            <a:r>
              <a:rPr lang="en-US" sz="3200" dirty="0" smtClean="0"/>
              <a:t>Deuteronomy 					         20:10-20</a:t>
            </a:r>
            <a:endParaRPr lang="en-US" sz="3200" dirty="0"/>
          </a:p>
          <a:p>
            <a:pPr marL="288925" lvl="0" indent="-273050"/>
            <a:r>
              <a:rPr lang="en-US" sz="3200" b="1" dirty="0"/>
              <a:t>Doctrine of love/charity </a:t>
            </a:r>
            <a:r>
              <a:rPr lang="en-US" sz="3200" dirty="0"/>
              <a:t>– 1 Corinthians </a:t>
            </a:r>
            <a:r>
              <a:rPr lang="en-US" sz="3200" dirty="0" smtClean="0"/>
              <a:t>13</a:t>
            </a:r>
          </a:p>
          <a:p>
            <a:pPr marL="288925" lvl="0" indent="-273050"/>
            <a:endParaRPr lang="en-US" sz="3200" dirty="0"/>
          </a:p>
          <a:p>
            <a:pPr marL="288925" lvl="0" indent="-273050"/>
            <a:r>
              <a:rPr lang="en-US" sz="3200" dirty="0" smtClean="0"/>
              <a:t>The Roman Catholic Catechism</a:t>
            </a:r>
            <a:endParaRPr lang="en-US" sz="3200" dirty="0"/>
          </a:p>
          <a:p>
            <a:pPr marL="273050" lvl="0" indent="-273050">
              <a:spcAft>
                <a:spcPts val="1200"/>
              </a:spcAft>
            </a:pPr>
            <a:endParaRPr lang="en-US" sz="3200" b="1" dirty="0" smtClean="0"/>
          </a:p>
        </p:txBody>
      </p:sp>
    </p:spTree>
    <p:extLst>
      <p:ext uri="{BB962C8B-B14F-4D97-AF65-F5344CB8AC3E}">
        <p14:creationId xmlns:p14="http://schemas.microsoft.com/office/powerpoint/2010/main" val="70090654"/>
      </p:ext>
    </p:extLst>
  </p:cSld>
  <p:clrMapOvr>
    <a:masterClrMapping/>
  </p:clrMapOvr>
  <p:transition spd="slow">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fontScale="90000"/>
          </a:bodyPr>
          <a:lstStyle/>
          <a:p>
            <a:pPr algn="l"/>
            <a:r>
              <a:rPr lang="en-US" sz="5000" i="1" dirty="0" smtClean="0"/>
              <a:t>Jus ad Bellum – </a:t>
            </a:r>
            <a:r>
              <a:rPr lang="en-US" sz="5000" dirty="0" smtClean="0"/>
              <a:t>Justice of War</a:t>
            </a:r>
            <a:endParaRPr lang="en-US" sz="5000" i="1"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7</a:t>
            </a:fld>
            <a:endParaRPr lang="en-US"/>
          </a:p>
        </p:txBody>
      </p:sp>
      <p:sp>
        <p:nvSpPr>
          <p:cNvPr id="7" name="Content Placeholder 3"/>
          <p:cNvSpPr>
            <a:spLocks noGrp="1"/>
          </p:cNvSpPr>
          <p:nvPr>
            <p:ph sz="half" idx="2"/>
          </p:nvPr>
        </p:nvSpPr>
        <p:spPr>
          <a:xfrm>
            <a:off x="533400" y="1600200"/>
            <a:ext cx="8153400" cy="4876800"/>
          </a:xfrm>
        </p:spPr>
        <p:txBody>
          <a:bodyPr>
            <a:normAutofit/>
          </a:bodyPr>
          <a:lstStyle/>
          <a:p>
            <a:pPr indent="0">
              <a:buNone/>
            </a:pPr>
            <a:r>
              <a:rPr lang="en-US" dirty="0"/>
              <a:t>Answers the questions, </a:t>
            </a:r>
            <a:endParaRPr lang="en-US" dirty="0" smtClean="0"/>
          </a:p>
          <a:p>
            <a:pPr indent="0">
              <a:buNone/>
            </a:pPr>
            <a:r>
              <a:rPr lang="en-US" dirty="0" smtClean="0"/>
              <a:t>“</a:t>
            </a:r>
            <a:r>
              <a:rPr lang="en-US" b="1" dirty="0"/>
              <a:t>When</a:t>
            </a:r>
            <a:r>
              <a:rPr lang="en-US" dirty="0"/>
              <a:t> is it just to go to war?” </a:t>
            </a:r>
            <a:endParaRPr lang="en-US" dirty="0" smtClean="0"/>
          </a:p>
          <a:p>
            <a:pPr indent="0">
              <a:buNone/>
            </a:pPr>
            <a:r>
              <a:rPr lang="en-US" dirty="0" smtClean="0"/>
              <a:t>“</a:t>
            </a:r>
            <a:r>
              <a:rPr lang="en-US" b="1" dirty="0"/>
              <a:t>When</a:t>
            </a:r>
            <a:r>
              <a:rPr lang="en-US" dirty="0"/>
              <a:t> is war morally acceptable</a:t>
            </a:r>
            <a:r>
              <a:rPr lang="en-US" dirty="0" smtClean="0"/>
              <a:t>?”</a:t>
            </a:r>
          </a:p>
          <a:p>
            <a:pPr indent="0">
              <a:buNone/>
            </a:pPr>
            <a:endParaRPr lang="en-US" dirty="0"/>
          </a:p>
          <a:p>
            <a:pPr marL="457200" indent="-457200"/>
            <a:r>
              <a:rPr lang="en-US" b="1" dirty="0"/>
              <a:t>Just Cause</a:t>
            </a:r>
            <a:r>
              <a:rPr lang="en-US" dirty="0"/>
              <a:t> – There must be a right reason for going to war: self-defense, eminent attack, protecting the innocent, restoring human rights, restoring international peace and security. (Revenge, punishment, expansion, colonialism are not accepted as “just” reasons for war.)</a:t>
            </a:r>
          </a:p>
          <a:p>
            <a:pPr indent="0">
              <a:buNone/>
            </a:pPr>
            <a:endParaRPr lang="en-US" dirty="0"/>
          </a:p>
        </p:txBody>
      </p:sp>
    </p:spTree>
    <p:extLst>
      <p:ext uri="{BB962C8B-B14F-4D97-AF65-F5344CB8AC3E}">
        <p14:creationId xmlns:p14="http://schemas.microsoft.com/office/powerpoint/2010/main" val="2108528602"/>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xEl>
                                              <p:pRg st="4" end="4"/>
                                            </p:txEl>
                                          </p:spTgt>
                                        </p:tgtEl>
                                        <p:attrNameLst>
                                          <p:attrName>style.visibility</p:attrName>
                                        </p:attrNameLst>
                                      </p:cBhvr>
                                      <p:to>
                                        <p:strVal val="visible"/>
                                      </p:to>
                                    </p:set>
                                    <p:animEffect transition="in" filter="wipe(up)">
                                      <p:cBhvr>
                                        <p:cTn id="7"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fontScale="90000"/>
          </a:bodyPr>
          <a:lstStyle/>
          <a:p>
            <a:pPr algn="l"/>
            <a:r>
              <a:rPr lang="en-US" sz="5000" i="1" dirty="0" smtClean="0"/>
              <a:t>Jus ad Bellum – </a:t>
            </a:r>
            <a:r>
              <a:rPr lang="en-US" sz="5000" dirty="0" smtClean="0"/>
              <a:t>Justice of War</a:t>
            </a:r>
            <a:endParaRPr lang="en-US" sz="5000" i="1"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8</a:t>
            </a:fld>
            <a:endParaRPr lang="en-US"/>
          </a:p>
        </p:txBody>
      </p:sp>
      <p:sp>
        <p:nvSpPr>
          <p:cNvPr id="7" name="Content Placeholder 3"/>
          <p:cNvSpPr>
            <a:spLocks noGrp="1"/>
          </p:cNvSpPr>
          <p:nvPr>
            <p:ph sz="half" idx="2"/>
          </p:nvPr>
        </p:nvSpPr>
        <p:spPr>
          <a:xfrm>
            <a:off x="533400" y="1600200"/>
            <a:ext cx="8153400" cy="4876800"/>
          </a:xfrm>
        </p:spPr>
        <p:txBody>
          <a:bodyPr>
            <a:normAutofit/>
          </a:bodyPr>
          <a:lstStyle/>
          <a:p>
            <a:pPr marL="457200" lvl="0" indent="-457200"/>
            <a:r>
              <a:rPr lang="en-US" b="1" dirty="0"/>
              <a:t>Lawful Authority </a:t>
            </a:r>
            <a:r>
              <a:rPr lang="en-US" dirty="0"/>
              <a:t>– War must be declared by those with responsibility for public peace and security, not private groups or individuals.</a:t>
            </a:r>
          </a:p>
          <a:p>
            <a:pPr marL="457200" lvl="0" indent="-457200"/>
            <a:r>
              <a:rPr lang="en-US" b="1" dirty="0"/>
              <a:t>Comparative Justice </a:t>
            </a:r>
            <a:r>
              <a:rPr lang="en-US" dirty="0"/>
              <a:t>– Besides being just, the cause must be weighty enough to warrant the extreme step of engaging in war with all its uncertainties and evils.</a:t>
            </a:r>
          </a:p>
          <a:p>
            <a:pPr marL="457200" lvl="0" indent="-457200"/>
            <a:r>
              <a:rPr lang="en-US" b="1" dirty="0"/>
              <a:t>Right Intentions </a:t>
            </a:r>
            <a:r>
              <a:rPr lang="en-US" dirty="0"/>
              <a:t>– Our motives must be pure. Our aim must be to create a better, more just and lasting peace than there would have been if we did not go to war.</a:t>
            </a:r>
          </a:p>
          <a:p>
            <a:pPr marL="457200" indent="-457200"/>
            <a:endParaRPr lang="en-US" b="1" dirty="0" smtClean="0"/>
          </a:p>
        </p:txBody>
      </p:sp>
    </p:spTree>
    <p:extLst>
      <p:ext uri="{BB962C8B-B14F-4D97-AF65-F5344CB8AC3E}">
        <p14:creationId xmlns:p14="http://schemas.microsoft.com/office/powerpoint/2010/main" val="761018404"/>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wipe(up)">
                                      <p:cBhvr>
                                        <p:cTn id="7" dur="500"/>
                                        <p:tgtEl>
                                          <p:spTgt spid="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wipe(up)">
                                      <p:cBhvr>
                                        <p:cTn id="12"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fontScale="90000"/>
          </a:bodyPr>
          <a:lstStyle/>
          <a:p>
            <a:pPr algn="l"/>
            <a:r>
              <a:rPr lang="en-US" sz="5000" i="1" dirty="0" smtClean="0"/>
              <a:t>Jus ad Bellum – </a:t>
            </a:r>
            <a:r>
              <a:rPr lang="en-US" sz="5000" dirty="0" smtClean="0"/>
              <a:t>Justice of War</a:t>
            </a:r>
            <a:endParaRPr lang="en-US" sz="5000" i="1"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9</a:t>
            </a:fld>
            <a:endParaRPr lang="en-US"/>
          </a:p>
        </p:txBody>
      </p:sp>
      <p:sp>
        <p:nvSpPr>
          <p:cNvPr id="7" name="Content Placeholder 3"/>
          <p:cNvSpPr>
            <a:spLocks noGrp="1"/>
          </p:cNvSpPr>
          <p:nvPr>
            <p:ph sz="half" idx="2"/>
          </p:nvPr>
        </p:nvSpPr>
        <p:spPr>
          <a:xfrm>
            <a:off x="533400" y="1600200"/>
            <a:ext cx="8153400" cy="4876800"/>
          </a:xfrm>
        </p:spPr>
        <p:txBody>
          <a:bodyPr>
            <a:normAutofit/>
          </a:bodyPr>
          <a:lstStyle/>
          <a:p>
            <a:pPr marL="288925" lvl="0" indent="-273050"/>
            <a:r>
              <a:rPr lang="en-US" b="1" dirty="0"/>
              <a:t>Reasonable Chance of Success</a:t>
            </a:r>
            <a:r>
              <a:rPr lang="en-US" dirty="0"/>
              <a:t> – There must be a reasonable chance of success. If the result of war is only increased death and suffering without making things materially better, then it is not humane or moral to engage in warfare.</a:t>
            </a:r>
          </a:p>
          <a:p>
            <a:pPr marL="288925" lvl="0" indent="-273050"/>
            <a:r>
              <a:rPr lang="en-US" b="1" dirty="0"/>
              <a:t>Proportionality</a:t>
            </a:r>
            <a:r>
              <a:rPr lang="en-US" dirty="0"/>
              <a:t> – The damage inflicted and the costs incurred by war must be proportionate to the good expected by taking up arms.</a:t>
            </a:r>
          </a:p>
          <a:p>
            <a:pPr marL="288925" lvl="0" indent="-273050"/>
            <a:r>
              <a:rPr lang="en-US" b="1" dirty="0"/>
              <a:t>Last Resort</a:t>
            </a:r>
            <a:r>
              <a:rPr lang="en-US" dirty="0"/>
              <a:t> – We must not resort to arms if and until absolutely every other option for a peaceful resolution has been exhausted.</a:t>
            </a:r>
          </a:p>
          <a:p>
            <a:pPr marL="457200" lvl="0" indent="-457200"/>
            <a:endParaRPr lang="en-US" b="1" dirty="0" smtClean="0"/>
          </a:p>
        </p:txBody>
      </p:sp>
    </p:spTree>
    <p:extLst>
      <p:ext uri="{BB962C8B-B14F-4D97-AF65-F5344CB8AC3E}">
        <p14:creationId xmlns:p14="http://schemas.microsoft.com/office/powerpoint/2010/main" val="2863688228"/>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wipe(up)">
                                      <p:cBhvr>
                                        <p:cTn id="7" dur="500"/>
                                        <p:tgtEl>
                                          <p:spTgt spid="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wipe(up)">
                                      <p:cBhvr>
                                        <p:cTn id="12"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5000" i="1" dirty="0" smtClean="0"/>
              <a:t>Jus in Bello – </a:t>
            </a:r>
            <a:r>
              <a:rPr lang="en-US" sz="5000" dirty="0" smtClean="0"/>
              <a:t>Justice in War</a:t>
            </a:r>
            <a:endParaRPr lang="en-US" sz="5000" i="1"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10</a:t>
            </a:fld>
            <a:endParaRPr lang="en-US"/>
          </a:p>
        </p:txBody>
      </p:sp>
      <p:sp>
        <p:nvSpPr>
          <p:cNvPr id="7" name="Content Placeholder 3"/>
          <p:cNvSpPr>
            <a:spLocks noGrp="1"/>
          </p:cNvSpPr>
          <p:nvPr>
            <p:ph sz="half" idx="2"/>
          </p:nvPr>
        </p:nvSpPr>
        <p:spPr>
          <a:xfrm>
            <a:off x="533400" y="1600200"/>
            <a:ext cx="8153400" cy="4876800"/>
          </a:xfrm>
        </p:spPr>
        <p:txBody>
          <a:bodyPr>
            <a:normAutofit/>
          </a:bodyPr>
          <a:lstStyle/>
          <a:p>
            <a:pPr marL="15875" indent="0">
              <a:buNone/>
            </a:pPr>
            <a:r>
              <a:rPr lang="en-US" dirty="0"/>
              <a:t>Answers the question, </a:t>
            </a:r>
            <a:endParaRPr lang="en-US" dirty="0" smtClean="0"/>
          </a:p>
          <a:p>
            <a:pPr marL="15875" indent="0">
              <a:buNone/>
            </a:pPr>
            <a:r>
              <a:rPr lang="en-US" dirty="0" smtClean="0"/>
              <a:t>“</a:t>
            </a:r>
            <a:r>
              <a:rPr lang="en-US" b="1" dirty="0"/>
              <a:t>How</a:t>
            </a:r>
            <a:r>
              <a:rPr lang="en-US" dirty="0"/>
              <a:t> can war be conducted in a moral manner?”</a:t>
            </a:r>
          </a:p>
          <a:p>
            <a:pPr marL="288925" lvl="0" indent="-273050"/>
            <a:endParaRPr lang="en-US" b="1" dirty="0"/>
          </a:p>
          <a:p>
            <a:pPr marL="288925" indent="-273050"/>
            <a:r>
              <a:rPr lang="en-US" b="1" dirty="0"/>
              <a:t>Principle of Distinction</a:t>
            </a:r>
            <a:r>
              <a:rPr lang="en-US" dirty="0"/>
              <a:t> – War should be directed towards combatants and not towards innocent non-combatants. This requires discriminating between targets chosen and limiting the destruction of targets</a:t>
            </a:r>
            <a:r>
              <a:rPr lang="en-US" dirty="0" smtClean="0"/>
              <a:t>.</a:t>
            </a:r>
            <a:endParaRPr lang="en-US" dirty="0"/>
          </a:p>
        </p:txBody>
      </p:sp>
    </p:spTree>
    <p:extLst>
      <p:ext uri="{BB962C8B-B14F-4D97-AF65-F5344CB8AC3E}">
        <p14:creationId xmlns:p14="http://schemas.microsoft.com/office/powerpoint/2010/main" val="854673832"/>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animEffect transition="in" filter="wipe(up)">
                                      <p:cBhvr>
                                        <p:cTn id="7"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5000" i="1" dirty="0" smtClean="0"/>
              <a:t>Jus in Bello – </a:t>
            </a:r>
            <a:r>
              <a:rPr lang="en-US" sz="5000" dirty="0" smtClean="0"/>
              <a:t>Justice in War</a:t>
            </a:r>
            <a:endParaRPr lang="en-US" sz="5000" i="1"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11</a:t>
            </a:fld>
            <a:endParaRPr lang="en-US"/>
          </a:p>
        </p:txBody>
      </p:sp>
      <p:sp>
        <p:nvSpPr>
          <p:cNvPr id="7" name="Content Placeholder 3"/>
          <p:cNvSpPr>
            <a:spLocks noGrp="1"/>
          </p:cNvSpPr>
          <p:nvPr>
            <p:ph sz="half" idx="2"/>
          </p:nvPr>
        </p:nvSpPr>
        <p:spPr>
          <a:xfrm>
            <a:off x="533400" y="1600200"/>
            <a:ext cx="8153400" cy="4876800"/>
          </a:xfrm>
        </p:spPr>
        <p:txBody>
          <a:bodyPr>
            <a:normAutofit/>
          </a:bodyPr>
          <a:lstStyle/>
          <a:p>
            <a:pPr marL="273050" lvl="0" indent="-273050"/>
            <a:r>
              <a:rPr lang="en-US" b="1" dirty="0"/>
              <a:t>Principle of Proportionality and Military Necessity </a:t>
            </a:r>
            <a:r>
              <a:rPr lang="en-US" dirty="0"/>
              <a:t>– Only the force required to defeat the enemy should be exercised or, at the least, not to be defeated by the enemy. Restraint should be the norm. The lives of innocents AND the lives of soldiers should not be wasted unnecessarily.</a:t>
            </a:r>
          </a:p>
          <a:p>
            <a:pPr marL="273050" lvl="0" indent="-273050"/>
            <a:r>
              <a:rPr lang="en-US" b="1" dirty="0"/>
              <a:t>Principle of Humanity and Military Honour </a:t>
            </a:r>
            <a:r>
              <a:rPr lang="en-US" dirty="0"/>
              <a:t>– Human beings have intrinsic value and are not to be treated impersonally or inhumanely on the field of battle. This requires the fair treatment of prisoners of war</a:t>
            </a:r>
            <a:r>
              <a:rPr lang="en-US" dirty="0" smtClean="0"/>
              <a:t>.</a:t>
            </a:r>
            <a:endParaRPr lang="en-US" b="1" dirty="0" smtClean="0"/>
          </a:p>
          <a:p>
            <a:pPr marL="288925" indent="-273050"/>
            <a:endParaRPr lang="en-US" dirty="0"/>
          </a:p>
        </p:txBody>
      </p:sp>
    </p:spTree>
    <p:extLst>
      <p:ext uri="{BB962C8B-B14F-4D97-AF65-F5344CB8AC3E}">
        <p14:creationId xmlns:p14="http://schemas.microsoft.com/office/powerpoint/2010/main" val="3362460987"/>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wipe(up)">
                                      <p:cBhvr>
                                        <p:cTn id="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5000" i="1" dirty="0" smtClean="0"/>
              <a:t>Jus in Bello – </a:t>
            </a:r>
            <a:r>
              <a:rPr lang="en-US" sz="5000" dirty="0" smtClean="0"/>
              <a:t>Justice in War</a:t>
            </a:r>
            <a:endParaRPr lang="en-US" sz="5000" i="1"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12</a:t>
            </a:fld>
            <a:endParaRPr lang="en-US"/>
          </a:p>
        </p:txBody>
      </p:sp>
      <p:sp>
        <p:nvSpPr>
          <p:cNvPr id="7" name="Content Placeholder 3"/>
          <p:cNvSpPr>
            <a:spLocks noGrp="1"/>
          </p:cNvSpPr>
          <p:nvPr>
            <p:ph sz="half" idx="2"/>
          </p:nvPr>
        </p:nvSpPr>
        <p:spPr>
          <a:xfrm>
            <a:off x="533400" y="1600200"/>
            <a:ext cx="8153400" cy="4876800"/>
          </a:xfrm>
        </p:spPr>
        <p:txBody>
          <a:bodyPr>
            <a:normAutofit/>
          </a:bodyPr>
          <a:lstStyle/>
          <a:p>
            <a:pPr marL="273050" indent="-273050"/>
            <a:r>
              <a:rPr lang="en-US" b="1" dirty="0"/>
              <a:t>Principle of </a:t>
            </a:r>
            <a:r>
              <a:rPr lang="en-US" b="1" dirty="0" err="1"/>
              <a:t>Malum</a:t>
            </a:r>
            <a:r>
              <a:rPr lang="en-US" b="1" dirty="0"/>
              <a:t> In Se </a:t>
            </a:r>
            <a:r>
              <a:rPr lang="en-US" dirty="0"/>
              <a:t>(</a:t>
            </a:r>
            <a:r>
              <a:rPr lang="en-US" i="1" dirty="0"/>
              <a:t>evil in itself</a:t>
            </a:r>
            <a:r>
              <a:rPr lang="en-US" dirty="0"/>
              <a:t>) – Soldiers may not use weapons or methods of warfare that are evil in themselves – rape, torture, forcing soldiers to fight against their own side, using weapons of mass destruction.</a:t>
            </a:r>
          </a:p>
          <a:p>
            <a:pPr marL="273050" lvl="0" indent="-273050"/>
            <a:endParaRPr lang="en-US" b="1" dirty="0" smtClean="0"/>
          </a:p>
        </p:txBody>
      </p:sp>
    </p:spTree>
    <p:extLst>
      <p:ext uri="{BB962C8B-B14F-4D97-AF65-F5344CB8AC3E}">
        <p14:creationId xmlns:p14="http://schemas.microsoft.com/office/powerpoint/2010/main" val="875212122"/>
      </p:ext>
    </p:extLst>
  </p:cSld>
  <p:clrMapOvr>
    <a:masterClrMapping/>
  </p:clrMapOvr>
  <p:transition spd="slow">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Autofit/>
          </a:bodyPr>
          <a:lstStyle/>
          <a:p>
            <a:pPr algn="l"/>
            <a:r>
              <a:rPr lang="en-US" sz="4300" i="1" dirty="0" smtClean="0"/>
              <a:t>Jus Post Bellum – </a:t>
            </a:r>
            <a:r>
              <a:rPr lang="en-US" sz="4300" dirty="0" smtClean="0"/>
              <a:t>Justice after War</a:t>
            </a:r>
            <a:endParaRPr lang="en-US" sz="4300" i="1"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13</a:t>
            </a:fld>
            <a:endParaRPr lang="en-US"/>
          </a:p>
        </p:txBody>
      </p:sp>
      <p:sp>
        <p:nvSpPr>
          <p:cNvPr id="7" name="Content Placeholder 3"/>
          <p:cNvSpPr>
            <a:spLocks noGrp="1"/>
          </p:cNvSpPr>
          <p:nvPr>
            <p:ph sz="half" idx="2"/>
          </p:nvPr>
        </p:nvSpPr>
        <p:spPr>
          <a:xfrm>
            <a:off x="533400" y="1600200"/>
            <a:ext cx="8153400" cy="4876800"/>
          </a:xfrm>
        </p:spPr>
        <p:txBody>
          <a:bodyPr>
            <a:normAutofit/>
          </a:bodyPr>
          <a:lstStyle/>
          <a:p>
            <a:pPr indent="0">
              <a:buNone/>
            </a:pPr>
            <a:r>
              <a:rPr lang="en-US" dirty="0"/>
              <a:t>Answers the question, </a:t>
            </a:r>
            <a:r>
              <a:rPr lang="en-US" dirty="0" smtClean="0"/>
              <a:t/>
            </a:r>
            <a:br>
              <a:rPr lang="en-US" dirty="0" smtClean="0"/>
            </a:br>
            <a:r>
              <a:rPr lang="en-US" dirty="0" smtClean="0"/>
              <a:t>“</a:t>
            </a:r>
            <a:r>
              <a:rPr lang="en-US" b="1" dirty="0"/>
              <a:t>What</a:t>
            </a:r>
            <a:r>
              <a:rPr lang="en-US" dirty="0"/>
              <a:t> are the responsibilities of the victor and vanquished when the war is over?”</a:t>
            </a:r>
          </a:p>
          <a:p>
            <a:pPr marL="273050" indent="-273050"/>
            <a:endParaRPr lang="en-US" b="1" dirty="0" smtClean="0"/>
          </a:p>
          <a:p>
            <a:pPr marL="273050" lvl="0" indent="-273050"/>
            <a:r>
              <a:rPr lang="en-US" b="1" dirty="0"/>
              <a:t>A Just Settlement</a:t>
            </a:r>
            <a:r>
              <a:rPr lang="en-US" dirty="0"/>
              <a:t> – The war begins with a disagreement and it ends when agreement is reached. A just war requires a just settlement. The terms of the agreement must be measured, reasonable and public</a:t>
            </a:r>
            <a:r>
              <a:rPr lang="en-US" dirty="0" smtClean="0"/>
              <a:t>.</a:t>
            </a:r>
            <a:endParaRPr lang="en-US" dirty="0"/>
          </a:p>
        </p:txBody>
      </p:sp>
    </p:spTree>
    <p:extLst>
      <p:ext uri="{BB962C8B-B14F-4D97-AF65-F5344CB8AC3E}">
        <p14:creationId xmlns:p14="http://schemas.microsoft.com/office/powerpoint/2010/main" val="2058325523"/>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wipe(up)">
                                      <p:cBhvr>
                                        <p:cTn id="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Autofit/>
          </a:bodyPr>
          <a:lstStyle/>
          <a:p>
            <a:pPr algn="l"/>
            <a:r>
              <a:rPr lang="en-US" sz="4300" i="1" dirty="0" smtClean="0"/>
              <a:t>Jus Post Bellum – </a:t>
            </a:r>
            <a:r>
              <a:rPr lang="en-US" sz="4300" dirty="0" smtClean="0"/>
              <a:t>Justice after War</a:t>
            </a:r>
            <a:endParaRPr lang="en-US" sz="4300" i="1"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14</a:t>
            </a:fld>
            <a:endParaRPr lang="en-US"/>
          </a:p>
        </p:txBody>
      </p:sp>
      <p:sp>
        <p:nvSpPr>
          <p:cNvPr id="7" name="Content Placeholder 3"/>
          <p:cNvSpPr>
            <a:spLocks noGrp="1"/>
          </p:cNvSpPr>
          <p:nvPr>
            <p:ph sz="half" idx="2"/>
          </p:nvPr>
        </p:nvSpPr>
        <p:spPr>
          <a:xfrm>
            <a:off x="533400" y="1600200"/>
            <a:ext cx="8153400" cy="4876800"/>
          </a:xfrm>
        </p:spPr>
        <p:txBody>
          <a:bodyPr>
            <a:normAutofit/>
          </a:bodyPr>
          <a:lstStyle/>
          <a:p>
            <a:pPr marL="273050" lvl="0" indent="-273050"/>
            <a:r>
              <a:rPr lang="en-US" b="1" dirty="0"/>
              <a:t>Just Military Occupation </a:t>
            </a:r>
            <a:r>
              <a:rPr lang="en-US" dirty="0"/>
              <a:t>– The victor has the responsibility to create order out of chaos and to prevent further chaos. The victor is the temporary trustee for a specified period of time. (The responsibilities of occupying armies are laid out in the Hague Conventions.)</a:t>
            </a:r>
          </a:p>
          <a:p>
            <a:pPr marL="273050" lvl="0" indent="-273050"/>
            <a:r>
              <a:rPr lang="en-US" b="1" dirty="0"/>
              <a:t>Limited Right to Change Status</a:t>
            </a:r>
            <a:r>
              <a:rPr lang="en-US" dirty="0"/>
              <a:t> – The victor cannot change the map or partition of a country; it cannot engage in population transfers. Any changes to sovereignty must be validated by the international community (i.e., United Nations</a:t>
            </a:r>
            <a:r>
              <a:rPr lang="en-US" dirty="0" smtClean="0"/>
              <a:t>).</a:t>
            </a:r>
            <a:endParaRPr lang="en-US" dirty="0"/>
          </a:p>
        </p:txBody>
      </p:sp>
    </p:spTree>
    <p:extLst>
      <p:ext uri="{BB962C8B-B14F-4D97-AF65-F5344CB8AC3E}">
        <p14:creationId xmlns:p14="http://schemas.microsoft.com/office/powerpoint/2010/main" val="1177244431"/>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wipe(up)">
                                      <p:cBhvr>
                                        <p:cTn id="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Holy War, Holy Peace</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15</a:t>
            </a:fld>
            <a:endParaRPr lang="en-US"/>
          </a:p>
        </p:txBody>
      </p:sp>
      <p:sp>
        <p:nvSpPr>
          <p:cNvPr id="7" name="Content Placeholder 3"/>
          <p:cNvSpPr>
            <a:spLocks noGrp="1"/>
          </p:cNvSpPr>
          <p:nvPr>
            <p:ph sz="half" idx="2"/>
          </p:nvPr>
        </p:nvSpPr>
        <p:spPr>
          <a:xfrm>
            <a:off x="381000" y="1295400"/>
            <a:ext cx="8305800" cy="5029200"/>
          </a:xfrm>
        </p:spPr>
        <p:txBody>
          <a:bodyPr>
            <a:normAutofit/>
          </a:bodyPr>
          <a:lstStyle/>
          <a:p>
            <a:pPr indent="0">
              <a:spcAft>
                <a:spcPts val="1200"/>
              </a:spcAft>
              <a:buNone/>
            </a:pPr>
            <a:endParaRPr lang="en-US" b="1" dirty="0" smtClean="0"/>
          </a:p>
          <a:p>
            <a:pPr indent="0" algn="ctr">
              <a:spcAft>
                <a:spcPts val="1200"/>
              </a:spcAft>
              <a:buNone/>
            </a:pPr>
            <a:endParaRPr lang="en-US" sz="3600" b="1" dirty="0" smtClean="0"/>
          </a:p>
          <a:p>
            <a:pPr indent="0" algn="ctr">
              <a:spcAft>
                <a:spcPts val="1200"/>
              </a:spcAft>
              <a:buNone/>
            </a:pPr>
            <a:r>
              <a:rPr lang="en-US" sz="3600" b="1" dirty="0" smtClean="0"/>
              <a:t>Questions?</a:t>
            </a:r>
          </a:p>
          <a:p>
            <a:pPr indent="0" algn="ctr">
              <a:spcAft>
                <a:spcPts val="1200"/>
              </a:spcAft>
              <a:buNone/>
            </a:pPr>
            <a:r>
              <a:rPr lang="en-US" sz="3600" b="1" dirty="0" smtClean="0"/>
              <a:t>Discussion?</a:t>
            </a:r>
          </a:p>
          <a:p>
            <a:pPr indent="0" algn="ctr">
              <a:spcAft>
                <a:spcPts val="1200"/>
              </a:spcAft>
              <a:buNone/>
            </a:pPr>
            <a:r>
              <a:rPr lang="en-US" sz="3600" b="1" dirty="0" smtClean="0"/>
              <a:t>What have we learned today?</a:t>
            </a:r>
          </a:p>
        </p:txBody>
      </p:sp>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600200"/>
            <a:ext cx="1905000" cy="22455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72200" y="1752600"/>
            <a:ext cx="2590800" cy="172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982652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Human">
  <a:themeElements>
    <a:clrScheme name="Human">
      <a:dk1>
        <a:sysClr val="windowText" lastClr="000000"/>
      </a:dk1>
      <a:lt1>
        <a:sysClr val="window" lastClr="FFFFFF"/>
      </a:lt1>
      <a:dk2>
        <a:srgbClr val="795339"/>
      </a:dk2>
      <a:lt2>
        <a:srgbClr val="F7EEDD"/>
      </a:lt2>
      <a:accent1>
        <a:srgbClr val="AD2E27"/>
      </a:accent1>
      <a:accent2>
        <a:srgbClr val="3F3D66"/>
      </a:accent2>
      <a:accent3>
        <a:srgbClr val="17517A"/>
      </a:accent3>
      <a:accent4>
        <a:srgbClr val="877E48"/>
      </a:accent4>
      <a:accent5>
        <a:srgbClr val="AF8B1E"/>
      </a:accent5>
      <a:accent6>
        <a:srgbClr val="A35E21"/>
      </a:accent6>
      <a:hlink>
        <a:srgbClr val="9B7300"/>
      </a:hlink>
      <a:folHlink>
        <a:srgbClr val="D6A73B"/>
      </a:folHlink>
    </a:clrScheme>
    <a:fontScheme name="Human">
      <a:majorFont>
        <a:latin typeface="Candara"/>
        <a:ea typeface=""/>
        <a:cs typeface=""/>
        <a:font script="Jpan" typeface="ＭＳ Ｐゴシック"/>
        <a:font script="Hang" typeface="HY견명조"/>
        <a:font script="Hans" typeface="华文新魏"/>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ndara"/>
        <a:ea typeface=""/>
        <a:cs typeface=""/>
        <a:font script="Jpan" typeface="ＭＳ Ｐゴシック"/>
        <a:font script="Hang" typeface="HY견명조"/>
        <a:font script="Hans" typeface="华文楷体"/>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Human">
      <a:fillStyleLst>
        <a:solidFill>
          <a:schemeClr val="phClr"/>
        </a:solidFill>
        <a:gradFill>
          <a:gsLst>
            <a:gs pos="0">
              <a:schemeClr val="phClr">
                <a:tint val="30000"/>
                <a:satMod val="175000"/>
              </a:schemeClr>
            </a:gs>
            <a:gs pos="50000">
              <a:schemeClr val="phClr">
                <a:tint val="55000"/>
                <a:satMod val="200000"/>
              </a:schemeClr>
            </a:gs>
            <a:gs pos="70000">
              <a:schemeClr val="phClr">
                <a:tint val="70000"/>
                <a:satMod val="175000"/>
              </a:schemeClr>
            </a:gs>
            <a:gs pos="100000">
              <a:schemeClr val="phClr">
                <a:tint val="85000"/>
                <a:satMod val="175000"/>
              </a:schemeClr>
            </a:gs>
          </a:gsLst>
          <a:lin ang="8000000" scaled="1"/>
        </a:gradFill>
        <a:gradFill>
          <a:gsLst>
            <a:gs pos="0">
              <a:schemeClr val="phClr">
                <a:shade val="100000"/>
                <a:satMod val="140000"/>
              </a:schemeClr>
            </a:gs>
            <a:gs pos="40000">
              <a:schemeClr val="phClr">
                <a:shade val="65000"/>
                <a:satMod val="140000"/>
              </a:schemeClr>
            </a:gs>
            <a:gs pos="70000">
              <a:schemeClr val="phClr">
                <a:shade val="40000"/>
                <a:satMod val="115000"/>
              </a:schemeClr>
            </a:gs>
            <a:gs pos="100000">
              <a:schemeClr val="phClr">
                <a:shade val="20000"/>
                <a:satMod val="115000"/>
              </a:schemeClr>
            </a:gs>
          </a:gsLst>
          <a:lin ang="8000000" scaled="1"/>
        </a:gradFill>
      </a:fillStyleLst>
      <a:lnStyleLst>
        <a:ln w="5000" cap="rnd" cmpd="sng" algn="ctr">
          <a:solidFill>
            <a:schemeClr val="phClr"/>
          </a:solidFill>
          <a:prstDash val="solid"/>
        </a:ln>
        <a:ln w="12700" cap="rnd" cmpd="sng" algn="ctr">
          <a:solidFill>
            <a:schemeClr val="phClr"/>
          </a:solidFill>
          <a:prstDash val="solid"/>
        </a:ln>
        <a:ln w="28100" cap="rnd" cmpd="sng" algn="ctr">
          <a:solidFill>
            <a:schemeClr val="phClr"/>
          </a:solidFill>
          <a:prstDash val="solid"/>
        </a:ln>
      </a:lnStyleLst>
      <a:effectStyleLst>
        <a:effectStyle>
          <a:effectLst>
            <a:outerShdw blurRad="39000" dist="25400" dir="9000000" rotWithShape="0">
              <a:srgbClr val="1A0000">
                <a:alpha val="35000"/>
              </a:srgbClr>
            </a:outerShdw>
          </a:effectLst>
        </a:effectStyle>
        <a:effectStyle>
          <a:effectLst>
            <a:outerShdw blurRad="39000" dist="25400" dir="9000000" rotWithShape="0">
              <a:srgbClr val="1A0000">
                <a:alpha val="40000"/>
              </a:srgbClr>
            </a:outerShdw>
          </a:effectLst>
        </a:effectStyle>
        <a:effectStyle>
          <a:effectLst>
            <a:outerShdw blurRad="39000" dist="25400" dir="9000000" rotWithShape="0">
              <a:srgbClr val="000000">
                <a:alpha val="40000"/>
              </a:srgbClr>
            </a:outerShdw>
          </a:effectLst>
          <a:scene3d>
            <a:camera prst="orthographicFront">
              <a:rot lat="0" lon="0" rev="0"/>
            </a:camera>
            <a:lightRig rig="brightRoom" dir="tr">
              <a:rot lat="0" lon="0" rev="3540000"/>
            </a:lightRig>
          </a:scene3d>
          <a:sp3d prstMaterial="matte">
            <a:bevelT w="190500" h="44450" prst="cross"/>
          </a:sp3d>
        </a:effectStyle>
      </a:effectStyleLst>
      <a:bgFillStyleLst>
        <a:solidFill>
          <a:schemeClr val="phClr"/>
        </a:solidFill>
        <a:gradFill rotWithShape="1">
          <a:gsLst>
            <a:gs pos="0">
              <a:schemeClr val="phClr">
                <a:tint val="85000"/>
                <a:satMod val="275000"/>
              </a:schemeClr>
            </a:gs>
            <a:gs pos="3000">
              <a:schemeClr val="phClr">
                <a:tint val="87000"/>
                <a:satMod val="275000"/>
              </a:schemeClr>
            </a:gs>
            <a:gs pos="10000">
              <a:schemeClr val="phClr">
                <a:tint val="90000"/>
                <a:satMod val="275000"/>
              </a:schemeClr>
            </a:gs>
            <a:gs pos="70000">
              <a:schemeClr val="phClr">
                <a:shade val="38000"/>
                <a:satMod val="275000"/>
              </a:schemeClr>
            </a:gs>
            <a:gs pos="90000">
              <a:schemeClr val="phClr">
                <a:shade val="25000"/>
                <a:satMod val="300000"/>
              </a:schemeClr>
            </a:gs>
            <a:gs pos="100000">
              <a:schemeClr val="phClr">
                <a:shade val="22000"/>
                <a:satMod val="300000"/>
              </a:schemeClr>
            </a:gs>
          </a:gsLst>
          <a:path path="circle">
            <a:fillToRect l="60000" t="-3300" b="200000"/>
          </a:path>
        </a:gradFill>
        <a:gradFill rotWithShape="1">
          <a:gsLst>
            <a:gs pos="0">
              <a:schemeClr val="phClr">
                <a:tint val="57000"/>
                <a:satMod val="400000"/>
              </a:schemeClr>
            </a:gs>
            <a:gs pos="100000">
              <a:schemeClr val="phClr">
                <a:tint val="87000"/>
                <a:shade val="40000"/>
                <a:satMod val="5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Human</Template>
  <TotalTime>720</TotalTime>
  <Words>735</Words>
  <Application>Microsoft Office PowerPoint</Application>
  <PresentationFormat>On-screen Show (4:3)</PresentationFormat>
  <Paragraphs>88</Paragraphs>
  <Slides>15</Slides>
  <Notes>15</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Human</vt:lpstr>
      <vt:lpstr>Holy War, Holy Peace A biblical, historical and political perspective</vt:lpstr>
      <vt:lpstr>Question / Comments</vt:lpstr>
      <vt:lpstr>PowerPoint Presentation</vt:lpstr>
      <vt:lpstr>Introduction to Just War Theory</vt:lpstr>
      <vt:lpstr>History of Just War</vt:lpstr>
      <vt:lpstr>The Bible and Just War</vt:lpstr>
      <vt:lpstr>Jus ad Bellum – Justice of War</vt:lpstr>
      <vt:lpstr>Jus ad Bellum – Justice of War</vt:lpstr>
      <vt:lpstr>Jus ad Bellum – Justice of War</vt:lpstr>
      <vt:lpstr>Jus in Bello – Justice in War</vt:lpstr>
      <vt:lpstr>Jus in Bello – Justice in War</vt:lpstr>
      <vt:lpstr>Jus in Bello – Justice in War</vt:lpstr>
      <vt:lpstr>Jus Post Bellum – Justice after War</vt:lpstr>
      <vt:lpstr>Jus Post Bellum – Justice after War</vt:lpstr>
      <vt:lpstr>Holy War, Holy Peace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God &amp; Caesar: The ancient modern clash</dc:title>
  <dc:creator>James C. Wallace</dc:creator>
  <cp:lastModifiedBy>James C. Wallace</cp:lastModifiedBy>
  <cp:revision>86</cp:revision>
  <dcterms:created xsi:type="dcterms:W3CDTF">2010-09-19T00:31:34Z</dcterms:created>
  <dcterms:modified xsi:type="dcterms:W3CDTF">2012-01-30T01:37:33Z</dcterms:modified>
</cp:coreProperties>
</file>