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5" r:id="rId3"/>
    <p:sldId id="277" r:id="rId4"/>
    <p:sldId id="276" r:id="rId5"/>
    <p:sldId id="281" r:id="rId6"/>
    <p:sldId id="278" r:id="rId7"/>
    <p:sldId id="28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40" autoAdjust="0"/>
  </p:normalViewPr>
  <p:slideViewPr>
    <p:cSldViewPr>
      <p:cViewPr varScale="1">
        <p:scale>
          <a:sx n="66" d="100"/>
          <a:sy n="66" d="100"/>
        </p:scale>
        <p:origin x="-43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4D0A72-A11F-4534-A188-F2548DC828C4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D72BA-00BE-4CC1-990D-54A9927910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60A6F-B0BB-4962-98D9-F108B9562D41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97241-9A25-46C2-9ABC-E20F850F1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9200" y="36493"/>
            <a:ext cx="7010400" cy="95410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A Cloud of Witnesses: A History of the Early Church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00800" y="5257800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Tertullian of Carthage</a:t>
            </a:r>
          </a:p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(150-215 A.D.)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29000" y="52578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Clement of Alexandria</a:t>
            </a:r>
          </a:p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(150-215 A.D.)</a:t>
            </a:r>
            <a:endParaRPr lang="en-US" sz="20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5235714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00"/>
                </a:solidFill>
              </a:rPr>
              <a:t>Irenaeus</a:t>
            </a:r>
            <a:r>
              <a:rPr lang="en-US" sz="2000" b="1" dirty="0" smtClean="0">
                <a:solidFill>
                  <a:srgbClr val="FFFF00"/>
                </a:solidFill>
              </a:rPr>
              <a:t> of Lyon</a:t>
            </a:r>
          </a:p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(130-200 A.D.)</a:t>
            </a:r>
            <a:endParaRPr lang="en-US" sz="2000" b="1" dirty="0">
              <a:solidFill>
                <a:srgbClr val="FFFF00"/>
              </a:solidFill>
            </a:endParaRPr>
          </a:p>
        </p:txBody>
      </p:sp>
      <p:pic>
        <p:nvPicPr>
          <p:cNvPr id="10" name="Picture 9" descr="StClementOfAlexand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0" y="1430547"/>
            <a:ext cx="2667000" cy="3522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 descr="tertullian1-siz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0800" y="1371600"/>
            <a:ext cx="2549260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 descr="irenaeus_lyons.jpg"/>
          <p:cNvPicPr>
            <a:picLocks noChangeAspect="1"/>
          </p:cNvPicPr>
          <p:nvPr/>
        </p:nvPicPr>
        <p:blipFill>
          <a:blip r:embed="rId4" cstate="print"/>
          <a:srcRect l="13432" t="6383" r="14038" b="8511"/>
          <a:stretch>
            <a:fillRect/>
          </a:stretch>
        </p:blipFill>
        <p:spPr>
          <a:xfrm>
            <a:off x="457200" y="1447800"/>
            <a:ext cx="236601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454720" y="304800"/>
            <a:ext cx="6317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Three Great Men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1600200"/>
            <a:ext cx="83820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Why I have chosen these three examples:</a:t>
            </a:r>
          </a:p>
          <a:p>
            <a:pPr marL="457200" indent="-457200"/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All “Church Fathers”, great writers/apologists/theologians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Geographical distribution indicative of Christianity c. 200AD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All connected in some way with heresies discussed last class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Representative of growing theological tension within the church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Their background to a great degree informs their theological approach 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676400" y="762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 Geographical Distribution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6" name="Picture 5" descr="romanempirema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600" y="838200"/>
            <a:ext cx="8652122" cy="5791200"/>
          </a:xfrm>
          <a:prstGeom prst="rect">
            <a:avLst/>
          </a:prstGeom>
        </p:spPr>
      </p:pic>
      <p:pic>
        <p:nvPicPr>
          <p:cNvPr id="7" name="Picture 6" descr="irenaeus_lyon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52600" y="1828800"/>
            <a:ext cx="1026002" cy="1295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tertullian1-size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6000" y="3505200"/>
            <a:ext cx="1101460" cy="1580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StClementOfAlexandri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81600" y="4114800"/>
            <a:ext cx="1038497" cy="137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Three Great Men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3200400" y="1447800"/>
            <a:ext cx="56388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Irenaeus</a:t>
            </a: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Wrote </a:t>
            </a:r>
            <a:r>
              <a:rPr lang="en-US" sz="2000" b="1" i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Against Heresies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mostly against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gnostics</a:t>
            </a: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Was a Bishop and Pastor, Disciple of Polycarp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Read Excerpt #1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Seems to admonish superfluous inquiry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Begins to expound theologically</a:t>
            </a:r>
          </a:p>
          <a:p>
            <a:pPr marL="914400" lvl="1" indent="-457200"/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- Trinity, Dual Nature of Christ</a:t>
            </a:r>
          </a:p>
          <a:p>
            <a:pPr marL="914400" lvl="1" indent="-457200"/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- (read excerpt #2)</a:t>
            </a:r>
          </a:p>
          <a:p>
            <a:pPr marL="914400" lvl="1" indent="-457200"/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- Creation and Humanity</a:t>
            </a:r>
          </a:p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 descr="irenaeus_lyons.jpg"/>
          <p:cNvPicPr>
            <a:picLocks noChangeAspect="1"/>
          </p:cNvPicPr>
          <p:nvPr/>
        </p:nvPicPr>
        <p:blipFill>
          <a:blip r:embed="rId5" cstate="print"/>
          <a:srcRect l="13432" t="6383" r="14038" b="8511"/>
          <a:stretch>
            <a:fillRect/>
          </a:stretch>
        </p:blipFill>
        <p:spPr>
          <a:xfrm>
            <a:off x="228600" y="1371600"/>
            <a:ext cx="257175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381000" y="5388114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FFFF00"/>
                </a:solidFill>
              </a:rPr>
              <a:t>Irenaeus</a:t>
            </a:r>
            <a:r>
              <a:rPr lang="en-US" sz="2000" b="1" dirty="0" smtClean="0">
                <a:solidFill>
                  <a:srgbClr val="FFFF00"/>
                </a:solidFill>
              </a:rPr>
              <a:t> of Lyon</a:t>
            </a:r>
          </a:p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(130-200 A.D.)</a:t>
            </a:r>
            <a:endParaRPr lang="en-U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Three Great Men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3200400" y="1447800"/>
            <a:ext cx="56388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Clement: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From Athens… (much in common w/ Justin)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Head of catechetical school in Alexandria, Egypt</a:t>
            </a:r>
          </a:p>
          <a:p>
            <a:pPr marL="457200" indent="-457200"/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 startAt="3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Well versed in pagan philosophy and literature as well as the Bible</a:t>
            </a:r>
          </a:p>
          <a:p>
            <a:pPr marL="457200" indent="-457200">
              <a:buAutoNum type="arabicPeriod" startAt="3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 startAt="3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Embraces philosophy, but rejects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gnosticism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(OT Typology) (Excerpts)</a:t>
            </a:r>
          </a:p>
          <a:p>
            <a:pPr marL="457200" indent="-457200">
              <a:buAutoNum type="arabicPeriod" startAt="3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 startAt="3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Indicative of the emerging Alexandrian school of Theology</a:t>
            </a:r>
          </a:p>
          <a:p>
            <a:pPr marL="457200" indent="-457200"/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0" descr="StClementOfAlexandr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600" y="1524000"/>
            <a:ext cx="2827020" cy="37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81000" y="53340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Clement of Alexandria</a:t>
            </a:r>
          </a:p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(150-215 A.D.)</a:t>
            </a:r>
            <a:endParaRPr lang="en-U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Three Great Men 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3200400" y="1447800"/>
            <a:ext cx="56388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Tertullian: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From Carthage and reflect Roman pragmatism/conservatism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 Lawyer and exemplary orator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Wrote several works and spoke out against Gnostics and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Marcionites</a:t>
            </a: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Rejects philosophy as destructive and unnecessary (read excerpt)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Fundamentalist in his approach, follows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Montanus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and is rejected as “heretic”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971550" lvl="1" indent="-514350"/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5540514"/>
            <a:ext cx="2514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Tertullian of Carthage</a:t>
            </a:r>
          </a:p>
          <a:p>
            <a:pPr algn="ctr"/>
            <a:r>
              <a:rPr lang="en-US" sz="2000" b="1" dirty="0" smtClean="0">
                <a:solidFill>
                  <a:srgbClr val="FFFF00"/>
                </a:solidFill>
              </a:rPr>
              <a:t>(150-215 A.D.)</a:t>
            </a:r>
            <a:endParaRPr lang="en-US" sz="2000" b="1" dirty="0">
              <a:solidFill>
                <a:srgbClr val="FFFF00"/>
              </a:solidFill>
            </a:endParaRPr>
          </a:p>
        </p:txBody>
      </p:sp>
      <p:pic>
        <p:nvPicPr>
          <p:cNvPr id="13" name="Picture 12" descr="tertullian1-size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599" y="1447800"/>
            <a:ext cx="2708589" cy="3886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454720" y="304800"/>
            <a:ext cx="6317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Three Great Men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1600200"/>
            <a:ext cx="8382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 Conclusion:</a:t>
            </a:r>
          </a:p>
          <a:p>
            <a:pPr marL="457200" indent="-457200"/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There is increasing tension building in the church between the philosophical approach to theology (Alexandrian) and a traditional approach (Hellenistic Jewish)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By 200AD, humanity’s place in the Universe, Nature of the Trinity, and Dual Nature of Christ increasingly topics of interest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Next Week: Continued Persecution in 3</a:t>
            </a:r>
            <a:r>
              <a:rPr lang="en-US" sz="2000" b="1" baseline="30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Century and the growth of </a:t>
            </a:r>
            <a:r>
              <a:rPr lang="en-US" sz="2000" b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 Church. </a:t>
            </a: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1793</TotalTime>
  <Words>326</Words>
  <Application>Microsoft Office PowerPoint</Application>
  <PresentationFormat>On-screen Show (4:3)</PresentationFormat>
  <Paragraphs>83</Paragraphs>
  <Slides>7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 Laptop</dc:creator>
  <cp:lastModifiedBy>Maria Kakolowski</cp:lastModifiedBy>
  <cp:revision>158</cp:revision>
  <dcterms:created xsi:type="dcterms:W3CDTF">2006-08-16T00:00:00Z</dcterms:created>
  <dcterms:modified xsi:type="dcterms:W3CDTF">2012-04-02T13:01:24Z</dcterms:modified>
</cp:coreProperties>
</file>