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Canva Sans Bold" panose="020B0604020202020204" charset="0"/>
      <p:regular r:id="rId27"/>
    </p:embeddedFont>
    <p:embeddedFont>
      <p:font typeface="League Spartan" panose="020B0604020202020204" charset="0"/>
      <p:regular r:id="rId28"/>
    </p:embeddedFont>
    <p:embeddedFont>
      <p:font typeface="Poppins" panose="00000500000000000000" pitchFamily="2" charset="0"/>
      <p:regular r:id="rId29"/>
    </p:embeddedFont>
    <p:embeddedFont>
      <p:font typeface="Poppins Light" panose="00000400000000000000" pitchFamily="2" charset="0"/>
      <p:regular r:id="rId30"/>
    </p:embeddedFont>
    <p:embeddedFont>
      <p:font typeface="Roboto Slab Bold" panose="020B0604020202020204" charset="0"/>
      <p:regular r:id="rId31"/>
    </p:embeddedFont>
    <p:embeddedFont>
      <p:font typeface="Source Sans Pro" panose="020B0503030403020204" pitchFamily="34" charset="0"/>
      <p:regular r:id="rId32"/>
    </p:embeddedFont>
    <p:embeddedFont>
      <p:font typeface="Source Sans Pro Bold" panose="020B0703030403020204" charset="0"/>
      <p:regular r:id="rId33"/>
    </p:embeddedFont>
    <p:embeddedFont>
      <p:font typeface="Source Sans Pro Bold Italics" panose="020B0604020202020204" charset="0"/>
      <p:regular r:id="rId34"/>
    </p:embeddedFont>
    <p:embeddedFont>
      <p:font typeface="Source Sans Pro Italics" panose="020B0604020202020204" charset="0"/>
      <p:regular r:id="rId35"/>
    </p:embeddedFont>
    <p:embeddedFont>
      <p:font typeface="Source Sans Pro Light" panose="020B0403030403020204" pitchFamily="34" charset="0"/>
      <p:regular r:id="rId36"/>
    </p:embeddedFont>
    <p:embeddedFont>
      <p:font typeface="Source Sans Pro Light Italics" panose="020B0604020202020204" charset="0"/>
      <p:regular r:id="rId37"/>
    </p:embeddedFont>
    <p:embeddedFont>
      <p:font typeface="TT Fors" panose="020B0604020202020204" charset="0"/>
      <p:regular r:id="rId38"/>
    </p:embeddedFont>
    <p:embeddedFont>
      <p:font typeface="TT Fors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9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sp>
      <p:sp>
        <p:nvSpPr>
          <p:cNvPr id="7" name="TextBox 7"/>
          <p:cNvSpPr txBox="1"/>
          <p:nvPr/>
        </p:nvSpPr>
        <p:spPr>
          <a:xfrm>
            <a:off x="7685484" y="2405296"/>
            <a:ext cx="2917031"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8391" y="20606"/>
            <a:ext cx="18011218" cy="10266394"/>
          </a:xfrm>
          <a:custGeom>
            <a:avLst/>
            <a:gdLst/>
            <a:ahLst/>
            <a:cxnLst/>
            <a:rect l="l" t="t" r="r" b="b"/>
            <a:pathLst>
              <a:path w="18011218" h="10266394">
                <a:moveTo>
                  <a:pt x="0" y="0"/>
                </a:moveTo>
                <a:lnTo>
                  <a:pt x="18011218" y="0"/>
                </a:lnTo>
                <a:lnTo>
                  <a:pt x="18011218" y="10266394"/>
                </a:lnTo>
                <a:lnTo>
                  <a:pt x="0" y="10266394"/>
                </a:lnTo>
                <a:lnTo>
                  <a:pt x="0" y="0"/>
                </a:lnTo>
                <a:close/>
              </a:path>
            </a:pathLst>
          </a:custGeom>
          <a:blipFill>
            <a:blip r:embed="rId2"/>
            <a:stretch>
              <a:fillRect/>
            </a:stretch>
          </a:blipFill>
        </p:spPr>
      </p:sp>
      <p:sp>
        <p:nvSpPr>
          <p:cNvPr id="3" name="Freeform 3"/>
          <p:cNvSpPr/>
          <p:nvPr/>
        </p:nvSpPr>
        <p:spPr>
          <a:xfrm>
            <a:off x="1028700" y="7662608"/>
            <a:ext cx="2405233" cy="2405233"/>
          </a:xfrm>
          <a:custGeom>
            <a:avLst/>
            <a:gdLst/>
            <a:ahLst/>
            <a:cxnLst/>
            <a:rect l="l" t="t" r="r" b="b"/>
            <a:pathLst>
              <a:path w="2405233" h="2405233">
                <a:moveTo>
                  <a:pt x="0" y="0"/>
                </a:moveTo>
                <a:lnTo>
                  <a:pt x="2405233" y="0"/>
                </a:lnTo>
                <a:lnTo>
                  <a:pt x="2405233" y="2405233"/>
                </a:lnTo>
                <a:lnTo>
                  <a:pt x="0" y="2405233"/>
                </a:lnTo>
                <a:lnTo>
                  <a:pt x="0" y="0"/>
                </a:lnTo>
                <a:close/>
              </a:path>
            </a:pathLst>
          </a:custGeom>
          <a:blipFill>
            <a:blip r:embed="rId3"/>
            <a:stretch>
              <a:fillRect/>
            </a:stretch>
          </a:blipFill>
        </p:spPr>
      </p:sp>
      <p:sp>
        <p:nvSpPr>
          <p:cNvPr id="4" name="TextBox 4"/>
          <p:cNvSpPr txBox="1"/>
          <p:nvPr/>
        </p:nvSpPr>
        <p:spPr>
          <a:xfrm>
            <a:off x="1076325" y="1307695"/>
            <a:ext cx="15616114" cy="4873521"/>
          </a:xfrm>
          <a:prstGeom prst="rect">
            <a:avLst/>
          </a:prstGeom>
        </p:spPr>
        <p:txBody>
          <a:bodyPr lIns="0" tIns="0" rIns="0" bIns="0" rtlCol="0" anchor="t">
            <a:spAutoFit/>
          </a:bodyPr>
          <a:lstStyle/>
          <a:p>
            <a:pPr algn="l">
              <a:lnSpc>
                <a:spcPts val="12145"/>
              </a:lnSpc>
            </a:pPr>
            <a:r>
              <a:rPr lang="en-US" sz="16868" spc="-843">
                <a:solidFill>
                  <a:srgbClr val="FFFFFF"/>
                </a:solidFill>
                <a:latin typeface="League Spartan"/>
                <a:ea typeface="League Spartan"/>
                <a:cs typeface="League Spartan"/>
                <a:sym typeface="League Spartan"/>
              </a:rPr>
              <a:t>environmental</a:t>
            </a:r>
          </a:p>
          <a:p>
            <a:pPr algn="l">
              <a:lnSpc>
                <a:spcPts val="12145"/>
              </a:lnSpc>
            </a:pPr>
            <a:r>
              <a:rPr lang="en-US" sz="16868" spc="-843">
                <a:solidFill>
                  <a:srgbClr val="FFFFFF"/>
                </a:solidFill>
                <a:latin typeface="League Spartan"/>
                <a:ea typeface="League Spartan"/>
                <a:cs typeface="League Spartan"/>
                <a:sym typeface="League Spartan"/>
              </a:rPr>
              <a:t>science </a:t>
            </a:r>
          </a:p>
          <a:p>
            <a:pPr marL="0" lvl="0" indent="0" algn="l">
              <a:lnSpc>
                <a:spcPts val="12145"/>
              </a:lnSpc>
            </a:pPr>
            <a:r>
              <a:rPr lang="en-US" sz="16868" spc="-843">
                <a:solidFill>
                  <a:srgbClr val="FFFFFF"/>
                </a:solidFill>
                <a:latin typeface="League Spartan"/>
                <a:ea typeface="League Spartan"/>
                <a:cs typeface="League Spartan"/>
                <a:sym typeface="League Spartan"/>
              </a:rPr>
              <a:t>lab</a:t>
            </a:r>
          </a:p>
        </p:txBody>
      </p:sp>
      <p:sp>
        <p:nvSpPr>
          <p:cNvPr id="5" name="TextBox 5"/>
          <p:cNvSpPr txBox="1"/>
          <p:nvPr/>
        </p:nvSpPr>
        <p:spPr>
          <a:xfrm>
            <a:off x="5700808" y="5607165"/>
            <a:ext cx="12448802" cy="3977820"/>
          </a:xfrm>
          <a:prstGeom prst="rect">
            <a:avLst/>
          </a:prstGeom>
        </p:spPr>
        <p:txBody>
          <a:bodyPr lIns="0" tIns="0" rIns="0" bIns="0" rtlCol="0" anchor="t">
            <a:spAutoFit/>
          </a:bodyPr>
          <a:lstStyle/>
          <a:p>
            <a:pPr algn="l">
              <a:lnSpc>
                <a:spcPts val="5221"/>
              </a:lnSpc>
            </a:pPr>
            <a:r>
              <a:rPr lang="en-US" sz="3729" spc="186" dirty="0">
                <a:solidFill>
                  <a:srgbClr val="FFFFFF"/>
                </a:solidFill>
                <a:latin typeface="TT Fors"/>
                <a:ea typeface="TT Fors"/>
                <a:cs typeface="TT Fors"/>
                <a:sym typeface="TT Fors"/>
              </a:rPr>
              <a:t>SECTION:</a:t>
            </a:r>
            <a:r>
              <a:rPr lang="en-US" sz="3729" b="1" spc="186" dirty="0">
                <a:solidFill>
                  <a:srgbClr val="FFFFFF"/>
                </a:solidFill>
                <a:latin typeface="TT Fors Bold"/>
                <a:ea typeface="TT Fors Bold"/>
                <a:cs typeface="TT Fors Bold"/>
                <a:sym typeface="TT Fors Bold"/>
              </a:rPr>
              <a:t> 307</a:t>
            </a:r>
          </a:p>
          <a:p>
            <a:pPr algn="l">
              <a:lnSpc>
                <a:spcPts val="5221"/>
              </a:lnSpc>
            </a:pPr>
            <a:r>
              <a:rPr lang="en-US" sz="3729" spc="186">
                <a:solidFill>
                  <a:srgbClr val="FFFFFF"/>
                </a:solidFill>
                <a:latin typeface="TT Fors"/>
                <a:ea typeface="TT Fors"/>
                <a:cs typeface="TT Fors"/>
                <a:sym typeface="TT Fors"/>
              </a:rPr>
              <a:t>LAB TIME:</a:t>
            </a:r>
            <a:r>
              <a:rPr lang="en-US" sz="3729" b="1" spc="186">
                <a:solidFill>
                  <a:srgbClr val="FFFFFF"/>
                </a:solidFill>
                <a:latin typeface="TT Fors Bold"/>
                <a:ea typeface="TT Fors Bold"/>
                <a:cs typeface="TT Fors Bold"/>
                <a:sym typeface="TT Fors Bold"/>
              </a:rPr>
              <a:t> TUESDAY 2:15-4:05PM</a:t>
            </a:r>
          </a:p>
          <a:p>
            <a:pPr algn="l">
              <a:lnSpc>
                <a:spcPts val="5221"/>
              </a:lnSpc>
            </a:pPr>
            <a:r>
              <a:rPr lang="en-US" sz="3729" spc="186" dirty="0">
                <a:solidFill>
                  <a:srgbClr val="FFFFFF"/>
                </a:solidFill>
                <a:latin typeface="TT Fors"/>
                <a:ea typeface="TT Fors"/>
                <a:cs typeface="TT Fors"/>
                <a:sym typeface="TT Fors"/>
              </a:rPr>
              <a:t>INSTRUCTOR:</a:t>
            </a:r>
            <a:r>
              <a:rPr lang="en-US" sz="3729" b="1" spc="186" dirty="0">
                <a:solidFill>
                  <a:srgbClr val="FFFFFF"/>
                </a:solidFill>
                <a:latin typeface="TT Fors Bold"/>
                <a:ea typeface="TT Fors Bold"/>
                <a:cs typeface="TT Fors Bold"/>
                <a:sym typeface="TT Fors Bold"/>
              </a:rPr>
              <a:t> IMOGEN BROWN, MS</a:t>
            </a:r>
          </a:p>
          <a:p>
            <a:pPr algn="l">
              <a:lnSpc>
                <a:spcPts val="5221"/>
              </a:lnSpc>
            </a:pPr>
            <a:r>
              <a:rPr lang="en-US" sz="3729" spc="186" dirty="0">
                <a:solidFill>
                  <a:srgbClr val="FFFFFF"/>
                </a:solidFill>
                <a:latin typeface="TT Fors"/>
                <a:ea typeface="TT Fors"/>
                <a:cs typeface="TT Fors"/>
                <a:sym typeface="TT Fors"/>
              </a:rPr>
              <a:t>EMAIL:</a:t>
            </a:r>
            <a:r>
              <a:rPr lang="en-US" sz="3729" b="1" spc="186" dirty="0">
                <a:solidFill>
                  <a:srgbClr val="FFFFFF"/>
                </a:solidFill>
                <a:latin typeface="TT Fors Bold"/>
                <a:ea typeface="TT Fors Bold"/>
                <a:cs typeface="TT Fors Bold"/>
                <a:sym typeface="TT Fors Bold"/>
              </a:rPr>
              <a:t> IMOGENBROWN@MY.UNT.EDU</a:t>
            </a:r>
          </a:p>
          <a:p>
            <a:pPr algn="l">
              <a:lnSpc>
                <a:spcPts val="5221"/>
              </a:lnSpc>
            </a:pPr>
            <a:r>
              <a:rPr lang="en-US" sz="3729" spc="186" dirty="0">
                <a:solidFill>
                  <a:srgbClr val="FFFFFF"/>
                </a:solidFill>
                <a:latin typeface="TT Fors"/>
                <a:ea typeface="TT Fors"/>
                <a:cs typeface="TT Fors"/>
                <a:sym typeface="TT Fors"/>
              </a:rPr>
              <a:t>OFFICE:</a:t>
            </a:r>
            <a:r>
              <a:rPr lang="en-US" sz="3729" b="1" spc="186" dirty="0">
                <a:solidFill>
                  <a:srgbClr val="FFFFFF"/>
                </a:solidFill>
                <a:latin typeface="TT Fors Bold"/>
                <a:ea typeface="TT Fors Bold"/>
                <a:cs typeface="TT Fors Bold"/>
                <a:sym typeface="TT Fors Bold"/>
              </a:rPr>
              <a:t> LSC 230</a:t>
            </a:r>
          </a:p>
          <a:p>
            <a:pPr marL="0" lvl="0" indent="0" algn="l">
              <a:lnSpc>
                <a:spcPts val="5221"/>
              </a:lnSpc>
            </a:pPr>
            <a:r>
              <a:rPr lang="en-US" sz="3729" spc="186" dirty="0">
                <a:solidFill>
                  <a:srgbClr val="FFFFFF"/>
                </a:solidFill>
                <a:latin typeface="TT Fors"/>
                <a:ea typeface="TT Fors"/>
                <a:cs typeface="TT Fors"/>
                <a:sym typeface="TT Fors"/>
              </a:rPr>
              <a:t>OFFICE HOURS:</a:t>
            </a:r>
            <a:r>
              <a:rPr lang="en-US" sz="3729" b="1" spc="186" dirty="0">
                <a:solidFill>
                  <a:srgbClr val="FFFFFF"/>
                </a:solidFill>
                <a:latin typeface="TT Fors Bold"/>
                <a:ea typeface="TT Fors Bold"/>
                <a:cs typeface="TT Fors Bold"/>
                <a:sym typeface="TT Fors Bold"/>
              </a:rPr>
              <a:t> BY APPOINTMENT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1"/>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6"/>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5" cy="9202716"/>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3860</Words>
  <Application>Microsoft Office PowerPoint</Application>
  <PresentationFormat>Custom</PresentationFormat>
  <Paragraphs>366</Paragraphs>
  <Slides>24</Slides>
  <Notes>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24</vt:i4>
      </vt:variant>
    </vt:vector>
  </HeadingPairs>
  <TitlesOfParts>
    <vt:vector size="40" baseType="lpstr">
      <vt:lpstr>Source Sans Pro Italics</vt:lpstr>
      <vt:lpstr>Roboto Slab Bold</vt:lpstr>
      <vt:lpstr>Poppins</vt:lpstr>
      <vt:lpstr>Source Sans Pro</vt:lpstr>
      <vt:lpstr>League Spartan</vt:lpstr>
      <vt:lpstr>Source Sans Pro Bold Italics</vt:lpstr>
      <vt:lpstr>Calibri</vt:lpstr>
      <vt:lpstr>Arial</vt:lpstr>
      <vt:lpstr>Source Sans Pro Light</vt:lpstr>
      <vt:lpstr>Source Sans Pro Light Italics</vt:lpstr>
      <vt:lpstr>Poppins Light</vt:lpstr>
      <vt:lpstr>Source Sans Pro Bold</vt:lpstr>
      <vt:lpstr>Canva Sans Bold</vt:lpstr>
      <vt:lpstr>TT Fors</vt:lpstr>
      <vt:lpstr>TT Fors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307</dc:title>
  <cp:lastModifiedBy>Instructor</cp:lastModifiedBy>
  <cp:revision>2</cp:revision>
  <dcterms:created xsi:type="dcterms:W3CDTF">2006-08-16T00:00:00Z</dcterms:created>
  <dcterms:modified xsi:type="dcterms:W3CDTF">2026-08-18T19:07:19Z</dcterms:modified>
  <dc:identifier>DAHSTsrC8Uw</dc:identifier>
</cp:coreProperties>
</file>