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Light" panose="00000400000000000000" pitchFamily="2" charset="0"/>
      <p:regular r:id="rId27"/>
    </p:embeddedFont>
    <p:embeddedFont>
      <p:font typeface="Roboto Slab" pitchFamily="2" charset="0"/>
      <p:regular r:id="rId28"/>
    </p:embeddedFont>
    <p:embeddedFont>
      <p:font typeface="Roboto Slab Bold" panose="020B0604020202020204" charset="0"/>
      <p:regular r:id="rId29"/>
    </p:embeddedFont>
    <p:embeddedFont>
      <p:font typeface="Roboto Slab Light" pitchFamily="2" charset="0"/>
      <p:regular r:id="rId30"/>
    </p:embeddedFont>
    <p:embeddedFont>
      <p:font typeface="Source Sans Pro" panose="020B0503030403020204" pitchFamily="34" charset="0"/>
      <p:regular r:id="rId31"/>
    </p:embeddedFont>
    <p:embeddedFont>
      <p:font typeface="Source Sans Pro Bold" panose="020B0604020202020204" charset="0"/>
      <p:regular r:id="rId32"/>
    </p:embeddedFont>
    <p:embeddedFont>
      <p:font typeface="Source Sans Pro Bold Italics" panose="020B0604020202020204" charset="0"/>
      <p:regular r:id="rId33"/>
    </p:embeddedFont>
    <p:embeddedFont>
      <p:font typeface="Source Sans Pro Italics" panose="020B0604020202020204" charset="0"/>
      <p:regular r:id="rId34"/>
    </p:embeddedFont>
    <p:embeddedFont>
      <p:font typeface="Source Sans Pro Light" panose="020B0403030403020204" pitchFamily="34" charset="0"/>
      <p:regular r:id="rId35"/>
    </p:embeddedFont>
    <p:embeddedFont>
      <p:font typeface="Source Sans Pro Light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Canva Sans Bold"/>
                <a:ea typeface="Canva Sans Bold"/>
                <a:cs typeface="Canva Sans Bold"/>
                <a:sym typeface="Canva Sans Bold"/>
              </a:rPr>
              <a:t>Section: 314</a:t>
            </a:r>
          </a:p>
          <a:p>
            <a:pPr algn="l">
              <a:lnSpc>
                <a:spcPts val="4650"/>
              </a:lnSpc>
            </a:pPr>
            <a:r>
              <a:rPr lang="en-US" sz="3322" b="1" dirty="0">
                <a:solidFill>
                  <a:srgbClr val="000000"/>
                </a:solidFill>
                <a:latin typeface="Canva Sans Bold"/>
                <a:ea typeface="Canva Sans Bold"/>
                <a:cs typeface="Canva Sans Bold"/>
                <a:sym typeface="Canva Sans Bold"/>
              </a:rPr>
              <a:t>Lab Day/Time: Tuesday (2 – 3:50 PM)</a:t>
            </a:r>
          </a:p>
          <a:p>
            <a:pPr algn="l">
              <a:lnSpc>
                <a:spcPts val="4650"/>
              </a:lnSpc>
            </a:pPr>
            <a:r>
              <a:rPr lang="en-US" sz="3322" b="1" dirty="0">
                <a:solidFill>
                  <a:srgbClr val="000000"/>
                </a:solidFill>
                <a:latin typeface="Canva Sans Bold"/>
                <a:ea typeface="Canva Sans Bold"/>
                <a:cs typeface="Canva Sans Bold"/>
                <a:sym typeface="Canva Sans Bold"/>
              </a:rPr>
              <a:t>Instructor Name: Shreejan Gautam</a:t>
            </a:r>
          </a:p>
          <a:p>
            <a:pPr algn="l">
              <a:lnSpc>
                <a:spcPts val="4650"/>
              </a:lnSpc>
            </a:pPr>
            <a:r>
              <a:rPr lang="en-US" sz="3322" b="1" dirty="0">
                <a:solidFill>
                  <a:srgbClr val="000000"/>
                </a:solidFill>
                <a:latin typeface="Canva Sans Bold"/>
                <a:ea typeface="Canva Sans Bold"/>
                <a:cs typeface="Canva Sans Bold"/>
                <a:sym typeface="Canva Sans Bold"/>
              </a:rPr>
              <a:t>Email: Shreejan.Gautam@unt.edu</a:t>
            </a:r>
          </a:p>
          <a:p>
            <a:pPr algn="l">
              <a:lnSpc>
                <a:spcPts val="4650"/>
              </a:lnSpc>
            </a:pPr>
            <a:r>
              <a:rPr lang="en-US" sz="3322" b="1" dirty="0">
                <a:solidFill>
                  <a:srgbClr val="000000"/>
                </a:solidFill>
                <a:latin typeface="Canva Sans Bold"/>
                <a:ea typeface="Canva Sans Bold"/>
                <a:cs typeface="Canva Sans Bold"/>
                <a:sym typeface="Canva Sans Bold"/>
              </a:rPr>
              <a:t>Office: Hickory Hall 266F</a:t>
            </a:r>
          </a:p>
          <a:p>
            <a:pPr algn="l">
              <a:lnSpc>
                <a:spcPts val="4650"/>
              </a:lnSpc>
            </a:pPr>
            <a:r>
              <a:rPr lang="en-US" sz="3322" b="1" dirty="0">
                <a:solidFill>
                  <a:srgbClr val="000000"/>
                </a:solidFill>
                <a:latin typeface="Canva Sans Bold"/>
                <a:ea typeface="Canva Sans Bold"/>
                <a:cs typeface="Canva Sans Bold"/>
                <a:sym typeface="Canva Sans Bold"/>
              </a:rPr>
              <a:t>Office Hours</a:t>
            </a:r>
            <a:r>
              <a:rPr lang="en-US" sz="3322" b="1">
                <a:solidFill>
                  <a:srgbClr val="000000"/>
                </a:solidFill>
                <a:latin typeface="Canva Sans Bold"/>
                <a:ea typeface="Canva Sans Bold"/>
                <a:cs typeface="Canva Sans Bold"/>
                <a:sym typeface="Canva Sans Bold"/>
              </a:rPr>
              <a:t>:  Fridays 1 – 3 PM</a:t>
            </a:r>
            <a:endParaRPr lang="en-US" sz="3322" b="1" dirty="0">
              <a:solidFill>
                <a:srgbClr val="000000"/>
              </a:solidFill>
              <a:latin typeface="Canva Sans Bold"/>
              <a:ea typeface="Canva Sans Bold"/>
              <a:cs typeface="Canva Sans Bold"/>
              <a:sym typeface="Canva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1</TotalTime>
  <Words>3782</Words>
  <Application>Microsoft Office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Roboto Slab Light</vt:lpstr>
      <vt:lpstr>Canva Sans Bold</vt:lpstr>
      <vt:lpstr>Calibri</vt:lpstr>
      <vt:lpstr>Source Sans Pro Light</vt:lpstr>
      <vt:lpstr>Arial</vt:lpstr>
      <vt:lpstr>Source Sans Pro Italics</vt:lpstr>
      <vt:lpstr>Roboto Slab</vt:lpstr>
      <vt:lpstr>Source Sans Pro Bold Italics</vt:lpstr>
      <vt:lpstr>Source Sans Pro Bold</vt:lpstr>
      <vt:lpstr>Source Sans Pro</vt:lpstr>
      <vt:lpstr>Poppins Light</vt:lpstr>
      <vt:lpstr>Source Sans Pro Light Italics</vt:lpstr>
      <vt:lpstr>Roboto Slab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Gautam, Shreejan</cp:lastModifiedBy>
  <cp:revision>2</cp:revision>
  <dcterms:created xsi:type="dcterms:W3CDTF">2006-08-16T00:00:00Z</dcterms:created>
  <dcterms:modified xsi:type="dcterms:W3CDTF">2026-01-09T21:02:23Z</dcterms:modified>
  <dc:identifier>DAGbiw4i5V4</dc:identifier>
</cp:coreProperties>
</file>