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itchFamily="34" charset="0"/>
      <p:regular r:id="rId26"/>
      <p:bold r:id="rId27"/>
    </p:embeddedFont>
    <p:embeddedFont>
      <p:font typeface="Poppins Light" panose="00000400000000000000" pitchFamily="2" charset="77"/>
      <p:regular r:id="rId28"/>
      <p:italic r:id="rId29"/>
    </p:embeddedFont>
    <p:embeddedFont>
      <p:font typeface="Roboto Slab" pitchFamily="2" charset="0"/>
      <p:regular r:id="rId30"/>
      <p:bold r:id="rId31"/>
    </p:embeddedFont>
    <p:embeddedFont>
      <p:font typeface="Roboto Slab Bold" pitchFamily="2" charset="0"/>
      <p:regular r:id="rId32"/>
      <p:bold r:id="rId33"/>
    </p:embeddedFont>
    <p:embeddedFont>
      <p:font typeface="Roboto Slab Light" pitchFamily="2" charset="0"/>
      <p:regular r:id="rId34"/>
    </p:embeddedFont>
    <p:embeddedFont>
      <p:font typeface="Source Sans Pro" panose="020B0503030403020204" pitchFamily="34" charset="0"/>
      <p:regular r:id="rId35"/>
      <p:bold r:id="rId36"/>
      <p:italic r:id="rId37"/>
      <p:boldItalic r:id="rId38"/>
    </p:embeddedFont>
    <p:embeddedFont>
      <p:font typeface="Source Sans Pro Bold" panose="020B0703030403020204" pitchFamily="34" charset="0"/>
      <p:regular r:id="rId39"/>
      <p:bold r:id="rId40"/>
    </p:embeddedFont>
    <p:embeddedFont>
      <p:font typeface="Source Sans Pro Bold Italics" panose="020B0703030403090204" pitchFamily="34" charset="77"/>
      <p:regular r:id="rId41"/>
      <p:bold r:id="rId42"/>
      <p:italic r:id="rId43"/>
      <p:boldItalic r:id="rId44"/>
    </p:embeddedFont>
    <p:embeddedFont>
      <p:font typeface="Source Sans Pro Italics" panose="020B0503030403090204" pitchFamily="34" charset="77"/>
      <p:regular r:id="rId45"/>
      <p:italic r:id="rId46"/>
    </p:embeddedFont>
    <p:embeddedFont>
      <p:font typeface="Source Sans Pro Light" panose="020B0403030403020204" pitchFamily="34" charset="0"/>
      <p:regular r:id="rId47"/>
      <p:italic r:id="rId48"/>
    </p:embeddedFont>
    <p:embeddedFont>
      <p:font typeface="Source Sans Pro Light Italics" panose="020B0403030403090204" pitchFamily="34" charset="77"/>
      <p:regular r:id="rId49"/>
      <p: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8" autoAdjust="0"/>
  </p:normalViewPr>
  <p:slideViewPr>
    <p:cSldViewPr>
      <p:cViewPr varScale="1">
        <p:scale>
          <a:sx n="71" d="100"/>
          <a:sy n="71" d="100"/>
        </p:scale>
        <p:origin x="7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Canva Sans Bold"/>
                <a:ea typeface="Canva Sans Bold"/>
                <a:cs typeface="Canva Sans Bold"/>
                <a:sym typeface="Canva Sans Bold"/>
              </a:rPr>
              <a:t>Section: 311</a:t>
            </a:r>
          </a:p>
          <a:p>
            <a:pPr algn="l">
              <a:lnSpc>
                <a:spcPts val="4650"/>
              </a:lnSpc>
            </a:pPr>
            <a:r>
              <a:rPr lang="en-US" sz="3322" b="1" dirty="0">
                <a:solidFill>
                  <a:srgbClr val="000000"/>
                </a:solidFill>
                <a:latin typeface="Canva Sans Bold"/>
                <a:ea typeface="Canva Sans Bold"/>
                <a:cs typeface="Canva Sans Bold"/>
                <a:sym typeface="Canva Sans Bold"/>
              </a:rPr>
              <a:t>Lab Day/Time: Tuesday 8-9:50</a:t>
            </a:r>
          </a:p>
          <a:p>
            <a:pPr algn="l">
              <a:lnSpc>
                <a:spcPts val="4650"/>
              </a:lnSpc>
            </a:pPr>
            <a:r>
              <a:rPr lang="en-US" sz="3322" b="1" dirty="0">
                <a:solidFill>
                  <a:srgbClr val="000000"/>
                </a:solidFill>
                <a:latin typeface="Canva Sans Bold"/>
                <a:ea typeface="Canva Sans Bold"/>
                <a:cs typeface="Canva Sans Bold"/>
                <a:sym typeface="Canva Sans Bold"/>
              </a:rPr>
              <a:t>Instructor Name: Samira Saleh</a:t>
            </a:r>
          </a:p>
          <a:p>
            <a:pPr algn="l">
              <a:lnSpc>
                <a:spcPts val="4650"/>
              </a:lnSpc>
            </a:pPr>
            <a:r>
              <a:rPr lang="en-US" sz="3322" b="1" dirty="0">
                <a:solidFill>
                  <a:srgbClr val="000000"/>
                </a:solidFill>
                <a:latin typeface="Canva Sans Bold"/>
                <a:ea typeface="Canva Sans Bold"/>
                <a:cs typeface="Canva Sans Bold"/>
                <a:sym typeface="Canva Sans Bold"/>
              </a:rPr>
              <a:t>Email: </a:t>
            </a:r>
            <a:r>
              <a:rPr lang="en-US" sz="3322" b="1" dirty="0" err="1">
                <a:solidFill>
                  <a:srgbClr val="000000"/>
                </a:solidFill>
                <a:latin typeface="Canva Sans Bold"/>
                <a:ea typeface="Canva Sans Bold"/>
                <a:cs typeface="Canva Sans Bold"/>
                <a:sym typeface="Canva Sans Bold"/>
              </a:rPr>
              <a:t>samiraalsadatsaleh@my.unt.edu</a:t>
            </a:r>
            <a:endParaRPr lang="en-US" sz="3322" b="1" dirty="0">
              <a:solidFill>
                <a:srgbClr val="000000"/>
              </a:solidFill>
              <a:latin typeface="Canva Sans Bold"/>
              <a:ea typeface="Canva Sans Bold"/>
              <a:cs typeface="Canva Sans Bold"/>
              <a:sym typeface="Canva Sans Bold"/>
            </a:endParaRPr>
          </a:p>
          <a:p>
            <a:pPr algn="l">
              <a:lnSpc>
                <a:spcPts val="4650"/>
              </a:lnSpc>
            </a:pPr>
            <a:r>
              <a:rPr lang="en-US" sz="3322" b="1" dirty="0">
                <a:solidFill>
                  <a:srgbClr val="000000"/>
                </a:solidFill>
                <a:latin typeface="Canva Sans Bold"/>
                <a:ea typeface="Canva Sans Bold"/>
                <a:cs typeface="Canva Sans Bold"/>
                <a:sym typeface="Canva Sans Bold"/>
              </a:rPr>
              <a:t>Office: 338 ENV</a:t>
            </a:r>
          </a:p>
          <a:p>
            <a:pPr algn="l">
              <a:lnSpc>
                <a:spcPts val="4650"/>
              </a:lnSpc>
            </a:pPr>
            <a:r>
              <a:rPr lang="en-US" sz="3322" b="1" dirty="0">
                <a:solidFill>
                  <a:srgbClr val="000000"/>
                </a:solidFill>
                <a:latin typeface="Canva Sans Bold"/>
                <a:ea typeface="Canva Sans Bold"/>
                <a:cs typeface="Canva Sans Bold"/>
                <a:sym typeface="Canva Sans Bold"/>
              </a:rPr>
              <a:t>Office Hours</a:t>
            </a:r>
            <a:r>
              <a:rPr lang="en-US" sz="3322" b="1">
                <a:solidFill>
                  <a:srgbClr val="000000"/>
                </a:solidFill>
                <a:latin typeface="Canva Sans Bold"/>
                <a:ea typeface="Canva Sans Bold"/>
                <a:cs typeface="Canva Sans Bold"/>
                <a:sym typeface="Canva Sans Bold"/>
              </a:rPr>
              <a:t>:  Tuesday 10-12</a:t>
            </a:r>
            <a:endParaRPr lang="en-US" sz="3322" b="1" dirty="0">
              <a:solidFill>
                <a:srgbClr val="000000"/>
              </a:solidFill>
              <a:latin typeface="Canva Sans Bold"/>
              <a:ea typeface="Canva Sans Bold"/>
              <a:cs typeface="Canva Sans Bold"/>
              <a:sym typeface="Canva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TotalTime>
  <Words>3773</Words>
  <Application>Microsoft Macintosh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Calibri</vt:lpstr>
      <vt:lpstr>Roboto Slab Bold</vt:lpstr>
      <vt:lpstr>Source Sans Pro Bold Italics</vt:lpstr>
      <vt:lpstr>Source Sans Pro Italics</vt:lpstr>
      <vt:lpstr>Source Sans Pro Bold</vt:lpstr>
      <vt:lpstr>Roboto Slab Light</vt:lpstr>
      <vt:lpstr>Arial</vt:lpstr>
      <vt:lpstr>Source Sans Pro Light</vt:lpstr>
      <vt:lpstr>Poppins Light</vt:lpstr>
      <vt:lpstr>Roboto Slab</vt:lpstr>
      <vt:lpstr>Source Sans Pro</vt:lpstr>
      <vt:lpstr>Source Sans Pro Light Italics</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Saleh, Samiraalsadat</cp:lastModifiedBy>
  <cp:revision>2</cp:revision>
  <dcterms:created xsi:type="dcterms:W3CDTF">2006-08-16T00:00:00Z</dcterms:created>
  <dcterms:modified xsi:type="dcterms:W3CDTF">2026-01-07T22:02:44Z</dcterms:modified>
  <dc:identifier>DAGbiw4i5V4</dc:identifier>
</cp:coreProperties>
</file>