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11" r:id="rId5"/>
  </p:sldMasterIdLst>
  <p:notesMasterIdLst>
    <p:notesMasterId r:id="rId37"/>
  </p:notesMasterIdLst>
  <p:sldIdLst>
    <p:sldId id="311" r:id="rId6"/>
    <p:sldId id="3880" r:id="rId7"/>
    <p:sldId id="3872" r:id="rId8"/>
    <p:sldId id="310" r:id="rId9"/>
    <p:sldId id="3836" r:id="rId10"/>
    <p:sldId id="3827" r:id="rId11"/>
    <p:sldId id="304" r:id="rId12"/>
    <p:sldId id="3865" r:id="rId13"/>
    <p:sldId id="3877" r:id="rId14"/>
    <p:sldId id="3884" r:id="rId15"/>
    <p:sldId id="290" r:id="rId16"/>
    <p:sldId id="289" r:id="rId17"/>
    <p:sldId id="285" r:id="rId18"/>
    <p:sldId id="3864" r:id="rId19"/>
    <p:sldId id="3885" r:id="rId20"/>
    <p:sldId id="283" r:id="rId21"/>
    <p:sldId id="3861" r:id="rId22"/>
    <p:sldId id="282" r:id="rId23"/>
    <p:sldId id="3876" r:id="rId24"/>
    <p:sldId id="3886" r:id="rId25"/>
    <p:sldId id="3878" r:id="rId26"/>
    <p:sldId id="3845" r:id="rId27"/>
    <p:sldId id="271" r:id="rId28"/>
    <p:sldId id="3867" r:id="rId29"/>
    <p:sldId id="3890" r:id="rId30"/>
    <p:sldId id="3889" r:id="rId31"/>
    <p:sldId id="262" r:id="rId32"/>
    <p:sldId id="3881" r:id="rId33"/>
    <p:sldId id="676" r:id="rId34"/>
    <p:sldId id="280" r:id="rId35"/>
    <p:sldId id="2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64CF9F-2077-4984-A6C9-FC012FDC3B1C}">
          <p14:sldIdLst>
            <p14:sldId id="311"/>
            <p14:sldId id="3880"/>
            <p14:sldId id="3872"/>
            <p14:sldId id="310"/>
            <p14:sldId id="3836"/>
            <p14:sldId id="3827"/>
            <p14:sldId id="304"/>
            <p14:sldId id="3865"/>
            <p14:sldId id="3877"/>
            <p14:sldId id="3884"/>
            <p14:sldId id="290"/>
            <p14:sldId id="289"/>
            <p14:sldId id="285"/>
            <p14:sldId id="3864"/>
            <p14:sldId id="3885"/>
            <p14:sldId id="283"/>
            <p14:sldId id="3861"/>
            <p14:sldId id="282"/>
            <p14:sldId id="3876"/>
            <p14:sldId id="3886"/>
            <p14:sldId id="3878"/>
            <p14:sldId id="3845"/>
            <p14:sldId id="271"/>
            <p14:sldId id="3867"/>
            <p14:sldId id="3890"/>
            <p14:sldId id="3889"/>
            <p14:sldId id="262"/>
            <p14:sldId id="3881"/>
            <p14:sldId id="676"/>
            <p14:sldId id="280"/>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305C1-EBDB-4306-8102-787256CDBBB4}" v="329" dt="2025-09-05T19:40:36.18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29" autoAdjust="0"/>
  </p:normalViewPr>
  <p:slideViewPr>
    <p:cSldViewPr snapToGrid="0">
      <p:cViewPr varScale="1">
        <p:scale>
          <a:sx n="53" d="100"/>
          <a:sy n="53" d="100"/>
        </p:scale>
        <p:origin x="181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Kathryn Galli" userId="S::mk.galli@aau-slc.org::cbfead58-3c14-4714-9ff1-a786363bdbc7" providerId="AD" clId="Web-{C8B58BEB-E9F3-5A7F-1199-2A1CCFE7B93F}"/>
    <pc:docChg chg="modSld">
      <pc:chgData name="Mary-Kathryn Galli" userId="S::mk.galli@aau-slc.org::cbfead58-3c14-4714-9ff1-a786363bdbc7" providerId="AD" clId="Web-{C8B58BEB-E9F3-5A7F-1199-2A1CCFE7B93F}" dt="2025-09-03T03:09:18.157" v="35" actId="20577"/>
      <pc:docMkLst>
        <pc:docMk/>
      </pc:docMkLst>
      <pc:sldChg chg="modSp">
        <pc:chgData name="Mary-Kathryn Galli" userId="S::mk.galli@aau-slc.org::cbfead58-3c14-4714-9ff1-a786363bdbc7" providerId="AD" clId="Web-{C8B58BEB-E9F3-5A7F-1199-2A1CCFE7B93F}" dt="2025-09-03T03:09:18.157" v="35" actId="20577"/>
        <pc:sldMkLst>
          <pc:docMk/>
          <pc:sldMk cId="2737436795" sldId="3865"/>
        </pc:sldMkLst>
        <pc:spChg chg="mod">
          <ac:chgData name="Mary-Kathryn Galli" userId="S::mk.galli@aau-slc.org::cbfead58-3c14-4714-9ff1-a786363bdbc7" providerId="AD" clId="Web-{C8B58BEB-E9F3-5A7F-1199-2A1CCFE7B93F}" dt="2025-09-03T03:09:18.157" v="35" actId="20577"/>
          <ac:spMkLst>
            <pc:docMk/>
            <pc:sldMk cId="2737436795" sldId="3865"/>
            <ac:spMk id="2" creationId="{C4209238-3A78-83E4-B2FC-96CFAE631171}"/>
          </ac:spMkLst>
        </pc:spChg>
      </pc:sldChg>
      <pc:sldChg chg="modSp">
        <pc:chgData name="Mary-Kathryn Galli" userId="S::mk.galli@aau-slc.org::cbfead58-3c14-4714-9ff1-a786363bdbc7" providerId="AD" clId="Web-{C8B58BEB-E9F3-5A7F-1199-2A1CCFE7B93F}" dt="2025-09-03T02:50:35.405" v="29" actId="20577"/>
        <pc:sldMkLst>
          <pc:docMk/>
          <pc:sldMk cId="183370695" sldId="3877"/>
        </pc:sldMkLst>
        <pc:graphicFrameChg chg="modGraphic">
          <ac:chgData name="Mary-Kathryn Galli" userId="S::mk.galli@aau-slc.org::cbfead58-3c14-4714-9ff1-a786363bdbc7" providerId="AD" clId="Web-{C8B58BEB-E9F3-5A7F-1199-2A1CCFE7B93F}" dt="2025-09-03T02:50:35.405" v="29" actId="20577"/>
          <ac:graphicFrameMkLst>
            <pc:docMk/>
            <pc:sldMk cId="183370695" sldId="3877"/>
            <ac:graphicFrameMk id="1028" creationId="{6F23C06D-9C43-9A8D-0E72-27FBFE509F99}"/>
          </ac:graphicFrameMkLst>
        </pc:graphicFrameChg>
      </pc:sldChg>
    </pc:docChg>
  </pc:docChgLst>
  <pc:docChgLst>
    <pc:chgData name="Mary-Kathryn Galli" userId="S::mk.galli@aau-slc.org::cbfead58-3c14-4714-9ff1-a786363bdbc7" providerId="AD" clId="Web-{82660273-AABE-46E7-1B8B-A93B200DB8D0}"/>
    <pc:docChg chg="addSld delSld modSld">
      <pc:chgData name="Mary-Kathryn Galli" userId="S::mk.galli@aau-slc.org::cbfead58-3c14-4714-9ff1-a786363bdbc7" providerId="AD" clId="Web-{82660273-AABE-46E7-1B8B-A93B200DB8D0}" dt="2025-09-03T02:39:32.145" v="169" actId="1076"/>
      <pc:docMkLst>
        <pc:docMk/>
      </pc:docMkLst>
      <pc:sldChg chg="del">
        <pc:chgData name="Mary-Kathryn Galli" userId="S::mk.galli@aau-slc.org::cbfead58-3c14-4714-9ff1-a786363bdbc7" providerId="AD" clId="Web-{82660273-AABE-46E7-1B8B-A93B200DB8D0}" dt="2025-09-03T02:25:12.373" v="105"/>
        <pc:sldMkLst>
          <pc:docMk/>
          <pc:sldMk cId="3115956404" sldId="292"/>
        </pc:sldMkLst>
      </pc:sldChg>
      <pc:sldChg chg="modSp del">
        <pc:chgData name="Mary-Kathryn Galli" userId="S::mk.galli@aau-slc.org::cbfead58-3c14-4714-9ff1-a786363bdbc7" providerId="AD" clId="Web-{82660273-AABE-46E7-1B8B-A93B200DB8D0}" dt="2025-09-03T02:34:17.072" v="137"/>
        <pc:sldMkLst>
          <pc:docMk/>
          <pc:sldMk cId="1943010466" sldId="295"/>
        </pc:sldMkLst>
      </pc:sldChg>
      <pc:sldChg chg="del">
        <pc:chgData name="Mary-Kathryn Galli" userId="S::mk.galli@aau-slc.org::cbfead58-3c14-4714-9ff1-a786363bdbc7" providerId="AD" clId="Web-{82660273-AABE-46E7-1B8B-A93B200DB8D0}" dt="2025-09-03T02:34:15.337" v="136"/>
        <pc:sldMkLst>
          <pc:docMk/>
          <pc:sldMk cId="572159879" sldId="297"/>
        </pc:sldMkLst>
      </pc:sldChg>
      <pc:sldChg chg="addSp delSp modSp">
        <pc:chgData name="Mary-Kathryn Galli" userId="S::mk.galli@aau-slc.org::cbfead58-3c14-4714-9ff1-a786363bdbc7" providerId="AD" clId="Web-{82660273-AABE-46E7-1B8B-A93B200DB8D0}" dt="2025-09-03T02:26:53.905" v="112" actId="20577"/>
        <pc:sldMkLst>
          <pc:docMk/>
          <pc:sldMk cId="3468880304" sldId="310"/>
        </pc:sldMkLst>
        <pc:spChg chg="mod">
          <ac:chgData name="Mary-Kathryn Galli" userId="S::mk.galli@aau-slc.org::cbfead58-3c14-4714-9ff1-a786363bdbc7" providerId="AD" clId="Web-{82660273-AABE-46E7-1B8B-A93B200DB8D0}" dt="2025-09-03T02:26:53.905" v="112" actId="20577"/>
          <ac:spMkLst>
            <pc:docMk/>
            <pc:sldMk cId="3468880304" sldId="310"/>
            <ac:spMk id="2" creationId="{7A3C0100-2227-F1D7-6868-95EABAD0E989}"/>
          </ac:spMkLst>
        </pc:spChg>
        <pc:spChg chg="add">
          <ac:chgData name="Mary-Kathryn Galli" userId="S::mk.galli@aau-slc.org::cbfead58-3c14-4714-9ff1-a786363bdbc7" providerId="AD" clId="Web-{82660273-AABE-46E7-1B8B-A93B200DB8D0}" dt="2025-09-03T02:26:15.233" v="109"/>
          <ac:spMkLst>
            <pc:docMk/>
            <pc:sldMk cId="3468880304" sldId="310"/>
            <ac:spMk id="2075" creationId="{B3684CCF-CEBB-4D8E-A366-95E43D4C790B}"/>
          </ac:spMkLst>
        </pc:spChg>
        <pc:spChg chg="add">
          <ac:chgData name="Mary-Kathryn Galli" userId="S::mk.galli@aau-slc.org::cbfead58-3c14-4714-9ff1-a786363bdbc7" providerId="AD" clId="Web-{82660273-AABE-46E7-1B8B-A93B200DB8D0}" dt="2025-09-03T02:26:15.233" v="109"/>
          <ac:spMkLst>
            <pc:docMk/>
            <pc:sldMk cId="3468880304" sldId="310"/>
            <ac:spMk id="2077" creationId="{70BEB1E7-2F88-40BC-B73D-42E5B6F80BFC}"/>
          </ac:spMkLst>
        </pc:spChg>
        <pc:graphicFrameChg chg="mod modGraphic">
          <ac:chgData name="Mary-Kathryn Galli" userId="S::mk.galli@aau-slc.org::cbfead58-3c14-4714-9ff1-a786363bdbc7" providerId="AD" clId="Web-{82660273-AABE-46E7-1B8B-A93B200DB8D0}" dt="2025-09-03T02:26:47.030" v="111" actId="14100"/>
          <ac:graphicFrameMkLst>
            <pc:docMk/>
            <pc:sldMk cId="3468880304" sldId="310"/>
            <ac:graphicFrameMk id="1093" creationId="{73E62060-F453-C02E-8DE5-A599EF9C0D85}"/>
          </ac:graphicFrameMkLst>
        </pc:graphicFrameChg>
        <pc:picChg chg="mod ord">
          <ac:chgData name="Mary-Kathryn Galli" userId="S::mk.galli@aau-slc.org::cbfead58-3c14-4714-9ff1-a786363bdbc7" providerId="AD" clId="Web-{82660273-AABE-46E7-1B8B-A93B200DB8D0}" dt="2025-09-03T02:26:15.233" v="109"/>
          <ac:picMkLst>
            <pc:docMk/>
            <pc:sldMk cId="3468880304" sldId="310"/>
            <ac:picMk id="2052" creationId="{446A7391-E289-8DC1-76C4-8DB05900C6D4}"/>
          </ac:picMkLst>
        </pc:picChg>
        <pc:picChg chg="mod ord">
          <ac:chgData name="Mary-Kathryn Galli" userId="S::mk.galli@aau-slc.org::cbfead58-3c14-4714-9ff1-a786363bdbc7" providerId="AD" clId="Web-{82660273-AABE-46E7-1B8B-A93B200DB8D0}" dt="2025-09-03T02:26:15.233" v="109"/>
          <ac:picMkLst>
            <pc:docMk/>
            <pc:sldMk cId="3468880304" sldId="310"/>
            <ac:picMk id="2054" creationId="{86008ADE-C828-D2C2-CBB0-1F32024B615F}"/>
          </ac:picMkLst>
        </pc:picChg>
        <pc:picChg chg="mod">
          <ac:chgData name="Mary-Kathryn Galli" userId="S::mk.galli@aau-slc.org::cbfead58-3c14-4714-9ff1-a786363bdbc7" providerId="AD" clId="Web-{82660273-AABE-46E7-1B8B-A93B200DB8D0}" dt="2025-09-03T02:26:15.233" v="109"/>
          <ac:picMkLst>
            <pc:docMk/>
            <pc:sldMk cId="3468880304" sldId="310"/>
            <ac:picMk id="2056" creationId="{2014031C-8899-6CD2-E32F-874D17BE8844}"/>
          </ac:picMkLst>
        </pc:picChg>
      </pc:sldChg>
      <pc:sldChg chg="addSp modSp">
        <pc:chgData name="Mary-Kathryn Galli" userId="S::mk.galli@aau-slc.org::cbfead58-3c14-4714-9ff1-a786363bdbc7" providerId="AD" clId="Web-{82660273-AABE-46E7-1B8B-A93B200DB8D0}" dt="2025-09-03T02:39:32.145" v="169" actId="1076"/>
        <pc:sldMkLst>
          <pc:docMk/>
          <pc:sldMk cId="976925234" sldId="3836"/>
        </pc:sldMkLst>
        <pc:picChg chg="add mod">
          <ac:chgData name="Mary-Kathryn Galli" userId="S::mk.galli@aau-slc.org::cbfead58-3c14-4714-9ff1-a786363bdbc7" providerId="AD" clId="Web-{82660273-AABE-46E7-1B8B-A93B200DB8D0}" dt="2025-09-03T02:39:32.145" v="169" actId="1076"/>
          <ac:picMkLst>
            <pc:docMk/>
            <pc:sldMk cId="976925234" sldId="3836"/>
            <ac:picMk id="5" creationId="{016EC92D-C900-9B63-8634-E8740C5611E9}"/>
          </ac:picMkLst>
        </pc:picChg>
      </pc:sldChg>
      <pc:sldChg chg="mod modShow">
        <pc:chgData name="Mary-Kathryn Galli" userId="S::mk.galli@aau-slc.org::cbfead58-3c14-4714-9ff1-a786363bdbc7" providerId="AD" clId="Web-{82660273-AABE-46E7-1B8B-A93B200DB8D0}" dt="2025-09-03T02:34:20.931" v="138"/>
        <pc:sldMkLst>
          <pc:docMk/>
          <pc:sldMk cId="699793300" sldId="3861"/>
        </pc:sldMkLst>
      </pc:sldChg>
      <pc:sldChg chg="addSp delSp modSp">
        <pc:chgData name="Mary-Kathryn Galli" userId="S::mk.galli@aau-slc.org::cbfead58-3c14-4714-9ff1-a786363bdbc7" providerId="AD" clId="Web-{82660273-AABE-46E7-1B8B-A93B200DB8D0}" dt="2025-09-03T02:37:55.298" v="166" actId="20577"/>
        <pc:sldMkLst>
          <pc:docMk/>
          <pc:sldMk cId="2737436795" sldId="3865"/>
        </pc:sldMkLst>
        <pc:spChg chg="mod">
          <ac:chgData name="Mary-Kathryn Galli" userId="S::mk.galli@aau-slc.org::cbfead58-3c14-4714-9ff1-a786363bdbc7" providerId="AD" clId="Web-{82660273-AABE-46E7-1B8B-A93B200DB8D0}" dt="2025-09-03T01:53:41.944" v="68" actId="20577"/>
          <ac:spMkLst>
            <pc:docMk/>
            <pc:sldMk cId="2737436795" sldId="3865"/>
            <ac:spMk id="2" creationId="{C4209238-3A78-83E4-B2FC-96CFAE631171}"/>
          </ac:spMkLst>
        </pc:spChg>
        <pc:spChg chg="mod">
          <ac:chgData name="Mary-Kathryn Galli" userId="S::mk.galli@aau-slc.org::cbfead58-3c14-4714-9ff1-a786363bdbc7" providerId="AD" clId="Web-{82660273-AABE-46E7-1B8B-A93B200DB8D0}" dt="2025-09-03T02:01:50.701" v="101" actId="20577"/>
          <ac:spMkLst>
            <pc:docMk/>
            <pc:sldMk cId="2737436795" sldId="3865"/>
            <ac:spMk id="6" creationId="{0A4A9A90-FA04-43D8-B269-24F0C75F34B2}"/>
          </ac:spMkLst>
        </pc:spChg>
        <pc:picChg chg="add mod">
          <ac:chgData name="Mary-Kathryn Galli" userId="S::mk.galli@aau-slc.org::cbfead58-3c14-4714-9ff1-a786363bdbc7" providerId="AD" clId="Web-{82660273-AABE-46E7-1B8B-A93B200DB8D0}" dt="2025-09-03T02:36:56.093" v="155" actId="1076"/>
          <ac:picMkLst>
            <pc:docMk/>
            <pc:sldMk cId="2737436795" sldId="3865"/>
            <ac:picMk id="4" creationId="{FA1A7138-FBA9-33ED-8A5A-D93DEC38F340}"/>
          </ac:picMkLst>
        </pc:picChg>
        <pc:picChg chg="add mod">
          <ac:chgData name="Mary-Kathryn Galli" userId="S::mk.galli@aau-slc.org::cbfead58-3c14-4714-9ff1-a786363bdbc7" providerId="AD" clId="Web-{82660273-AABE-46E7-1B8B-A93B200DB8D0}" dt="2025-09-03T02:36:57.186" v="156" actId="1076"/>
          <ac:picMkLst>
            <pc:docMk/>
            <pc:sldMk cId="2737436795" sldId="3865"/>
            <ac:picMk id="5" creationId="{254AE9AF-4C14-5215-360A-FED8EFE8E441}"/>
          </ac:picMkLst>
        </pc:picChg>
        <pc:picChg chg="mod">
          <ac:chgData name="Mary-Kathryn Galli" userId="S::mk.galli@aau-slc.org::cbfead58-3c14-4714-9ff1-a786363bdbc7" providerId="AD" clId="Web-{82660273-AABE-46E7-1B8B-A93B200DB8D0}" dt="2025-09-03T02:36:50.374" v="153" actId="1076"/>
          <ac:picMkLst>
            <pc:docMk/>
            <pc:sldMk cId="2737436795" sldId="3865"/>
            <ac:picMk id="2051" creationId="{60731485-C9A5-2498-60C9-45552BD2AC1D}"/>
          </ac:picMkLst>
        </pc:picChg>
      </pc:sldChg>
      <pc:sldChg chg="addSp delSp modSp new mod setBg">
        <pc:chgData name="Mary-Kathryn Galli" userId="S::mk.galli@aau-slc.org::cbfead58-3c14-4714-9ff1-a786363bdbc7" providerId="AD" clId="Web-{82660273-AABE-46E7-1B8B-A93B200DB8D0}" dt="2025-09-03T02:36:19.264" v="145" actId="20577"/>
        <pc:sldMkLst>
          <pc:docMk/>
          <pc:sldMk cId="1685386581" sldId="3884"/>
        </pc:sldMkLst>
        <pc:spChg chg="mod">
          <ac:chgData name="Mary-Kathryn Galli" userId="S::mk.galli@aau-slc.org::cbfead58-3c14-4714-9ff1-a786363bdbc7" providerId="AD" clId="Web-{82660273-AABE-46E7-1B8B-A93B200DB8D0}" dt="2025-09-03T01:39:39.842" v="27" actId="20577"/>
          <ac:spMkLst>
            <pc:docMk/>
            <pc:sldMk cId="1685386581" sldId="3884"/>
            <ac:spMk id="2" creationId="{61B9F993-313A-99E1-34FE-FFD055A60C83}"/>
          </ac:spMkLst>
        </pc:spChg>
        <pc:spChg chg="mod">
          <ac:chgData name="Mary-Kathryn Galli" userId="S::mk.galli@aau-slc.org::cbfead58-3c14-4714-9ff1-a786363bdbc7" providerId="AD" clId="Web-{82660273-AABE-46E7-1B8B-A93B200DB8D0}" dt="2025-09-03T02:36:19.264" v="145" actId="20577"/>
          <ac:spMkLst>
            <pc:docMk/>
            <pc:sldMk cId="1685386581" sldId="3884"/>
            <ac:spMk id="3" creationId="{ADE0B495-FA0A-0994-E1DA-7ECBEA642BBD}"/>
          </ac:spMkLst>
        </pc:spChg>
        <pc:spChg chg="add">
          <ac:chgData name="Mary-Kathryn Galli" userId="S::mk.galli@aau-slc.org::cbfead58-3c14-4714-9ff1-a786363bdbc7" providerId="AD" clId="Web-{82660273-AABE-46E7-1B8B-A93B200DB8D0}" dt="2025-09-03T01:39:06.576" v="25"/>
          <ac:spMkLst>
            <pc:docMk/>
            <pc:sldMk cId="1685386581" sldId="3884"/>
            <ac:spMk id="12" creationId="{4F7EBAE4-9945-4473-9E34-B2C66EA0F03D}"/>
          </ac:spMkLst>
        </pc:spChg>
        <pc:spChg chg="add">
          <ac:chgData name="Mary-Kathryn Galli" userId="S::mk.galli@aau-slc.org::cbfead58-3c14-4714-9ff1-a786363bdbc7" providerId="AD" clId="Web-{82660273-AABE-46E7-1B8B-A93B200DB8D0}" dt="2025-09-03T01:39:06.576" v="25"/>
          <ac:spMkLst>
            <pc:docMk/>
            <pc:sldMk cId="1685386581" sldId="3884"/>
            <ac:spMk id="14" creationId="{70BEB1E7-2F88-40BC-B73D-42E5B6F80BFC}"/>
          </ac:spMkLst>
        </pc:spChg>
        <pc:spChg chg="add">
          <ac:chgData name="Mary-Kathryn Galli" userId="S::mk.galli@aau-slc.org::cbfead58-3c14-4714-9ff1-a786363bdbc7" providerId="AD" clId="Web-{82660273-AABE-46E7-1B8B-A93B200DB8D0}" dt="2025-09-03T01:39:06.576" v="25"/>
          <ac:spMkLst>
            <pc:docMk/>
            <pc:sldMk cId="1685386581" sldId="3884"/>
            <ac:spMk id="16" creationId="{A7B99495-F43F-4D80-A44F-2CB4764EB90B}"/>
          </ac:spMkLst>
        </pc:spChg>
        <pc:picChg chg="add mod">
          <ac:chgData name="Mary-Kathryn Galli" userId="S::mk.galli@aau-slc.org::cbfead58-3c14-4714-9ff1-a786363bdbc7" providerId="AD" clId="Web-{82660273-AABE-46E7-1B8B-A93B200DB8D0}" dt="2025-09-03T01:39:06.576" v="25"/>
          <ac:picMkLst>
            <pc:docMk/>
            <pc:sldMk cId="1685386581" sldId="3884"/>
            <ac:picMk id="7" creationId="{EB2D2362-0F15-97D0-08A1-EA517FFF3526}"/>
          </ac:picMkLst>
        </pc:picChg>
      </pc:sldChg>
      <pc:sldChg chg="new del">
        <pc:chgData name="Mary-Kathryn Galli" userId="S::mk.galli@aau-slc.org::cbfead58-3c14-4714-9ff1-a786363bdbc7" providerId="AD" clId="Web-{82660273-AABE-46E7-1B8B-A93B200DB8D0}" dt="2025-09-03T02:29:53.055" v="119"/>
        <pc:sldMkLst>
          <pc:docMk/>
          <pc:sldMk cId="2385316468" sldId="3885"/>
        </pc:sldMkLst>
      </pc:sldChg>
    </pc:docChg>
  </pc:docChgLst>
  <pc:docChgLst>
    <pc:chgData name="Mary-Kathryn Galli" userId="cbfead58-3c14-4714-9ff1-a786363bdbc7" providerId="ADAL" clId="{803DAAEC-BBB1-494C-936B-2C3791A0D2B2}"/>
    <pc:docChg chg="undo custSel addSld delSld modSld sldOrd addMainMaster delMainMaster addSection delSection modSection">
      <pc:chgData name="Mary-Kathryn Galli" userId="cbfead58-3c14-4714-9ff1-a786363bdbc7" providerId="ADAL" clId="{803DAAEC-BBB1-494C-936B-2C3791A0D2B2}" dt="2025-09-05T19:46:04.920" v="6722" actId="20577"/>
      <pc:docMkLst>
        <pc:docMk/>
      </pc:docMkLst>
      <pc:sldChg chg="add del">
        <pc:chgData name="Mary-Kathryn Galli" userId="cbfead58-3c14-4714-9ff1-a786363bdbc7" providerId="ADAL" clId="{803DAAEC-BBB1-494C-936B-2C3791A0D2B2}" dt="2025-09-05T17:39:07.869" v="5250" actId="2696"/>
        <pc:sldMkLst>
          <pc:docMk/>
          <pc:sldMk cId="923139001" sldId="256"/>
        </pc:sldMkLst>
      </pc:sldChg>
      <pc:sldChg chg="addSp delSp modSp add del mod">
        <pc:chgData name="Mary-Kathryn Galli" userId="cbfead58-3c14-4714-9ff1-a786363bdbc7" providerId="ADAL" clId="{803DAAEC-BBB1-494C-936B-2C3791A0D2B2}" dt="2025-09-05T19:09:08.804" v="5875" actId="27636"/>
        <pc:sldMkLst>
          <pc:docMk/>
          <pc:sldMk cId="3366703655" sldId="257"/>
        </pc:sldMkLst>
        <pc:spChg chg="del mod">
          <ac:chgData name="Mary-Kathryn Galli" userId="cbfead58-3c14-4714-9ff1-a786363bdbc7" providerId="ADAL" clId="{803DAAEC-BBB1-494C-936B-2C3791A0D2B2}" dt="2025-09-05T17:38:19.665" v="5242" actId="478"/>
          <ac:spMkLst>
            <pc:docMk/>
            <pc:sldMk cId="3366703655" sldId="257"/>
            <ac:spMk id="3" creationId="{6C1DF3C4-809F-04F5-E46C-D8031E61EF4E}"/>
          </ac:spMkLst>
        </pc:spChg>
        <pc:spChg chg="add mod">
          <ac:chgData name="Mary-Kathryn Galli" userId="cbfead58-3c14-4714-9ff1-a786363bdbc7" providerId="ADAL" clId="{803DAAEC-BBB1-494C-936B-2C3791A0D2B2}" dt="2025-09-05T19:09:08.804" v="5875" actId="27636"/>
          <ac:spMkLst>
            <pc:docMk/>
            <pc:sldMk cId="3366703655" sldId="257"/>
            <ac:spMk id="5" creationId="{91F2EC30-0926-4C49-3DB5-140D8EB41AD3}"/>
          </ac:spMkLst>
        </pc:spChg>
      </pc:sldChg>
      <pc:sldChg chg="add del ord">
        <pc:chgData name="Mary-Kathryn Galli" userId="cbfead58-3c14-4714-9ff1-a786363bdbc7" providerId="ADAL" clId="{803DAAEC-BBB1-494C-936B-2C3791A0D2B2}" dt="2025-09-05T16:29:22.594" v="4502"/>
        <pc:sldMkLst>
          <pc:docMk/>
          <pc:sldMk cId="3782565258" sldId="262"/>
        </pc:sldMkLst>
      </pc:sldChg>
      <pc:sldChg chg="modSp del">
        <pc:chgData name="Mary-Kathryn Galli" userId="cbfead58-3c14-4714-9ff1-a786363bdbc7" providerId="ADAL" clId="{803DAAEC-BBB1-494C-936B-2C3791A0D2B2}" dt="2025-09-03T21:35:49.801" v="2496" actId="2696"/>
        <pc:sldMkLst>
          <pc:docMk/>
          <pc:sldMk cId="4032394054" sldId="264"/>
        </pc:sldMkLst>
      </pc:sldChg>
      <pc:sldChg chg="modSp add del mod ord setBg modNotesTx">
        <pc:chgData name="Mary-Kathryn Galli" userId="cbfead58-3c14-4714-9ff1-a786363bdbc7" providerId="ADAL" clId="{803DAAEC-BBB1-494C-936B-2C3791A0D2B2}" dt="2025-09-05T19:08:45.678" v="5868"/>
        <pc:sldMkLst>
          <pc:docMk/>
          <pc:sldMk cId="1047036084" sldId="271"/>
        </pc:sldMkLst>
        <pc:spChg chg="mod">
          <ac:chgData name="Mary-Kathryn Galli" userId="cbfead58-3c14-4714-9ff1-a786363bdbc7" providerId="ADAL" clId="{803DAAEC-BBB1-494C-936B-2C3791A0D2B2}" dt="2025-09-05T18:35:40.500" v="5668" actId="20577"/>
          <ac:spMkLst>
            <pc:docMk/>
            <pc:sldMk cId="1047036084" sldId="271"/>
            <ac:spMk id="2" creationId="{3A7B04A3-E28C-8374-C011-3DE6901E4FCB}"/>
          </ac:spMkLst>
        </pc:spChg>
        <pc:spChg chg="mod">
          <ac:chgData name="Mary-Kathryn Galli" userId="cbfead58-3c14-4714-9ff1-a786363bdbc7" providerId="ADAL" clId="{803DAAEC-BBB1-494C-936B-2C3791A0D2B2}" dt="2025-09-05T18:21:34.341" v="5611" actId="113"/>
          <ac:spMkLst>
            <pc:docMk/>
            <pc:sldMk cId="1047036084" sldId="271"/>
            <ac:spMk id="3" creationId="{38F6A18B-BCC5-FF91-DF7D-4D688C89D30C}"/>
          </ac:spMkLst>
        </pc:spChg>
        <pc:graphicFrameChg chg="mod modGraphic">
          <ac:chgData name="Mary-Kathryn Galli" userId="cbfead58-3c14-4714-9ff1-a786363bdbc7" providerId="ADAL" clId="{803DAAEC-BBB1-494C-936B-2C3791A0D2B2}" dt="2025-09-05T18:37:04.970" v="5679" actId="14100"/>
          <ac:graphicFrameMkLst>
            <pc:docMk/>
            <pc:sldMk cId="1047036084" sldId="271"/>
            <ac:graphicFrameMk id="6" creationId="{98D95341-C8B4-9F48-730E-0DAF80C3528C}"/>
          </ac:graphicFrameMkLst>
        </pc:graphicFrameChg>
        <pc:picChg chg="mod">
          <ac:chgData name="Mary-Kathryn Galli" userId="cbfead58-3c14-4714-9ff1-a786363bdbc7" providerId="ADAL" clId="{803DAAEC-BBB1-494C-936B-2C3791A0D2B2}" dt="2025-09-05T18:37:02.140" v="5678" actId="1076"/>
          <ac:picMkLst>
            <pc:docMk/>
            <pc:sldMk cId="1047036084" sldId="271"/>
            <ac:picMk id="4" creationId="{98942ECB-C52E-1837-E22C-2781BB414FC8}"/>
          </ac:picMkLst>
        </pc:picChg>
      </pc:sldChg>
      <pc:sldChg chg="addSp delSp add del delDesignElem">
        <pc:chgData name="Mary-Kathryn Galli" userId="cbfead58-3c14-4714-9ff1-a786363bdbc7" providerId="ADAL" clId="{803DAAEC-BBB1-494C-936B-2C3791A0D2B2}" dt="2025-09-04T17:08:49.348" v="3631" actId="2696"/>
        <pc:sldMkLst>
          <pc:docMk/>
          <pc:sldMk cId="164624491" sldId="279"/>
        </pc:sldMkLst>
      </pc:sldChg>
      <pc:sldChg chg="modSp add del ord">
        <pc:chgData name="Mary-Kathryn Galli" userId="cbfead58-3c14-4714-9ff1-a786363bdbc7" providerId="ADAL" clId="{803DAAEC-BBB1-494C-936B-2C3791A0D2B2}" dt="2025-09-05T16:29:30.798" v="4506"/>
        <pc:sldMkLst>
          <pc:docMk/>
          <pc:sldMk cId="2828537535" sldId="280"/>
        </pc:sldMkLst>
        <pc:spChg chg="mod">
          <ac:chgData name="Mary-Kathryn Galli" userId="cbfead58-3c14-4714-9ff1-a786363bdbc7" providerId="ADAL" clId="{803DAAEC-BBB1-494C-936B-2C3791A0D2B2}" dt="2025-09-02T19:51:24.459" v="1547"/>
          <ac:spMkLst>
            <pc:docMk/>
            <pc:sldMk cId="2828537535" sldId="280"/>
            <ac:spMk id="5" creationId="{C2595B11-C76E-DD57-C5B1-8658DCE8DA40}"/>
          </ac:spMkLst>
        </pc:spChg>
        <pc:picChg chg="mod">
          <ac:chgData name="Mary-Kathryn Galli" userId="cbfead58-3c14-4714-9ff1-a786363bdbc7" providerId="ADAL" clId="{803DAAEC-BBB1-494C-936B-2C3791A0D2B2}" dt="2025-09-02T19:51:24.459" v="1547"/>
          <ac:picMkLst>
            <pc:docMk/>
            <pc:sldMk cId="2828537535" sldId="280"/>
            <ac:picMk id="17" creationId="{8EFB4564-29E5-F6E3-F3EB-A360C07CB3BC}"/>
          </ac:picMkLst>
        </pc:picChg>
        <pc:picChg chg="mod">
          <ac:chgData name="Mary-Kathryn Galli" userId="cbfead58-3c14-4714-9ff1-a786363bdbc7" providerId="ADAL" clId="{803DAAEC-BBB1-494C-936B-2C3791A0D2B2}" dt="2025-09-02T19:51:24.459" v="1547"/>
          <ac:picMkLst>
            <pc:docMk/>
            <pc:sldMk cId="2828537535" sldId="280"/>
            <ac:picMk id="34" creationId="{86D2A0F7-D9A6-C866-8EB1-4584D76BB784}"/>
          </ac:picMkLst>
        </pc:picChg>
      </pc:sldChg>
      <pc:sldChg chg="del">
        <pc:chgData name="Mary-Kathryn Galli" userId="cbfead58-3c14-4714-9ff1-a786363bdbc7" providerId="ADAL" clId="{803DAAEC-BBB1-494C-936B-2C3791A0D2B2}" dt="2025-09-04T17:06:50.189" v="3616" actId="2696"/>
        <pc:sldMkLst>
          <pc:docMk/>
          <pc:sldMk cId="2276052512" sldId="281"/>
        </pc:sldMkLst>
      </pc:sldChg>
      <pc:sldChg chg="addSp delSp modSp add del mod ord modNotesTx">
        <pc:chgData name="Mary-Kathryn Galli" userId="cbfead58-3c14-4714-9ff1-a786363bdbc7" providerId="ADAL" clId="{803DAAEC-BBB1-494C-936B-2C3791A0D2B2}" dt="2025-09-05T19:42:14.334" v="6619" actId="20577"/>
        <pc:sldMkLst>
          <pc:docMk/>
          <pc:sldMk cId="3818254895" sldId="282"/>
        </pc:sldMkLst>
        <pc:spChg chg="mod">
          <ac:chgData name="Mary-Kathryn Galli" userId="cbfead58-3c14-4714-9ff1-a786363bdbc7" providerId="ADAL" clId="{803DAAEC-BBB1-494C-936B-2C3791A0D2B2}" dt="2025-09-04T16:48:05.255" v="3474" actId="20577"/>
          <ac:spMkLst>
            <pc:docMk/>
            <pc:sldMk cId="3818254895" sldId="282"/>
            <ac:spMk id="2" creationId="{4EB84DA2-A623-358B-3C93-1C24BA8C6545}"/>
          </ac:spMkLst>
        </pc:spChg>
        <pc:spChg chg="del mod">
          <ac:chgData name="Mary-Kathryn Galli" userId="cbfead58-3c14-4714-9ff1-a786363bdbc7" providerId="ADAL" clId="{803DAAEC-BBB1-494C-936B-2C3791A0D2B2}" dt="2025-09-04T16:48:49.812" v="3479" actId="12084"/>
          <ac:spMkLst>
            <pc:docMk/>
            <pc:sldMk cId="3818254895" sldId="282"/>
            <ac:spMk id="3" creationId="{EF987E6C-7551-91C7-FBC7-669E75DFA576}"/>
          </ac:spMkLst>
        </pc:spChg>
        <pc:spChg chg="add mod">
          <ac:chgData name="Mary-Kathryn Galli" userId="cbfead58-3c14-4714-9ff1-a786363bdbc7" providerId="ADAL" clId="{803DAAEC-BBB1-494C-936B-2C3791A0D2B2}" dt="2025-09-05T17:50:37.031" v="5326" actId="1076"/>
          <ac:spMkLst>
            <pc:docMk/>
            <pc:sldMk cId="3818254895" sldId="282"/>
            <ac:spMk id="5" creationId="{8C4297A8-ED99-C07C-74DC-5FA007504CAC}"/>
          </ac:spMkLst>
        </pc:spChg>
        <pc:spChg chg="del mod">
          <ac:chgData name="Mary-Kathryn Galli" userId="cbfead58-3c14-4714-9ff1-a786363bdbc7" providerId="ADAL" clId="{803DAAEC-BBB1-494C-936B-2C3791A0D2B2}" dt="2025-09-04T16:54:36.736" v="3510"/>
          <ac:spMkLst>
            <pc:docMk/>
            <pc:sldMk cId="3818254895" sldId="282"/>
            <ac:spMk id="7" creationId="{1B77CBB2-28A3-0DB4-E4ED-52C3E3DA6F8A}"/>
          </ac:spMkLst>
        </pc:spChg>
        <pc:graphicFrameChg chg="add mod modGraphic">
          <ac:chgData name="Mary-Kathryn Galli" userId="cbfead58-3c14-4714-9ff1-a786363bdbc7" providerId="ADAL" clId="{803DAAEC-BBB1-494C-936B-2C3791A0D2B2}" dt="2025-09-05T19:29:05.439" v="6333" actId="207"/>
          <ac:graphicFrameMkLst>
            <pc:docMk/>
            <pc:sldMk cId="3818254895" sldId="282"/>
            <ac:graphicFrameMk id="4" creationId="{203497B0-B1A9-C403-9AE3-A7030149BD9B}"/>
          </ac:graphicFrameMkLst>
        </pc:graphicFrameChg>
        <pc:picChg chg="mod">
          <ac:chgData name="Mary-Kathryn Galli" userId="cbfead58-3c14-4714-9ff1-a786363bdbc7" providerId="ADAL" clId="{803DAAEC-BBB1-494C-936B-2C3791A0D2B2}" dt="2025-09-04T16:54:36.356" v="3508" actId="1076"/>
          <ac:picMkLst>
            <pc:docMk/>
            <pc:sldMk cId="3818254895" sldId="282"/>
            <ac:picMk id="1026" creationId="{186FD0DE-8E85-8677-CEDA-1315B508A4DC}"/>
          </ac:picMkLst>
        </pc:picChg>
        <pc:picChg chg="mod">
          <ac:chgData name="Mary-Kathryn Galli" userId="cbfead58-3c14-4714-9ff1-a786363bdbc7" providerId="ADAL" clId="{803DAAEC-BBB1-494C-936B-2C3791A0D2B2}" dt="2025-09-04T16:51:52.056" v="3482" actId="1076"/>
          <ac:picMkLst>
            <pc:docMk/>
            <pc:sldMk cId="3818254895" sldId="282"/>
            <ac:picMk id="1028" creationId="{2712C3BA-9BB0-A0E7-1B53-7AEAE1AF3218}"/>
          </ac:picMkLst>
        </pc:picChg>
      </pc:sldChg>
      <pc:sldChg chg="addSp delSp modSp add del mod ord delDesignElem modNotesTx">
        <pc:chgData name="Mary-Kathryn Galli" userId="cbfead58-3c14-4714-9ff1-a786363bdbc7" providerId="ADAL" clId="{803DAAEC-BBB1-494C-936B-2C3791A0D2B2}" dt="2025-09-05T17:41:07.422" v="5251" actId="20577"/>
        <pc:sldMkLst>
          <pc:docMk/>
          <pc:sldMk cId="568344986" sldId="283"/>
        </pc:sldMkLst>
        <pc:spChg chg="mod">
          <ac:chgData name="Mary-Kathryn Galli" userId="cbfead58-3c14-4714-9ff1-a786363bdbc7" providerId="ADAL" clId="{803DAAEC-BBB1-494C-936B-2C3791A0D2B2}" dt="2025-09-04T17:09:07.524" v="3634" actId="1076"/>
          <ac:spMkLst>
            <pc:docMk/>
            <pc:sldMk cId="568344986" sldId="283"/>
            <ac:spMk id="2" creationId="{0FE17904-29D2-B106-B286-7075D6CAFE4F}"/>
          </ac:spMkLst>
        </pc:spChg>
        <pc:spChg chg="add del">
          <ac:chgData name="Mary-Kathryn Galli" userId="cbfead58-3c14-4714-9ff1-a786363bdbc7" providerId="ADAL" clId="{803DAAEC-BBB1-494C-936B-2C3791A0D2B2}" dt="2025-09-02T19:51:24.459" v="1547"/>
          <ac:spMkLst>
            <pc:docMk/>
            <pc:sldMk cId="568344986" sldId="283"/>
            <ac:spMk id="8" creationId="{8A7BA06D-B3FF-4E91-8639-B4569AE3AA23}"/>
          </ac:spMkLst>
        </pc:spChg>
        <pc:spChg chg="add del">
          <ac:chgData name="Mary-Kathryn Galli" userId="cbfead58-3c14-4714-9ff1-a786363bdbc7" providerId="ADAL" clId="{803DAAEC-BBB1-494C-936B-2C3791A0D2B2}" dt="2025-09-02T19:51:24.459" v="1547"/>
          <ac:spMkLst>
            <pc:docMk/>
            <pc:sldMk cId="568344986" sldId="283"/>
            <ac:spMk id="10" creationId="{2B30C86D-5A07-48BC-9C9D-6F9A2DB1E9E1}"/>
          </ac:spMkLst>
        </pc:spChg>
        <pc:spChg chg="add del">
          <ac:chgData name="Mary-Kathryn Galli" userId="cbfead58-3c14-4714-9ff1-a786363bdbc7" providerId="ADAL" clId="{803DAAEC-BBB1-494C-936B-2C3791A0D2B2}" dt="2025-09-02T19:51:24.459" v="1547"/>
          <ac:spMkLst>
            <pc:docMk/>
            <pc:sldMk cId="568344986" sldId="283"/>
            <ac:spMk id="12" creationId="{5AB83C82-30AD-4DF2-A9AD-CE1547FDEDEA}"/>
          </ac:spMkLst>
        </pc:spChg>
        <pc:spChg chg="add del">
          <ac:chgData name="Mary-Kathryn Galli" userId="cbfead58-3c14-4714-9ff1-a786363bdbc7" providerId="ADAL" clId="{803DAAEC-BBB1-494C-936B-2C3791A0D2B2}" dt="2025-09-02T19:51:24.459" v="1547"/>
          <ac:spMkLst>
            <pc:docMk/>
            <pc:sldMk cId="568344986" sldId="283"/>
            <ac:spMk id="14" creationId="{B36D2DE0-0628-4A9A-A59D-7BA8B5EB3022}"/>
          </ac:spMkLst>
        </pc:spChg>
        <pc:spChg chg="add del">
          <ac:chgData name="Mary-Kathryn Galli" userId="cbfead58-3c14-4714-9ff1-a786363bdbc7" providerId="ADAL" clId="{803DAAEC-BBB1-494C-936B-2C3791A0D2B2}" dt="2025-09-02T19:51:24.459" v="1547"/>
          <ac:spMkLst>
            <pc:docMk/>
            <pc:sldMk cId="568344986" sldId="283"/>
            <ac:spMk id="16" creationId="{48E405C9-94BE-41DA-928C-DEC9A8550E9F}"/>
          </ac:spMkLst>
        </pc:spChg>
        <pc:spChg chg="add del">
          <ac:chgData name="Mary-Kathryn Galli" userId="cbfead58-3c14-4714-9ff1-a786363bdbc7" providerId="ADAL" clId="{803DAAEC-BBB1-494C-936B-2C3791A0D2B2}" dt="2025-09-02T19:51:24.459" v="1547"/>
          <ac:spMkLst>
            <pc:docMk/>
            <pc:sldMk cId="568344986" sldId="283"/>
            <ac:spMk id="18" creationId="{D2091A72-D5BB-42AC-8FD3-F7747D90861E}"/>
          </ac:spMkLst>
        </pc:spChg>
        <pc:spChg chg="add del">
          <ac:chgData name="Mary-Kathryn Galli" userId="cbfead58-3c14-4714-9ff1-a786363bdbc7" providerId="ADAL" clId="{803DAAEC-BBB1-494C-936B-2C3791A0D2B2}" dt="2025-09-02T19:51:24.459" v="1547"/>
          <ac:spMkLst>
            <pc:docMk/>
            <pc:sldMk cId="568344986" sldId="283"/>
            <ac:spMk id="20" creationId="{6ED12BFC-A737-46AF-8411-481112D54B0C}"/>
          </ac:spMkLst>
        </pc:spChg>
      </pc:sldChg>
      <pc:sldChg chg="del">
        <pc:chgData name="Mary-Kathryn Galli" userId="cbfead58-3c14-4714-9ff1-a786363bdbc7" providerId="ADAL" clId="{803DAAEC-BBB1-494C-936B-2C3791A0D2B2}" dt="2025-09-04T15:11:07.109" v="2702" actId="2696"/>
        <pc:sldMkLst>
          <pc:docMk/>
          <pc:sldMk cId="2655682527" sldId="284"/>
        </pc:sldMkLst>
      </pc:sldChg>
      <pc:sldChg chg="modSp add del mod modNotesTx">
        <pc:chgData name="Mary-Kathryn Galli" userId="cbfead58-3c14-4714-9ff1-a786363bdbc7" providerId="ADAL" clId="{803DAAEC-BBB1-494C-936B-2C3791A0D2B2}" dt="2025-09-05T19:45:35.891" v="6700" actId="20577"/>
        <pc:sldMkLst>
          <pc:docMk/>
          <pc:sldMk cId="1443016834" sldId="285"/>
        </pc:sldMkLst>
        <pc:spChg chg="mod">
          <ac:chgData name="Mary-Kathryn Galli" userId="cbfead58-3c14-4714-9ff1-a786363bdbc7" providerId="ADAL" clId="{803DAAEC-BBB1-494C-936B-2C3791A0D2B2}" dt="2025-09-02T19:51:24.459" v="1547"/>
          <ac:spMkLst>
            <pc:docMk/>
            <pc:sldMk cId="1443016834" sldId="285"/>
            <ac:spMk id="2" creationId="{27CB0B07-0866-D352-BF3B-ECA1456DF999}"/>
          </ac:spMkLst>
        </pc:spChg>
        <pc:graphicFrameChg chg="mod modGraphic">
          <ac:chgData name="Mary-Kathryn Galli" userId="cbfead58-3c14-4714-9ff1-a786363bdbc7" providerId="ADAL" clId="{803DAAEC-BBB1-494C-936B-2C3791A0D2B2}" dt="2025-09-05T19:28:45.017" v="6330" actId="313"/>
          <ac:graphicFrameMkLst>
            <pc:docMk/>
            <pc:sldMk cId="1443016834" sldId="285"/>
            <ac:graphicFrameMk id="9" creationId="{7A1A5725-5F29-DF7F-A652-51C62EA2E812}"/>
          </ac:graphicFrameMkLst>
        </pc:graphicFrameChg>
      </pc:sldChg>
      <pc:sldChg chg="del">
        <pc:chgData name="Mary-Kathryn Galli" userId="cbfead58-3c14-4714-9ff1-a786363bdbc7" providerId="ADAL" clId="{803DAAEC-BBB1-494C-936B-2C3791A0D2B2}" dt="2025-09-03T22:49:28.272" v="2553" actId="2696"/>
        <pc:sldMkLst>
          <pc:docMk/>
          <pc:sldMk cId="2012338513" sldId="288"/>
        </pc:sldMkLst>
      </pc:sldChg>
      <pc:sldChg chg="addSp modSp add del mod modNotesTx">
        <pc:chgData name="Mary-Kathryn Galli" userId="cbfead58-3c14-4714-9ff1-a786363bdbc7" providerId="ADAL" clId="{803DAAEC-BBB1-494C-936B-2C3791A0D2B2}" dt="2025-09-05T19:45:03.073" v="6677" actId="20577"/>
        <pc:sldMkLst>
          <pc:docMk/>
          <pc:sldMk cId="4210075290" sldId="289"/>
        </pc:sldMkLst>
        <pc:spChg chg="mod">
          <ac:chgData name="Mary-Kathryn Galli" userId="cbfead58-3c14-4714-9ff1-a786363bdbc7" providerId="ADAL" clId="{803DAAEC-BBB1-494C-936B-2C3791A0D2B2}" dt="2025-09-03T20:17:35.783" v="2104" actId="20577"/>
          <ac:spMkLst>
            <pc:docMk/>
            <pc:sldMk cId="4210075290" sldId="289"/>
            <ac:spMk id="2" creationId="{DE19052D-59BE-B392-3EA5-69CCD6038A93}"/>
          </ac:spMkLst>
        </pc:spChg>
        <pc:spChg chg="add mod">
          <ac:chgData name="Mary-Kathryn Galli" userId="cbfead58-3c14-4714-9ff1-a786363bdbc7" providerId="ADAL" clId="{803DAAEC-BBB1-494C-936B-2C3791A0D2B2}" dt="2025-09-05T19:36:21.136" v="6500" actId="122"/>
          <ac:spMkLst>
            <pc:docMk/>
            <pc:sldMk cId="4210075290" sldId="289"/>
            <ac:spMk id="3" creationId="{DCC2FD0B-1B63-86EA-9B9A-49F17BC4C845}"/>
          </ac:spMkLst>
        </pc:spChg>
        <pc:graphicFrameChg chg="mod modGraphic">
          <ac:chgData name="Mary-Kathryn Galli" userId="cbfead58-3c14-4714-9ff1-a786363bdbc7" providerId="ADAL" clId="{803DAAEC-BBB1-494C-936B-2C3791A0D2B2}" dt="2025-09-05T19:34:15.902" v="6422"/>
          <ac:graphicFrameMkLst>
            <pc:docMk/>
            <pc:sldMk cId="4210075290" sldId="289"/>
            <ac:graphicFrameMk id="5" creationId="{D1BB2820-560E-6E97-65E0-72EF5B0370A8}"/>
          </ac:graphicFrameMkLst>
        </pc:graphicFrameChg>
      </pc:sldChg>
      <pc:sldChg chg="addSp delSp modSp add del mod delDesignElem modNotesTx">
        <pc:chgData name="Mary-Kathryn Galli" userId="cbfead58-3c14-4714-9ff1-a786363bdbc7" providerId="ADAL" clId="{803DAAEC-BBB1-494C-936B-2C3791A0D2B2}" dt="2025-09-05T18:16:43.575" v="5497" actId="2711"/>
        <pc:sldMkLst>
          <pc:docMk/>
          <pc:sldMk cId="1018500886" sldId="290"/>
        </pc:sldMkLst>
        <pc:spChg chg="mod">
          <ac:chgData name="Mary-Kathryn Galli" userId="cbfead58-3c14-4714-9ff1-a786363bdbc7" providerId="ADAL" clId="{803DAAEC-BBB1-494C-936B-2C3791A0D2B2}" dt="2025-09-05T18:16:43.575" v="5497" actId="2711"/>
          <ac:spMkLst>
            <pc:docMk/>
            <pc:sldMk cId="1018500886" sldId="290"/>
            <ac:spMk id="2" creationId="{A5D3FC6C-C28F-DA1B-7873-E6CA545185E3}"/>
          </ac:spMkLst>
        </pc:spChg>
        <pc:spChg chg="add del">
          <ac:chgData name="Mary-Kathryn Galli" userId="cbfead58-3c14-4714-9ff1-a786363bdbc7" providerId="ADAL" clId="{803DAAEC-BBB1-494C-936B-2C3791A0D2B2}" dt="2025-09-02T19:51:25.760" v="1548"/>
          <ac:spMkLst>
            <pc:docMk/>
            <pc:sldMk cId="1018500886" sldId="290"/>
            <ac:spMk id="8" creationId="{BD976C13-68E6-4E25-B13E-FC3A2D3F66E3}"/>
          </ac:spMkLst>
        </pc:spChg>
        <pc:spChg chg="add del">
          <ac:chgData name="Mary-Kathryn Galli" userId="cbfead58-3c14-4714-9ff1-a786363bdbc7" providerId="ADAL" clId="{803DAAEC-BBB1-494C-936B-2C3791A0D2B2}" dt="2025-09-02T19:51:25.760" v="1548"/>
          <ac:spMkLst>
            <pc:docMk/>
            <pc:sldMk cId="1018500886" sldId="290"/>
            <ac:spMk id="10" creationId="{0F97E041-634B-4B3E-8669-42583D95672F}"/>
          </ac:spMkLst>
        </pc:spChg>
        <pc:spChg chg="add del">
          <ac:chgData name="Mary-Kathryn Galli" userId="cbfead58-3c14-4714-9ff1-a786363bdbc7" providerId="ADAL" clId="{803DAAEC-BBB1-494C-936B-2C3791A0D2B2}" dt="2025-09-02T19:51:25.760" v="1548"/>
          <ac:spMkLst>
            <pc:docMk/>
            <pc:sldMk cId="1018500886" sldId="290"/>
            <ac:spMk id="12" creationId="{69825ADD-F95C-4747-9B41-5DB21C28E6D2}"/>
          </ac:spMkLst>
        </pc:spChg>
        <pc:spChg chg="add del">
          <ac:chgData name="Mary-Kathryn Galli" userId="cbfead58-3c14-4714-9ff1-a786363bdbc7" providerId="ADAL" clId="{803DAAEC-BBB1-494C-936B-2C3791A0D2B2}" dt="2025-09-02T19:51:25.760" v="1548"/>
          <ac:spMkLst>
            <pc:docMk/>
            <pc:sldMk cId="1018500886" sldId="290"/>
            <ac:spMk id="14" creationId="{86791A8E-B2BA-467D-BB87-8CFBFB13AF9F}"/>
          </ac:spMkLst>
        </pc:spChg>
      </pc:sldChg>
      <pc:sldChg chg="modSp">
        <pc:chgData name="Mary-Kathryn Galli" userId="cbfead58-3c14-4714-9ff1-a786363bdbc7" providerId="ADAL" clId="{803DAAEC-BBB1-494C-936B-2C3791A0D2B2}" dt="2025-09-02T19:51:24.459" v="1547"/>
        <pc:sldMkLst>
          <pc:docMk/>
          <pc:sldMk cId="3115956404" sldId="292"/>
        </pc:sldMkLst>
      </pc:sldChg>
      <pc:sldChg chg="addSp delSp modSp mod">
        <pc:chgData name="Mary-Kathryn Galli" userId="cbfead58-3c14-4714-9ff1-a786363bdbc7" providerId="ADAL" clId="{803DAAEC-BBB1-494C-936B-2C3791A0D2B2}" dt="2025-09-02T19:51:25.760" v="1548"/>
        <pc:sldMkLst>
          <pc:docMk/>
          <pc:sldMk cId="1943010466" sldId="295"/>
        </pc:sldMkLst>
      </pc:sldChg>
      <pc:sldChg chg="addSp delSp modSp mod">
        <pc:chgData name="Mary-Kathryn Galli" userId="cbfead58-3c14-4714-9ff1-a786363bdbc7" providerId="ADAL" clId="{803DAAEC-BBB1-494C-936B-2C3791A0D2B2}" dt="2025-08-28T20:46:58.839" v="832" actId="242"/>
        <pc:sldMkLst>
          <pc:docMk/>
          <pc:sldMk cId="572159879" sldId="297"/>
        </pc:sldMkLst>
      </pc:sldChg>
      <pc:sldChg chg="modSp add del mod ord modNotesTx">
        <pc:chgData name="Mary-Kathryn Galli" userId="cbfead58-3c14-4714-9ff1-a786363bdbc7" providerId="ADAL" clId="{803DAAEC-BBB1-494C-936B-2C3791A0D2B2}" dt="2025-09-05T18:15:14.564" v="5484" actId="2711"/>
        <pc:sldMkLst>
          <pc:docMk/>
          <pc:sldMk cId="101006317" sldId="304"/>
        </pc:sldMkLst>
        <pc:spChg chg="mod">
          <ac:chgData name="Mary-Kathryn Galli" userId="cbfead58-3c14-4714-9ff1-a786363bdbc7" providerId="ADAL" clId="{803DAAEC-BBB1-494C-936B-2C3791A0D2B2}" dt="2025-08-28T20:38:27.132" v="759" actId="113"/>
          <ac:spMkLst>
            <pc:docMk/>
            <pc:sldMk cId="101006317" sldId="304"/>
            <ac:spMk id="2" creationId="{4A077286-749F-61C0-AD45-F56371E84D1B}"/>
          </ac:spMkLst>
        </pc:spChg>
        <pc:graphicFrameChg chg="mod">
          <ac:chgData name="Mary-Kathryn Galli" userId="cbfead58-3c14-4714-9ff1-a786363bdbc7" providerId="ADAL" clId="{803DAAEC-BBB1-494C-936B-2C3791A0D2B2}" dt="2025-09-05T18:15:14.564" v="5484" actId="2711"/>
          <ac:graphicFrameMkLst>
            <pc:docMk/>
            <pc:sldMk cId="101006317" sldId="304"/>
            <ac:graphicFrameMk id="3" creationId="{5C31A8AC-6F50-7E7B-9E74-FFB924760406}"/>
          </ac:graphicFrameMkLst>
        </pc:graphicFrameChg>
      </pc:sldChg>
      <pc:sldChg chg="del">
        <pc:chgData name="Mary-Kathryn Galli" userId="cbfead58-3c14-4714-9ff1-a786363bdbc7" providerId="ADAL" clId="{803DAAEC-BBB1-494C-936B-2C3791A0D2B2}" dt="2025-08-28T16:45:09.013" v="709" actId="2696"/>
        <pc:sldMkLst>
          <pc:docMk/>
          <pc:sldMk cId="449854807" sldId="307"/>
        </pc:sldMkLst>
      </pc:sldChg>
      <pc:sldChg chg="addSp delSp modSp add del mod ord delDesignElem modNotesTx">
        <pc:chgData name="Mary-Kathryn Galli" userId="cbfead58-3c14-4714-9ff1-a786363bdbc7" providerId="ADAL" clId="{803DAAEC-BBB1-494C-936B-2C3791A0D2B2}" dt="2025-09-05T19:24:07.729" v="6192" actId="20577"/>
        <pc:sldMkLst>
          <pc:docMk/>
          <pc:sldMk cId="3468880304" sldId="310"/>
        </pc:sldMkLst>
        <pc:spChg chg="mod">
          <ac:chgData name="Mary-Kathryn Galli" userId="cbfead58-3c14-4714-9ff1-a786363bdbc7" providerId="ADAL" clId="{803DAAEC-BBB1-494C-936B-2C3791A0D2B2}" dt="2025-09-05T18:14:08.415" v="5470" actId="1076"/>
          <ac:spMkLst>
            <pc:docMk/>
            <pc:sldMk cId="3468880304" sldId="310"/>
            <ac:spMk id="2" creationId="{7A3C0100-2227-F1D7-6868-95EABAD0E989}"/>
          </ac:spMkLst>
        </pc:spChg>
        <pc:graphicFrameChg chg="mod ord modGraphic">
          <ac:chgData name="Mary-Kathryn Galli" userId="cbfead58-3c14-4714-9ff1-a786363bdbc7" providerId="ADAL" clId="{803DAAEC-BBB1-494C-936B-2C3791A0D2B2}" dt="2025-09-05T18:14:04.980" v="5469" actId="1076"/>
          <ac:graphicFrameMkLst>
            <pc:docMk/>
            <pc:sldMk cId="3468880304" sldId="310"/>
            <ac:graphicFrameMk id="1093" creationId="{73E62060-F453-C02E-8DE5-A599EF9C0D85}"/>
          </ac:graphicFrameMkLst>
        </pc:graphicFrameChg>
        <pc:picChg chg="add mod ord">
          <ac:chgData name="Mary-Kathryn Galli" userId="cbfead58-3c14-4714-9ff1-a786363bdbc7" providerId="ADAL" clId="{803DAAEC-BBB1-494C-936B-2C3791A0D2B2}" dt="2025-08-26T20:38:56.321" v="404" actId="1076"/>
          <ac:picMkLst>
            <pc:docMk/>
            <pc:sldMk cId="3468880304" sldId="310"/>
            <ac:picMk id="2052" creationId="{446A7391-E289-8DC1-76C4-8DB05900C6D4}"/>
          </ac:picMkLst>
        </pc:picChg>
        <pc:picChg chg="add mod">
          <ac:chgData name="Mary-Kathryn Galli" userId="cbfead58-3c14-4714-9ff1-a786363bdbc7" providerId="ADAL" clId="{803DAAEC-BBB1-494C-936B-2C3791A0D2B2}" dt="2025-09-05T18:13:59.680" v="5467" actId="1076"/>
          <ac:picMkLst>
            <pc:docMk/>
            <pc:sldMk cId="3468880304" sldId="310"/>
            <ac:picMk id="2054" creationId="{86008ADE-C828-D2C2-CBB0-1F32024B615F}"/>
          </ac:picMkLst>
        </pc:picChg>
        <pc:picChg chg="add mod">
          <ac:chgData name="Mary-Kathryn Galli" userId="cbfead58-3c14-4714-9ff1-a786363bdbc7" providerId="ADAL" clId="{803DAAEC-BBB1-494C-936B-2C3791A0D2B2}" dt="2025-09-04T18:21:13.230" v="3647" actId="1076"/>
          <ac:picMkLst>
            <pc:docMk/>
            <pc:sldMk cId="3468880304" sldId="310"/>
            <ac:picMk id="2056" creationId="{2014031C-8899-6CD2-E32F-874D17BE8844}"/>
          </ac:picMkLst>
        </pc:picChg>
      </pc:sldChg>
      <pc:sldChg chg="modSp add del mod">
        <pc:chgData name="Mary-Kathryn Galli" userId="cbfead58-3c14-4714-9ff1-a786363bdbc7" providerId="ADAL" clId="{803DAAEC-BBB1-494C-936B-2C3791A0D2B2}" dt="2025-09-05T18:13:04.981" v="5460" actId="2711"/>
        <pc:sldMkLst>
          <pc:docMk/>
          <pc:sldMk cId="3696085453" sldId="311"/>
        </pc:sldMkLst>
        <pc:spChg chg="mod">
          <ac:chgData name="Mary-Kathryn Galli" userId="cbfead58-3c14-4714-9ff1-a786363bdbc7" providerId="ADAL" clId="{803DAAEC-BBB1-494C-936B-2C3791A0D2B2}" dt="2025-08-21T17:51:27.651" v="13" actId="2711"/>
          <ac:spMkLst>
            <pc:docMk/>
            <pc:sldMk cId="3696085453" sldId="311"/>
            <ac:spMk id="2" creationId="{00000000-0000-0000-0000-000000000000}"/>
          </ac:spMkLst>
        </pc:spChg>
        <pc:spChg chg="mod">
          <ac:chgData name="Mary-Kathryn Galli" userId="cbfead58-3c14-4714-9ff1-a786363bdbc7" providerId="ADAL" clId="{803DAAEC-BBB1-494C-936B-2C3791A0D2B2}" dt="2025-09-05T18:13:04.981" v="5460" actId="2711"/>
          <ac:spMkLst>
            <pc:docMk/>
            <pc:sldMk cId="3696085453" sldId="311"/>
            <ac:spMk id="3" creationId="{00000000-0000-0000-0000-000000000000}"/>
          </ac:spMkLst>
        </pc:spChg>
      </pc:sldChg>
      <pc:sldChg chg="modSp add del mod">
        <pc:chgData name="Mary-Kathryn Galli" userId="cbfead58-3c14-4714-9ff1-a786363bdbc7" providerId="ADAL" clId="{803DAAEC-BBB1-494C-936B-2C3791A0D2B2}" dt="2025-09-05T19:08:52.876" v="5869" actId="14100"/>
        <pc:sldMkLst>
          <pc:docMk/>
          <pc:sldMk cId="3748146059" sldId="676"/>
        </pc:sldMkLst>
        <pc:spChg chg="mod">
          <ac:chgData name="Mary-Kathryn Galli" userId="cbfead58-3c14-4714-9ff1-a786363bdbc7" providerId="ADAL" clId="{803DAAEC-BBB1-494C-936B-2C3791A0D2B2}" dt="2025-09-05T19:08:52.876" v="5869" actId="14100"/>
          <ac:spMkLst>
            <pc:docMk/>
            <pc:sldMk cId="3748146059" sldId="676"/>
            <ac:spMk id="17" creationId="{3423F9EE-8EC3-F992-ED95-E5A7F88FBC70}"/>
          </ac:spMkLst>
        </pc:spChg>
        <pc:spChg chg="mod">
          <ac:chgData name="Mary-Kathryn Galli" userId="cbfead58-3c14-4714-9ff1-a786363bdbc7" providerId="ADAL" clId="{803DAAEC-BBB1-494C-936B-2C3791A0D2B2}" dt="2025-09-02T19:51:24.459" v="1547"/>
          <ac:spMkLst>
            <pc:docMk/>
            <pc:sldMk cId="3748146059" sldId="676"/>
            <ac:spMk id="19" creationId="{510AB524-5F6F-ED78-7FC7-018601595425}"/>
          </ac:spMkLst>
        </pc:spChg>
        <pc:spChg chg="mod">
          <ac:chgData name="Mary-Kathryn Galli" userId="cbfead58-3c14-4714-9ff1-a786363bdbc7" providerId="ADAL" clId="{803DAAEC-BBB1-494C-936B-2C3791A0D2B2}" dt="2025-09-02T19:51:24.459" v="1547"/>
          <ac:spMkLst>
            <pc:docMk/>
            <pc:sldMk cId="3748146059" sldId="676"/>
            <ac:spMk id="20" creationId="{95FD572A-D311-B1E2-FAB0-9535453077EB}"/>
          </ac:spMkLst>
        </pc:spChg>
      </pc:sldChg>
      <pc:sldChg chg="addSp delSp modSp add del mod modShow modNotesTx">
        <pc:chgData name="Mary-Kathryn Galli" userId="cbfead58-3c14-4714-9ff1-a786363bdbc7" providerId="ADAL" clId="{803DAAEC-BBB1-494C-936B-2C3791A0D2B2}" dt="2025-09-05T18:14:46.273" v="5478" actId="2711"/>
        <pc:sldMkLst>
          <pc:docMk/>
          <pc:sldMk cId="1002193766" sldId="3827"/>
        </pc:sldMkLst>
        <pc:spChg chg="add del mod">
          <ac:chgData name="Mary-Kathryn Galli" userId="cbfead58-3c14-4714-9ff1-a786363bdbc7" providerId="ADAL" clId="{803DAAEC-BBB1-494C-936B-2C3791A0D2B2}" dt="2025-09-05T18:14:46.273" v="5478" actId="2711"/>
          <ac:spMkLst>
            <pc:docMk/>
            <pc:sldMk cId="1002193766" sldId="3827"/>
            <ac:spMk id="2" creationId="{D8267A40-8EA5-0397-A157-7750FCDC2AEE}"/>
          </ac:spMkLst>
        </pc:spChg>
        <pc:spChg chg="mod">
          <ac:chgData name="Mary-Kathryn Galli" userId="cbfead58-3c14-4714-9ff1-a786363bdbc7" providerId="ADAL" clId="{803DAAEC-BBB1-494C-936B-2C3791A0D2B2}" dt="2025-09-05T18:14:38.722" v="5475" actId="2711"/>
          <ac:spMkLst>
            <pc:docMk/>
            <pc:sldMk cId="1002193766" sldId="3827"/>
            <ac:spMk id="3" creationId="{8957F66B-A956-273B-043F-3E6834A56CC7}"/>
          </ac:spMkLst>
        </pc:spChg>
        <pc:spChg chg="mod">
          <ac:chgData name="Mary-Kathryn Galli" userId="cbfead58-3c14-4714-9ff1-a786363bdbc7" providerId="ADAL" clId="{803DAAEC-BBB1-494C-936B-2C3791A0D2B2}" dt="2025-09-02T19:51:24.459" v="1547"/>
          <ac:spMkLst>
            <pc:docMk/>
            <pc:sldMk cId="1002193766" sldId="3827"/>
            <ac:spMk id="4" creationId="{7B290457-2071-4F7C-9327-CE85A282B4D5}"/>
          </ac:spMkLst>
        </pc:spChg>
        <pc:spChg chg="mod">
          <ac:chgData name="Mary-Kathryn Galli" userId="cbfead58-3c14-4714-9ff1-a786363bdbc7" providerId="ADAL" clId="{803DAAEC-BBB1-494C-936B-2C3791A0D2B2}" dt="2025-09-05T18:14:42.459" v="5476" actId="2711"/>
          <ac:spMkLst>
            <pc:docMk/>
            <pc:sldMk cId="1002193766" sldId="3827"/>
            <ac:spMk id="5" creationId="{B67B1E24-2840-4BB0-AE5A-2320A01CB80F}"/>
          </ac:spMkLst>
        </pc:spChg>
        <pc:spChg chg="del mod">
          <ac:chgData name="Mary-Kathryn Galli" userId="cbfead58-3c14-4714-9ff1-a786363bdbc7" providerId="ADAL" clId="{803DAAEC-BBB1-494C-936B-2C3791A0D2B2}" dt="2025-09-05T18:14:27.931" v="5473" actId="478"/>
          <ac:spMkLst>
            <pc:docMk/>
            <pc:sldMk cId="1002193766" sldId="3827"/>
            <ac:spMk id="8" creationId="{DE9CCB4F-BC7D-BA2D-1237-D32F8DDC8D23}"/>
          </ac:spMkLst>
        </pc:spChg>
        <pc:picChg chg="mod">
          <ac:chgData name="Mary-Kathryn Galli" userId="cbfead58-3c14-4714-9ff1-a786363bdbc7" providerId="ADAL" clId="{803DAAEC-BBB1-494C-936B-2C3791A0D2B2}" dt="2025-09-02T19:51:24.459" v="1547"/>
          <ac:picMkLst>
            <pc:docMk/>
            <pc:sldMk cId="1002193766" sldId="3827"/>
            <ac:picMk id="9" creationId="{74180E35-4F0D-D1DF-4FB6-89A663AB71D7}"/>
          </ac:picMkLst>
        </pc:picChg>
        <pc:picChg chg="mod">
          <ac:chgData name="Mary-Kathryn Galli" userId="cbfead58-3c14-4714-9ff1-a786363bdbc7" providerId="ADAL" clId="{803DAAEC-BBB1-494C-936B-2C3791A0D2B2}" dt="2025-09-02T19:51:24.459" v="1547"/>
          <ac:picMkLst>
            <pc:docMk/>
            <pc:sldMk cId="1002193766" sldId="3827"/>
            <ac:picMk id="14" creationId="{6379B047-C24A-7F3D-5286-6FB5820D1101}"/>
          </ac:picMkLst>
        </pc:picChg>
      </pc:sldChg>
      <pc:sldChg chg="addSp delSp modSp add del mod ord delDesignElem modNotesTx">
        <pc:chgData name="Mary-Kathryn Galli" userId="cbfead58-3c14-4714-9ff1-a786363bdbc7" providerId="ADAL" clId="{803DAAEC-BBB1-494C-936B-2C3791A0D2B2}" dt="2025-09-05T19:24:17.981" v="6193" actId="20577"/>
        <pc:sldMkLst>
          <pc:docMk/>
          <pc:sldMk cId="976925234" sldId="3836"/>
        </pc:sldMkLst>
        <pc:spChg chg="mod">
          <ac:chgData name="Mary-Kathryn Galli" userId="cbfead58-3c14-4714-9ff1-a786363bdbc7" providerId="ADAL" clId="{803DAAEC-BBB1-494C-936B-2C3791A0D2B2}" dt="2025-09-02T19:51:22.358" v="1545" actId="1076"/>
          <ac:spMkLst>
            <pc:docMk/>
            <pc:sldMk cId="976925234" sldId="3836"/>
            <ac:spMk id="2" creationId="{DE940E45-CA36-124D-1569-7269288DDA1C}"/>
          </ac:spMkLst>
        </pc:spChg>
        <pc:spChg chg="mod">
          <ac:chgData name="Mary-Kathryn Galli" userId="cbfead58-3c14-4714-9ff1-a786363bdbc7" providerId="ADAL" clId="{803DAAEC-BBB1-494C-936B-2C3791A0D2B2}" dt="2025-09-05T18:14:22.160" v="5471" actId="2711"/>
          <ac:spMkLst>
            <pc:docMk/>
            <pc:sldMk cId="976925234" sldId="3836"/>
            <ac:spMk id="3" creationId="{9E66191A-A413-1CCB-D41A-50EC76008055}"/>
          </ac:spMkLst>
        </pc:spChg>
        <pc:spChg chg="add del">
          <ac:chgData name="Mary-Kathryn Galli" userId="cbfead58-3c14-4714-9ff1-a786363bdbc7" providerId="ADAL" clId="{803DAAEC-BBB1-494C-936B-2C3791A0D2B2}" dt="2025-09-02T19:51:24.459" v="1547"/>
          <ac:spMkLst>
            <pc:docMk/>
            <pc:sldMk cId="976925234" sldId="3836"/>
            <ac:spMk id="63" creationId="{8A7BA06D-B3FF-4E91-8639-B4569AE3AA23}"/>
          </ac:spMkLst>
        </pc:spChg>
        <pc:spChg chg="add del">
          <ac:chgData name="Mary-Kathryn Galli" userId="cbfead58-3c14-4714-9ff1-a786363bdbc7" providerId="ADAL" clId="{803DAAEC-BBB1-494C-936B-2C3791A0D2B2}" dt="2025-09-02T19:51:24.459" v="1547"/>
          <ac:spMkLst>
            <pc:docMk/>
            <pc:sldMk cId="976925234" sldId="3836"/>
            <ac:spMk id="64" creationId="{2B30C86D-5A07-48BC-9C9D-6F9A2DB1E9E1}"/>
          </ac:spMkLst>
        </pc:spChg>
        <pc:spChg chg="add del">
          <ac:chgData name="Mary-Kathryn Galli" userId="cbfead58-3c14-4714-9ff1-a786363bdbc7" providerId="ADAL" clId="{803DAAEC-BBB1-494C-936B-2C3791A0D2B2}" dt="2025-09-02T19:51:24.459" v="1547"/>
          <ac:spMkLst>
            <pc:docMk/>
            <pc:sldMk cId="976925234" sldId="3836"/>
            <ac:spMk id="65" creationId="{59EF30C2-29AC-4A0D-BC0A-A679CF113EDD}"/>
          </ac:spMkLst>
        </pc:spChg>
        <pc:spChg chg="add del">
          <ac:chgData name="Mary-Kathryn Galli" userId="cbfead58-3c14-4714-9ff1-a786363bdbc7" providerId="ADAL" clId="{803DAAEC-BBB1-494C-936B-2C3791A0D2B2}" dt="2025-09-02T19:51:24.459" v="1547"/>
          <ac:spMkLst>
            <pc:docMk/>
            <pc:sldMk cId="976925234" sldId="3836"/>
            <ac:spMk id="66" creationId="{EA804283-B929-4503-802F-4585376E2B42}"/>
          </ac:spMkLst>
        </pc:spChg>
        <pc:spChg chg="add del">
          <ac:chgData name="Mary-Kathryn Galli" userId="cbfead58-3c14-4714-9ff1-a786363bdbc7" providerId="ADAL" clId="{803DAAEC-BBB1-494C-936B-2C3791A0D2B2}" dt="2025-09-02T19:51:24.459" v="1547"/>
          <ac:spMkLst>
            <pc:docMk/>
            <pc:sldMk cId="976925234" sldId="3836"/>
            <ac:spMk id="67" creationId="{9C682A1A-5B2D-4111-BBD6-620165633E5B}"/>
          </ac:spMkLst>
        </pc:spChg>
        <pc:spChg chg="add del">
          <ac:chgData name="Mary-Kathryn Galli" userId="cbfead58-3c14-4714-9ff1-a786363bdbc7" providerId="ADAL" clId="{803DAAEC-BBB1-494C-936B-2C3791A0D2B2}" dt="2025-09-02T19:51:24.459" v="1547"/>
          <ac:spMkLst>
            <pc:docMk/>
            <pc:sldMk cId="976925234" sldId="3836"/>
            <ac:spMk id="68" creationId="{A04F1504-431A-4D86-9091-AE7E4B33376B}"/>
          </ac:spMkLst>
        </pc:spChg>
        <pc:spChg chg="add del">
          <ac:chgData name="Mary-Kathryn Galli" userId="cbfead58-3c14-4714-9ff1-a786363bdbc7" providerId="ADAL" clId="{803DAAEC-BBB1-494C-936B-2C3791A0D2B2}" dt="2025-09-02T19:51:24.459" v="1547"/>
          <ac:spMkLst>
            <pc:docMk/>
            <pc:sldMk cId="976925234" sldId="3836"/>
            <ac:spMk id="69" creationId="{AD3811F5-514E-49A4-B382-673ED228A4CC}"/>
          </ac:spMkLst>
        </pc:spChg>
        <pc:spChg chg="add del">
          <ac:chgData name="Mary-Kathryn Galli" userId="cbfead58-3c14-4714-9ff1-a786363bdbc7" providerId="ADAL" clId="{803DAAEC-BBB1-494C-936B-2C3791A0D2B2}" dt="2025-09-02T19:51:24.459" v="1547"/>
          <ac:spMkLst>
            <pc:docMk/>
            <pc:sldMk cId="976925234" sldId="3836"/>
            <ac:spMk id="71" creationId="{C36A08F5-3B56-47C5-A371-9187BE56E1E5}"/>
          </ac:spMkLst>
        </pc:spChg>
        <pc:spChg chg="add del">
          <ac:chgData name="Mary-Kathryn Galli" userId="cbfead58-3c14-4714-9ff1-a786363bdbc7" providerId="ADAL" clId="{803DAAEC-BBB1-494C-936B-2C3791A0D2B2}" dt="2025-09-02T19:51:24.459" v="1547"/>
          <ac:spMkLst>
            <pc:docMk/>
            <pc:sldMk cId="976925234" sldId="3836"/>
            <ac:spMk id="72" creationId="{067AD921-1CEE-4C1B-9AA3-C66D908DDD14}"/>
          </ac:spMkLst>
        </pc:spChg>
        <pc:picChg chg="del mod modCrop">
          <ac:chgData name="Mary-Kathryn Galli" userId="cbfead58-3c14-4714-9ff1-a786363bdbc7" providerId="ADAL" clId="{803DAAEC-BBB1-494C-936B-2C3791A0D2B2}" dt="2025-09-04T18:22:41.034" v="3661" actId="478"/>
          <ac:picMkLst>
            <pc:docMk/>
            <pc:sldMk cId="976925234" sldId="3836"/>
            <ac:picMk id="4" creationId="{A1968A22-996A-B20F-0575-BD4962883239}"/>
          </ac:picMkLst>
        </pc:picChg>
        <pc:picChg chg="mod">
          <ac:chgData name="Mary-Kathryn Galli" userId="cbfead58-3c14-4714-9ff1-a786363bdbc7" providerId="ADAL" clId="{803DAAEC-BBB1-494C-936B-2C3791A0D2B2}" dt="2025-09-04T18:22:46.309" v="3663" actId="14100"/>
          <ac:picMkLst>
            <pc:docMk/>
            <pc:sldMk cId="976925234" sldId="3836"/>
            <ac:picMk id="5" creationId="{016EC92D-C900-9B63-8634-E8740C5611E9}"/>
          </ac:picMkLst>
        </pc:picChg>
        <pc:cxnChg chg="add del">
          <ac:chgData name="Mary-Kathryn Galli" userId="cbfead58-3c14-4714-9ff1-a786363bdbc7" providerId="ADAL" clId="{803DAAEC-BBB1-494C-936B-2C3791A0D2B2}" dt="2025-09-02T19:51:24.459" v="1547"/>
          <ac:cxnSpMkLst>
            <pc:docMk/>
            <pc:sldMk cId="976925234" sldId="3836"/>
            <ac:cxnSpMk id="70" creationId="{266A0658-1CC4-4B0D-AAB7-A702286AFB03}"/>
          </ac:cxnSpMkLst>
        </pc:cxnChg>
      </pc:sldChg>
      <pc:sldChg chg="modSp del">
        <pc:chgData name="Mary-Kathryn Galli" userId="cbfead58-3c14-4714-9ff1-a786363bdbc7" providerId="ADAL" clId="{803DAAEC-BBB1-494C-936B-2C3791A0D2B2}" dt="2025-09-04T15:11:02.677" v="2701" actId="2696"/>
        <pc:sldMkLst>
          <pc:docMk/>
          <pc:sldMk cId="4149055694" sldId="3838"/>
        </pc:sldMkLst>
      </pc:sldChg>
      <pc:sldChg chg="addSp delSp modSp add del mod delDesignElem modNotesTx">
        <pc:chgData name="Mary-Kathryn Galli" userId="cbfead58-3c14-4714-9ff1-a786363bdbc7" providerId="ADAL" clId="{803DAAEC-BBB1-494C-936B-2C3791A0D2B2}" dt="2025-09-05T18:20:50.557" v="5604" actId="14100"/>
        <pc:sldMkLst>
          <pc:docMk/>
          <pc:sldMk cId="3078279656" sldId="3845"/>
        </pc:sldMkLst>
        <pc:spChg chg="del mod">
          <ac:chgData name="Mary-Kathryn Galli" userId="cbfead58-3c14-4714-9ff1-a786363bdbc7" providerId="ADAL" clId="{803DAAEC-BBB1-494C-936B-2C3791A0D2B2}" dt="2025-09-05T18:19:45.988" v="5589" actId="12084"/>
          <ac:spMkLst>
            <pc:docMk/>
            <pc:sldMk cId="3078279656" sldId="3845"/>
            <ac:spMk id="2" creationId="{0A280425-9E48-9F61-ECCC-F39EA4E1C192}"/>
          </ac:spMkLst>
        </pc:spChg>
        <pc:spChg chg="add del">
          <ac:chgData name="Mary-Kathryn Galli" userId="cbfead58-3c14-4714-9ff1-a786363bdbc7" providerId="ADAL" clId="{803DAAEC-BBB1-494C-936B-2C3791A0D2B2}" dt="2025-09-05T18:20:18.812" v="5593" actId="26606"/>
          <ac:spMkLst>
            <pc:docMk/>
            <pc:sldMk cId="3078279656" sldId="3845"/>
            <ac:spMk id="215" creationId="{8A7BA06D-B3FF-4E91-8639-B4569AE3AA23}"/>
          </ac:spMkLst>
        </pc:spChg>
        <pc:spChg chg="add del">
          <ac:chgData name="Mary-Kathryn Galli" userId="cbfead58-3c14-4714-9ff1-a786363bdbc7" providerId="ADAL" clId="{803DAAEC-BBB1-494C-936B-2C3791A0D2B2}" dt="2025-09-05T18:20:18.812" v="5593" actId="26606"/>
          <ac:spMkLst>
            <pc:docMk/>
            <pc:sldMk cId="3078279656" sldId="3845"/>
            <ac:spMk id="216" creationId="{2B30C86D-5A07-48BC-9C9D-6F9A2DB1E9E1}"/>
          </ac:spMkLst>
        </pc:spChg>
        <pc:spChg chg="add del">
          <ac:chgData name="Mary-Kathryn Galli" userId="cbfead58-3c14-4714-9ff1-a786363bdbc7" providerId="ADAL" clId="{803DAAEC-BBB1-494C-936B-2C3791A0D2B2}" dt="2025-09-05T18:20:18.770" v="5592" actId="26606"/>
          <ac:spMkLst>
            <pc:docMk/>
            <pc:sldMk cId="3078279656" sldId="3845"/>
            <ac:spMk id="217" creationId="{B9651FA3-B4A1-4E98-9B71-4CF82087794D}"/>
          </ac:spMkLst>
        </pc:spChg>
        <pc:spChg chg="add del">
          <ac:chgData name="Mary-Kathryn Galli" userId="cbfead58-3c14-4714-9ff1-a786363bdbc7" providerId="ADAL" clId="{803DAAEC-BBB1-494C-936B-2C3791A0D2B2}" dt="2025-09-05T18:20:18.770" v="5592" actId="26606"/>
          <ac:spMkLst>
            <pc:docMk/>
            <pc:sldMk cId="3078279656" sldId="3845"/>
            <ac:spMk id="219" creationId="{F227E5B6-9132-43CA-B503-37A18562ADF2}"/>
          </ac:spMkLst>
        </pc:spChg>
        <pc:spChg chg="add del">
          <ac:chgData name="Mary-Kathryn Galli" userId="cbfead58-3c14-4714-9ff1-a786363bdbc7" providerId="ADAL" clId="{803DAAEC-BBB1-494C-936B-2C3791A0D2B2}" dt="2025-09-05T18:20:18.812" v="5593" actId="26606"/>
          <ac:spMkLst>
            <pc:docMk/>
            <pc:sldMk cId="3078279656" sldId="3845"/>
            <ac:spMk id="221" creationId="{D2929CB1-0E3C-4B2D-ADC5-0154FB33BA44}"/>
          </ac:spMkLst>
        </pc:spChg>
        <pc:spChg chg="add del">
          <ac:chgData name="Mary-Kathryn Galli" userId="cbfead58-3c14-4714-9ff1-a786363bdbc7" providerId="ADAL" clId="{803DAAEC-BBB1-494C-936B-2C3791A0D2B2}" dt="2025-09-05T18:20:18.812" v="5593" actId="26606"/>
          <ac:spMkLst>
            <pc:docMk/>
            <pc:sldMk cId="3078279656" sldId="3845"/>
            <ac:spMk id="223" creationId="{658970D8-8D1D-4B5C-894B-E871CC86543D}"/>
          </ac:spMkLst>
        </pc:spChg>
        <pc:spChg chg="add del">
          <ac:chgData name="Mary-Kathryn Galli" userId="cbfead58-3c14-4714-9ff1-a786363bdbc7" providerId="ADAL" clId="{803DAAEC-BBB1-494C-936B-2C3791A0D2B2}" dt="2025-09-05T18:20:18.812" v="5593" actId="26606"/>
          <ac:spMkLst>
            <pc:docMk/>
            <pc:sldMk cId="3078279656" sldId="3845"/>
            <ac:spMk id="225" creationId="{03C2051E-A88D-48E5-BACF-AAED17892722}"/>
          </ac:spMkLst>
        </pc:spChg>
        <pc:spChg chg="add del">
          <ac:chgData name="Mary-Kathryn Galli" userId="cbfead58-3c14-4714-9ff1-a786363bdbc7" providerId="ADAL" clId="{803DAAEC-BBB1-494C-936B-2C3791A0D2B2}" dt="2025-09-05T18:20:18.812" v="5593" actId="26606"/>
          <ac:spMkLst>
            <pc:docMk/>
            <pc:sldMk cId="3078279656" sldId="3845"/>
            <ac:spMk id="227" creationId="{5F2F0C84-BE8C-4DC2-A6D3-30349A801D5C}"/>
          </ac:spMkLst>
        </pc:spChg>
        <pc:spChg chg="add del">
          <ac:chgData name="Mary-Kathryn Galli" userId="cbfead58-3c14-4714-9ff1-a786363bdbc7" providerId="ADAL" clId="{803DAAEC-BBB1-494C-936B-2C3791A0D2B2}" dt="2025-09-05T18:20:18.770" v="5592" actId="26606"/>
          <ac:spMkLst>
            <pc:docMk/>
            <pc:sldMk cId="3078279656" sldId="3845"/>
            <ac:spMk id="234" creationId="{23DA7759-3209-4FE2-96D1-4EEDD81E9EA0}"/>
          </ac:spMkLst>
        </pc:spChg>
        <pc:spChg chg="add del">
          <ac:chgData name="Mary-Kathryn Galli" userId="cbfead58-3c14-4714-9ff1-a786363bdbc7" providerId="ADAL" clId="{803DAAEC-BBB1-494C-936B-2C3791A0D2B2}" dt="2025-09-05T18:20:18.770" v="5592" actId="26606"/>
          <ac:spMkLst>
            <pc:docMk/>
            <pc:sldMk cId="3078279656" sldId="3845"/>
            <ac:spMk id="236" creationId="{41460DAD-8769-4C9F-9C8C-BB0443909D76}"/>
          </ac:spMkLst>
        </pc:spChg>
        <pc:spChg chg="add del">
          <ac:chgData name="Mary-Kathryn Galli" userId="cbfead58-3c14-4714-9ff1-a786363bdbc7" providerId="ADAL" clId="{803DAAEC-BBB1-494C-936B-2C3791A0D2B2}" dt="2025-09-05T18:20:18.770" v="5592" actId="26606"/>
          <ac:spMkLst>
            <pc:docMk/>
            <pc:sldMk cId="3078279656" sldId="3845"/>
            <ac:spMk id="238" creationId="{4F7EBAE4-9945-4473-9E34-B2C66EA0F03D}"/>
          </ac:spMkLst>
        </pc:spChg>
        <pc:spChg chg="add">
          <ac:chgData name="Mary-Kathryn Galli" userId="cbfead58-3c14-4714-9ff1-a786363bdbc7" providerId="ADAL" clId="{803DAAEC-BBB1-494C-936B-2C3791A0D2B2}" dt="2025-09-05T18:20:18.812" v="5593" actId="26606"/>
          <ac:spMkLst>
            <pc:docMk/>
            <pc:sldMk cId="3078279656" sldId="3845"/>
            <ac:spMk id="245" creationId="{23DA7759-3209-4FE2-96D1-4EEDD81E9EA0}"/>
          </ac:spMkLst>
        </pc:spChg>
        <pc:spChg chg="add">
          <ac:chgData name="Mary-Kathryn Galli" userId="cbfead58-3c14-4714-9ff1-a786363bdbc7" providerId="ADAL" clId="{803DAAEC-BBB1-494C-936B-2C3791A0D2B2}" dt="2025-09-05T18:20:18.812" v="5593" actId="26606"/>
          <ac:spMkLst>
            <pc:docMk/>
            <pc:sldMk cId="3078279656" sldId="3845"/>
            <ac:spMk id="246" creationId="{2D385988-EAAF-4C27-AF8A-2BFBECAF3D4F}"/>
          </ac:spMkLst>
        </pc:spChg>
        <pc:spChg chg="add">
          <ac:chgData name="Mary-Kathryn Galli" userId="cbfead58-3c14-4714-9ff1-a786363bdbc7" providerId="ADAL" clId="{803DAAEC-BBB1-494C-936B-2C3791A0D2B2}" dt="2025-09-05T18:20:18.812" v="5593" actId="26606"/>
          <ac:spMkLst>
            <pc:docMk/>
            <pc:sldMk cId="3078279656" sldId="3845"/>
            <ac:spMk id="247" creationId="{41460DAD-8769-4C9F-9C8C-BB0443909D76}"/>
          </ac:spMkLst>
        </pc:spChg>
        <pc:spChg chg="add">
          <ac:chgData name="Mary-Kathryn Galli" userId="cbfead58-3c14-4714-9ff1-a786363bdbc7" providerId="ADAL" clId="{803DAAEC-BBB1-494C-936B-2C3791A0D2B2}" dt="2025-09-05T18:20:18.812" v="5593" actId="26606"/>
          <ac:spMkLst>
            <pc:docMk/>
            <pc:sldMk cId="3078279656" sldId="3845"/>
            <ac:spMk id="251" creationId="{6B2ADB95-0FA3-4BD7-A8AC-89D014A83E5B}"/>
          </ac:spMkLst>
        </pc:spChg>
        <pc:graphicFrameChg chg="add mod modGraphic">
          <ac:chgData name="Mary-Kathryn Galli" userId="cbfead58-3c14-4714-9ff1-a786363bdbc7" providerId="ADAL" clId="{803DAAEC-BBB1-494C-936B-2C3791A0D2B2}" dt="2025-09-05T18:20:50.557" v="5604" actId="14100"/>
          <ac:graphicFrameMkLst>
            <pc:docMk/>
            <pc:sldMk cId="3078279656" sldId="3845"/>
            <ac:graphicFrameMk id="5" creationId="{ADE9E743-0E49-926C-DB70-E18F2AF0D444}"/>
          </ac:graphicFrameMkLst>
        </pc:graphicFrameChg>
        <pc:picChg chg="del mod">
          <ac:chgData name="Mary-Kathryn Galli" userId="cbfead58-3c14-4714-9ff1-a786363bdbc7" providerId="ADAL" clId="{803DAAEC-BBB1-494C-936B-2C3791A0D2B2}" dt="2025-09-05T15:16:45.930" v="4223" actId="478"/>
          <ac:picMkLst>
            <pc:docMk/>
            <pc:sldMk cId="3078279656" sldId="3845"/>
            <ac:picMk id="3" creationId="{C9D071B1-C406-3132-EFA0-30D4671CF3C1}"/>
          </ac:picMkLst>
        </pc:picChg>
        <pc:picChg chg="add mod">
          <ac:chgData name="Mary-Kathryn Galli" userId="cbfead58-3c14-4714-9ff1-a786363bdbc7" providerId="ADAL" clId="{803DAAEC-BBB1-494C-936B-2C3791A0D2B2}" dt="2025-09-05T15:16:47.737" v="4224"/>
          <ac:picMkLst>
            <pc:docMk/>
            <pc:sldMk cId="3078279656" sldId="3845"/>
            <ac:picMk id="4" creationId="{04C26080-DA74-E4D4-3FCF-38CFF726218C}"/>
          </ac:picMkLst>
        </pc:picChg>
      </pc:sldChg>
      <pc:sldChg chg="modSp add del mod ord modShow modNotesTx">
        <pc:chgData name="Mary-Kathryn Galli" userId="cbfead58-3c14-4714-9ff1-a786363bdbc7" providerId="ADAL" clId="{803DAAEC-BBB1-494C-936B-2C3791A0D2B2}" dt="2025-09-05T19:42:40.536" v="6644" actId="20577"/>
        <pc:sldMkLst>
          <pc:docMk/>
          <pc:sldMk cId="699793300" sldId="3861"/>
        </pc:sldMkLst>
        <pc:spChg chg="mod">
          <ac:chgData name="Mary-Kathryn Galli" userId="cbfead58-3c14-4714-9ff1-a786363bdbc7" providerId="ADAL" clId="{803DAAEC-BBB1-494C-936B-2C3791A0D2B2}" dt="2025-09-05T18:17:32.464" v="5503" actId="2711"/>
          <ac:spMkLst>
            <pc:docMk/>
            <pc:sldMk cId="699793300" sldId="3861"/>
            <ac:spMk id="23" creationId="{1A8864FD-AAC3-E61B-B11D-896489A075AC}"/>
          </ac:spMkLst>
        </pc:spChg>
      </pc:sldChg>
      <pc:sldChg chg="addSp delSp del delDesignElem">
        <pc:chgData name="Mary-Kathryn Galli" userId="cbfead58-3c14-4714-9ff1-a786363bdbc7" providerId="ADAL" clId="{803DAAEC-BBB1-494C-936B-2C3791A0D2B2}" dt="2025-09-04T15:11:10.995" v="2703" actId="2696"/>
        <pc:sldMkLst>
          <pc:docMk/>
          <pc:sldMk cId="3825919362" sldId="3862"/>
        </pc:sldMkLst>
      </pc:sldChg>
      <pc:sldChg chg="modSp add del">
        <pc:chgData name="Mary-Kathryn Galli" userId="cbfead58-3c14-4714-9ff1-a786363bdbc7" providerId="ADAL" clId="{803DAAEC-BBB1-494C-936B-2C3791A0D2B2}" dt="2025-09-04T23:27:25.493" v="4217" actId="2696"/>
        <pc:sldMkLst>
          <pc:docMk/>
          <pc:sldMk cId="2320211000" sldId="3863"/>
        </pc:sldMkLst>
      </pc:sldChg>
      <pc:sldChg chg="addSp delSp modSp add del mod modAnim delDesignElem modNotesTx">
        <pc:chgData name="Mary-Kathryn Galli" userId="cbfead58-3c14-4714-9ff1-a786363bdbc7" providerId="ADAL" clId="{803DAAEC-BBB1-494C-936B-2C3791A0D2B2}" dt="2025-09-05T19:45:31.783" v="6695" actId="20577"/>
        <pc:sldMkLst>
          <pc:docMk/>
          <pc:sldMk cId="382886103" sldId="3864"/>
        </pc:sldMkLst>
        <pc:spChg chg="mod">
          <ac:chgData name="Mary-Kathryn Galli" userId="cbfead58-3c14-4714-9ff1-a786363bdbc7" providerId="ADAL" clId="{803DAAEC-BBB1-494C-936B-2C3791A0D2B2}" dt="2025-09-04T15:58:40.785" v="3074" actId="2711"/>
          <ac:spMkLst>
            <pc:docMk/>
            <pc:sldMk cId="382886103" sldId="3864"/>
            <ac:spMk id="2" creationId="{3F9A1927-DC48-E97A-1FC5-8A6E82563521}"/>
          </ac:spMkLst>
        </pc:spChg>
        <pc:spChg chg="del mod">
          <ac:chgData name="Mary-Kathryn Galli" userId="cbfead58-3c14-4714-9ff1-a786363bdbc7" providerId="ADAL" clId="{803DAAEC-BBB1-494C-936B-2C3791A0D2B2}" dt="2025-09-04T15:47:15.933" v="2757" actId="478"/>
          <ac:spMkLst>
            <pc:docMk/>
            <pc:sldMk cId="382886103" sldId="3864"/>
            <ac:spMk id="3" creationId="{5AFEE98B-C03D-932A-A752-8EF01B6C0EEB}"/>
          </ac:spMkLst>
        </pc:spChg>
        <pc:spChg chg="add mod">
          <ac:chgData name="Mary-Kathryn Galli" userId="cbfead58-3c14-4714-9ff1-a786363bdbc7" providerId="ADAL" clId="{803DAAEC-BBB1-494C-936B-2C3791A0D2B2}" dt="2025-09-05T17:36:00.067" v="5236" actId="1076"/>
          <ac:spMkLst>
            <pc:docMk/>
            <pc:sldMk cId="382886103" sldId="3864"/>
            <ac:spMk id="4" creationId="{1989D948-9234-B352-8B5F-9D46DF8953D2}"/>
          </ac:spMkLst>
        </pc:spChg>
        <pc:spChg chg="add del mod">
          <ac:chgData name="Mary-Kathryn Galli" userId="cbfead58-3c14-4714-9ff1-a786363bdbc7" providerId="ADAL" clId="{803DAAEC-BBB1-494C-936B-2C3791A0D2B2}" dt="2025-09-04T15:47:25.509" v="2758"/>
          <ac:spMkLst>
            <pc:docMk/>
            <pc:sldMk cId="382886103" sldId="3864"/>
            <ac:spMk id="6" creationId="{B3AC308E-FC96-E407-6190-0FC669DBF1E5}"/>
          </ac:spMkLst>
        </pc:spChg>
        <pc:spChg chg="add del">
          <ac:chgData name="Mary-Kathryn Galli" userId="cbfead58-3c14-4714-9ff1-a786363bdbc7" providerId="ADAL" clId="{803DAAEC-BBB1-494C-936B-2C3791A0D2B2}" dt="2025-09-04T15:47:33.403" v="2763" actId="26606"/>
          <ac:spMkLst>
            <pc:docMk/>
            <pc:sldMk cId="382886103" sldId="3864"/>
            <ac:spMk id="3079" creationId="{23DA7759-3209-4FE2-96D1-4EEDD81E9EA0}"/>
          </ac:spMkLst>
        </pc:spChg>
        <pc:spChg chg="add del">
          <ac:chgData name="Mary-Kathryn Galli" userId="cbfead58-3c14-4714-9ff1-a786363bdbc7" providerId="ADAL" clId="{803DAAEC-BBB1-494C-936B-2C3791A0D2B2}" dt="2025-09-04T15:28:35.324" v="2719" actId="26606"/>
          <ac:spMkLst>
            <pc:docMk/>
            <pc:sldMk cId="382886103" sldId="3864"/>
            <ac:spMk id="3083" creationId="{DB304A14-32D0-4873-B914-423ED7B8DAFD}"/>
          </ac:spMkLst>
        </pc:spChg>
        <pc:spChg chg="add del">
          <ac:chgData name="Mary-Kathryn Galli" userId="cbfead58-3c14-4714-9ff1-a786363bdbc7" providerId="ADAL" clId="{803DAAEC-BBB1-494C-936B-2C3791A0D2B2}" dt="2025-09-04T15:47:33.403" v="2763" actId="26606"/>
          <ac:spMkLst>
            <pc:docMk/>
            <pc:sldMk cId="382886103" sldId="3864"/>
            <ac:spMk id="3085" creationId="{1D460C86-854F-4FB3-ABC2-E823D8FEB9DB}"/>
          </ac:spMkLst>
        </pc:spChg>
        <pc:spChg chg="add del">
          <ac:chgData name="Mary-Kathryn Galli" userId="cbfead58-3c14-4714-9ff1-a786363bdbc7" providerId="ADAL" clId="{803DAAEC-BBB1-494C-936B-2C3791A0D2B2}" dt="2025-09-04T15:47:33.403" v="2763" actId="26606"/>
          <ac:spMkLst>
            <pc:docMk/>
            <pc:sldMk cId="382886103" sldId="3864"/>
            <ac:spMk id="3087" creationId="{BB48116A-278A-4CC5-89D3-9DE8E8FF1245}"/>
          </ac:spMkLst>
        </pc:spChg>
        <pc:spChg chg="add">
          <ac:chgData name="Mary-Kathryn Galli" userId="cbfead58-3c14-4714-9ff1-a786363bdbc7" providerId="ADAL" clId="{803DAAEC-BBB1-494C-936B-2C3791A0D2B2}" dt="2025-09-04T15:47:33.403" v="2763" actId="26606"/>
          <ac:spMkLst>
            <pc:docMk/>
            <pc:sldMk cId="382886103" sldId="3864"/>
            <ac:spMk id="3089" creationId="{8A7BA06D-B3FF-4E91-8639-B4569AE3AA23}"/>
          </ac:spMkLst>
        </pc:spChg>
        <pc:spChg chg="add">
          <ac:chgData name="Mary-Kathryn Galli" userId="cbfead58-3c14-4714-9ff1-a786363bdbc7" providerId="ADAL" clId="{803DAAEC-BBB1-494C-936B-2C3791A0D2B2}" dt="2025-09-04T15:47:33.403" v="2763" actId="26606"/>
          <ac:spMkLst>
            <pc:docMk/>
            <pc:sldMk cId="382886103" sldId="3864"/>
            <ac:spMk id="3090" creationId="{2B30C86D-5A07-48BC-9C9D-6F9A2DB1E9E1}"/>
          </ac:spMkLst>
        </pc:spChg>
        <pc:spChg chg="add del">
          <ac:chgData name="Mary-Kathryn Galli" userId="cbfead58-3c14-4714-9ff1-a786363bdbc7" providerId="ADAL" clId="{803DAAEC-BBB1-494C-936B-2C3791A0D2B2}" dt="2025-09-04T15:28:35.324" v="2719" actId="26606"/>
          <ac:spMkLst>
            <pc:docMk/>
            <pc:sldMk cId="382886103" sldId="3864"/>
            <ac:spMk id="3092" creationId="{23DA7759-3209-4FE2-96D1-4EEDD81E9EA0}"/>
          </ac:spMkLst>
        </pc:spChg>
        <pc:spChg chg="add">
          <ac:chgData name="Mary-Kathryn Galli" userId="cbfead58-3c14-4714-9ff1-a786363bdbc7" providerId="ADAL" clId="{803DAAEC-BBB1-494C-936B-2C3791A0D2B2}" dt="2025-09-04T15:47:33.403" v="2763" actId="26606"/>
          <ac:spMkLst>
            <pc:docMk/>
            <pc:sldMk cId="382886103" sldId="3864"/>
            <ac:spMk id="3093" creationId="{F5569EEC-E12F-4856-B407-02B2813A4AA5}"/>
          </ac:spMkLst>
        </pc:spChg>
        <pc:spChg chg="add del">
          <ac:chgData name="Mary-Kathryn Galli" userId="cbfead58-3c14-4714-9ff1-a786363bdbc7" providerId="ADAL" clId="{803DAAEC-BBB1-494C-936B-2C3791A0D2B2}" dt="2025-09-04T15:28:35.324" v="2719" actId="26606"/>
          <ac:spMkLst>
            <pc:docMk/>
            <pc:sldMk cId="382886103" sldId="3864"/>
            <ac:spMk id="3094" creationId="{41460DAD-8769-4C9F-9C8C-BB0443909D76}"/>
          </ac:spMkLst>
        </pc:spChg>
        <pc:spChg chg="add">
          <ac:chgData name="Mary-Kathryn Galli" userId="cbfead58-3c14-4714-9ff1-a786363bdbc7" providerId="ADAL" clId="{803DAAEC-BBB1-494C-936B-2C3791A0D2B2}" dt="2025-09-04T15:47:33.403" v="2763" actId="26606"/>
          <ac:spMkLst>
            <pc:docMk/>
            <pc:sldMk cId="382886103" sldId="3864"/>
            <ac:spMk id="3095" creationId="{CF860788-3A6A-45A3-B3F1-06F159665603}"/>
          </ac:spMkLst>
        </pc:spChg>
        <pc:spChg chg="add del">
          <ac:chgData name="Mary-Kathryn Galli" userId="cbfead58-3c14-4714-9ff1-a786363bdbc7" providerId="ADAL" clId="{803DAAEC-BBB1-494C-936B-2C3791A0D2B2}" dt="2025-09-04T15:28:35.324" v="2719" actId="26606"/>
          <ac:spMkLst>
            <pc:docMk/>
            <pc:sldMk cId="382886103" sldId="3864"/>
            <ac:spMk id="3096" creationId="{4F7EBAE4-9945-4473-9E34-B2C66EA0F03D}"/>
          </ac:spMkLst>
        </pc:spChg>
        <pc:spChg chg="add del">
          <ac:chgData name="Mary-Kathryn Galli" userId="cbfead58-3c14-4714-9ff1-a786363bdbc7" providerId="ADAL" clId="{803DAAEC-BBB1-494C-936B-2C3791A0D2B2}" dt="2025-09-04T15:28:35.324" v="2719" actId="26606"/>
          <ac:spMkLst>
            <pc:docMk/>
            <pc:sldMk cId="382886103" sldId="3864"/>
            <ac:spMk id="3098" creationId="{70BEB1E7-2F88-40BC-B73D-42E5B6F80BFC}"/>
          </ac:spMkLst>
        </pc:spChg>
        <pc:spChg chg="add del">
          <ac:chgData name="Mary-Kathryn Galli" userId="cbfead58-3c14-4714-9ff1-a786363bdbc7" providerId="ADAL" clId="{803DAAEC-BBB1-494C-936B-2C3791A0D2B2}" dt="2025-09-04T15:28:35.324" v="2719" actId="26606"/>
          <ac:spMkLst>
            <pc:docMk/>
            <pc:sldMk cId="382886103" sldId="3864"/>
            <ac:spMk id="3100" creationId="{A7B99495-F43F-4D80-A44F-2CB4764EB90B}"/>
          </ac:spMkLst>
        </pc:spChg>
        <pc:spChg chg="add">
          <ac:chgData name="Mary-Kathryn Galli" userId="cbfead58-3c14-4714-9ff1-a786363bdbc7" providerId="ADAL" clId="{803DAAEC-BBB1-494C-936B-2C3791A0D2B2}" dt="2025-09-04T15:47:33.403" v="2763" actId="26606"/>
          <ac:spMkLst>
            <pc:docMk/>
            <pc:sldMk cId="382886103" sldId="3864"/>
            <ac:spMk id="3102" creationId="{DF1E3393-B852-4883-B778-ED3525112942}"/>
          </ac:spMkLst>
        </pc:spChg>
        <pc:spChg chg="add">
          <ac:chgData name="Mary-Kathryn Galli" userId="cbfead58-3c14-4714-9ff1-a786363bdbc7" providerId="ADAL" clId="{803DAAEC-BBB1-494C-936B-2C3791A0D2B2}" dt="2025-09-04T15:47:33.403" v="2763" actId="26606"/>
          <ac:spMkLst>
            <pc:docMk/>
            <pc:sldMk cId="382886103" sldId="3864"/>
            <ac:spMk id="3106" creationId="{0D040B79-3E73-4A31-840D-D6B9C9FDFC46}"/>
          </ac:spMkLst>
        </pc:spChg>
        <pc:picChg chg="add mod">
          <ac:chgData name="Mary-Kathryn Galli" userId="cbfead58-3c14-4714-9ff1-a786363bdbc7" providerId="ADAL" clId="{803DAAEC-BBB1-494C-936B-2C3791A0D2B2}" dt="2025-09-04T15:50:13.031" v="2845" actId="14100"/>
          <ac:picMkLst>
            <pc:docMk/>
            <pc:sldMk cId="382886103" sldId="3864"/>
            <ac:picMk id="7" creationId="{DBFF01ED-4F3F-1CB0-A532-4C5F3DEEDBC9}"/>
          </ac:picMkLst>
        </pc:picChg>
        <pc:picChg chg="add del mod">
          <ac:chgData name="Mary-Kathryn Galli" userId="cbfead58-3c14-4714-9ff1-a786363bdbc7" providerId="ADAL" clId="{803DAAEC-BBB1-494C-936B-2C3791A0D2B2}" dt="2025-09-04T15:47:30.561" v="2761" actId="478"/>
          <ac:picMkLst>
            <pc:docMk/>
            <pc:sldMk cId="382886103" sldId="3864"/>
            <ac:picMk id="3074" creationId="{BA1D6F2E-9010-0D31-6D3E-2C3147D29489}"/>
          </ac:picMkLst>
        </pc:picChg>
      </pc:sldChg>
      <pc:sldChg chg="addSp delSp modSp add del mod ord modNotesTx">
        <pc:chgData name="Mary-Kathryn Galli" userId="cbfead58-3c14-4714-9ff1-a786363bdbc7" providerId="ADAL" clId="{803DAAEC-BBB1-494C-936B-2C3791A0D2B2}" dt="2025-09-05T19:28:18.159" v="6326" actId="20577"/>
        <pc:sldMkLst>
          <pc:docMk/>
          <pc:sldMk cId="2737436795" sldId="3865"/>
        </pc:sldMkLst>
        <pc:spChg chg="mod">
          <ac:chgData name="Mary-Kathryn Galli" userId="cbfead58-3c14-4714-9ff1-a786363bdbc7" providerId="ADAL" clId="{803DAAEC-BBB1-494C-936B-2C3791A0D2B2}" dt="2025-09-02T19:51:24.459" v="1547"/>
          <ac:spMkLst>
            <pc:docMk/>
            <pc:sldMk cId="2737436795" sldId="3865"/>
            <ac:spMk id="2" creationId="{C4209238-3A78-83E4-B2FC-96CFAE631171}"/>
          </ac:spMkLst>
        </pc:spChg>
        <pc:spChg chg="del mod">
          <ac:chgData name="Mary-Kathryn Galli" userId="cbfead58-3c14-4714-9ff1-a786363bdbc7" providerId="ADAL" clId="{803DAAEC-BBB1-494C-936B-2C3791A0D2B2}" dt="2025-09-04T22:48:26.084" v="4062" actId="21"/>
          <ac:spMkLst>
            <pc:docMk/>
            <pc:sldMk cId="2737436795" sldId="3865"/>
            <ac:spMk id="3" creationId="{2109072C-DFE9-DA45-C66B-53A10D7930C8}"/>
          </ac:spMkLst>
        </pc:spChg>
        <pc:spChg chg="del mod">
          <ac:chgData name="Mary-Kathryn Galli" userId="cbfead58-3c14-4714-9ff1-a786363bdbc7" providerId="ADAL" clId="{803DAAEC-BBB1-494C-936B-2C3791A0D2B2}" dt="2025-09-04T22:48:14.605" v="4059" actId="12084"/>
          <ac:spMkLst>
            <pc:docMk/>
            <pc:sldMk cId="2737436795" sldId="3865"/>
            <ac:spMk id="8" creationId="{1F64B9D9-A467-ED36-F08F-A488954B38C5}"/>
          </ac:spMkLst>
        </pc:spChg>
        <pc:spChg chg="add del mod">
          <ac:chgData name="Mary-Kathryn Galli" userId="cbfead58-3c14-4714-9ff1-a786363bdbc7" providerId="ADAL" clId="{803DAAEC-BBB1-494C-936B-2C3791A0D2B2}" dt="2025-09-04T22:48:29.933" v="4063" actId="21"/>
          <ac:spMkLst>
            <pc:docMk/>
            <pc:sldMk cId="2737436795" sldId="3865"/>
            <ac:spMk id="10" creationId="{741E292F-2E90-279D-8FE8-64AEC94B9B22}"/>
          </ac:spMkLst>
        </pc:spChg>
        <pc:graphicFrameChg chg="add mod modGraphic">
          <ac:chgData name="Mary-Kathryn Galli" userId="cbfead58-3c14-4714-9ff1-a786363bdbc7" providerId="ADAL" clId="{803DAAEC-BBB1-494C-936B-2C3791A0D2B2}" dt="2025-09-05T18:15:23.955" v="5485" actId="2711"/>
          <ac:graphicFrameMkLst>
            <pc:docMk/>
            <pc:sldMk cId="2737436795" sldId="3865"/>
            <ac:graphicFrameMk id="7" creationId="{DE51ABF2-7963-AC67-4E54-336D187D1EDE}"/>
          </ac:graphicFrameMkLst>
        </pc:graphicFrameChg>
        <pc:picChg chg="mod">
          <ac:chgData name="Mary-Kathryn Galli" userId="cbfead58-3c14-4714-9ff1-a786363bdbc7" providerId="ADAL" clId="{803DAAEC-BBB1-494C-936B-2C3791A0D2B2}" dt="2025-09-04T22:48:47.093" v="4068" actId="1076"/>
          <ac:picMkLst>
            <pc:docMk/>
            <pc:sldMk cId="2737436795" sldId="3865"/>
            <ac:picMk id="4" creationId="{FA1A7138-FBA9-33ED-8A5A-D93DEC38F340}"/>
          </ac:picMkLst>
        </pc:picChg>
        <pc:picChg chg="mod">
          <ac:chgData name="Mary-Kathryn Galli" userId="cbfead58-3c14-4714-9ff1-a786363bdbc7" providerId="ADAL" clId="{803DAAEC-BBB1-494C-936B-2C3791A0D2B2}" dt="2025-09-04T22:48:51.390" v="4070" actId="1076"/>
          <ac:picMkLst>
            <pc:docMk/>
            <pc:sldMk cId="2737436795" sldId="3865"/>
            <ac:picMk id="5" creationId="{254AE9AF-4C14-5215-360A-FED8EFE8E441}"/>
          </ac:picMkLst>
        </pc:picChg>
        <pc:picChg chg="mod">
          <ac:chgData name="Mary-Kathryn Galli" userId="cbfead58-3c14-4714-9ff1-a786363bdbc7" providerId="ADAL" clId="{803DAAEC-BBB1-494C-936B-2C3791A0D2B2}" dt="2025-09-04T22:48:48.799" v="4069" actId="1076"/>
          <ac:picMkLst>
            <pc:docMk/>
            <pc:sldMk cId="2737436795" sldId="3865"/>
            <ac:picMk id="2051" creationId="{60731485-C9A5-2498-60C9-45552BD2AC1D}"/>
          </ac:picMkLst>
        </pc:picChg>
      </pc:sldChg>
      <pc:sldChg chg="addSp delSp modSp add del mod modNotesTx">
        <pc:chgData name="Mary-Kathryn Galli" userId="cbfead58-3c14-4714-9ff1-a786363bdbc7" providerId="ADAL" clId="{803DAAEC-BBB1-494C-936B-2C3791A0D2B2}" dt="2025-09-05T19:31:33.439" v="6384" actId="207"/>
        <pc:sldMkLst>
          <pc:docMk/>
          <pc:sldMk cId="409951415" sldId="3867"/>
        </pc:sldMkLst>
        <pc:spChg chg="mod">
          <ac:chgData name="Mary-Kathryn Galli" userId="cbfead58-3c14-4714-9ff1-a786363bdbc7" providerId="ADAL" clId="{803DAAEC-BBB1-494C-936B-2C3791A0D2B2}" dt="2025-09-05T16:14:01.644" v="4491" actId="1076"/>
          <ac:spMkLst>
            <pc:docMk/>
            <pc:sldMk cId="409951415" sldId="3867"/>
            <ac:spMk id="2" creationId="{3113F5E4-9B8C-2843-FD18-190DB5ABC011}"/>
          </ac:spMkLst>
        </pc:spChg>
        <pc:spChg chg="add del mod">
          <ac:chgData name="Mary-Kathryn Galli" userId="cbfead58-3c14-4714-9ff1-a786363bdbc7" providerId="ADAL" clId="{803DAAEC-BBB1-494C-936B-2C3791A0D2B2}" dt="2025-09-05T16:12:19.980" v="4475"/>
          <ac:spMkLst>
            <pc:docMk/>
            <pc:sldMk cId="409951415" sldId="3867"/>
            <ac:spMk id="3" creationId="{0711CB59-FF11-1AB6-6C54-970700FABEEE}"/>
          </ac:spMkLst>
        </pc:spChg>
        <pc:spChg chg="add del mod">
          <ac:chgData name="Mary-Kathryn Galli" userId="cbfead58-3c14-4714-9ff1-a786363bdbc7" providerId="ADAL" clId="{803DAAEC-BBB1-494C-936B-2C3791A0D2B2}" dt="2025-09-05T16:12:49.647" v="4480" actId="478"/>
          <ac:spMkLst>
            <pc:docMk/>
            <pc:sldMk cId="409951415" sldId="3867"/>
            <ac:spMk id="4" creationId="{15451935-407C-99AF-F1F0-9A6C8481FC79}"/>
          </ac:spMkLst>
        </pc:spChg>
        <pc:spChg chg="add del mod">
          <ac:chgData name="Mary-Kathryn Galli" userId="cbfead58-3c14-4714-9ff1-a786363bdbc7" providerId="ADAL" clId="{803DAAEC-BBB1-494C-936B-2C3791A0D2B2}" dt="2025-09-05T16:12:52.625" v="4481"/>
          <ac:spMkLst>
            <pc:docMk/>
            <pc:sldMk cId="409951415" sldId="3867"/>
            <ac:spMk id="5" creationId="{C6F94E9E-96AC-CD05-4ABD-059058AC4607}"/>
          </ac:spMkLst>
        </pc:spChg>
        <pc:spChg chg="add del mod">
          <ac:chgData name="Mary-Kathryn Galli" userId="cbfead58-3c14-4714-9ff1-a786363bdbc7" providerId="ADAL" clId="{803DAAEC-BBB1-494C-936B-2C3791A0D2B2}" dt="2025-09-05T16:13:07.868" v="4482" actId="12084"/>
          <ac:spMkLst>
            <pc:docMk/>
            <pc:sldMk cId="409951415" sldId="3867"/>
            <ac:spMk id="6" creationId="{2FF3B8A2-8862-0D07-1613-C3ACC4028820}"/>
          </ac:spMkLst>
        </pc:spChg>
        <pc:spChg chg="mod">
          <ac:chgData name="Mary-Kathryn Galli" userId="cbfead58-3c14-4714-9ff1-a786363bdbc7" providerId="ADAL" clId="{803DAAEC-BBB1-494C-936B-2C3791A0D2B2}" dt="2025-09-05T16:13:59.421" v="4490" actId="255"/>
          <ac:spMkLst>
            <pc:docMk/>
            <pc:sldMk cId="409951415" sldId="3867"/>
            <ac:spMk id="15" creationId="{710B0C31-92F6-C014-06CC-EFF662B5B953}"/>
          </ac:spMkLst>
        </pc:spChg>
        <pc:spChg chg="mod">
          <ac:chgData name="Mary-Kathryn Galli" userId="cbfead58-3c14-4714-9ff1-a786363bdbc7" providerId="ADAL" clId="{803DAAEC-BBB1-494C-936B-2C3791A0D2B2}" dt="2025-09-05T16:14:13.207" v="4493" actId="255"/>
          <ac:spMkLst>
            <pc:docMk/>
            <pc:sldMk cId="409951415" sldId="3867"/>
            <ac:spMk id="16" creationId="{26EA650F-6DF5-198F-AA91-41EED92E7EE6}"/>
          </ac:spMkLst>
        </pc:spChg>
        <pc:spChg chg="del mod">
          <ac:chgData name="Mary-Kathryn Galli" userId="cbfead58-3c14-4714-9ff1-a786363bdbc7" providerId="ADAL" clId="{803DAAEC-BBB1-494C-936B-2C3791A0D2B2}" dt="2025-09-05T16:12:01.928" v="4472"/>
          <ac:spMkLst>
            <pc:docMk/>
            <pc:sldMk cId="409951415" sldId="3867"/>
            <ac:spMk id="19" creationId="{DDD73EC8-5C88-FA09-5E75-05BE40485C56}"/>
          </ac:spMkLst>
        </pc:spChg>
        <pc:graphicFrameChg chg="add mod">
          <ac:chgData name="Mary-Kathryn Galli" userId="cbfead58-3c14-4714-9ff1-a786363bdbc7" providerId="ADAL" clId="{803DAAEC-BBB1-494C-936B-2C3791A0D2B2}" dt="2025-09-05T18:21:04.283" v="5605" actId="2711"/>
          <ac:graphicFrameMkLst>
            <pc:docMk/>
            <pc:sldMk cId="409951415" sldId="3867"/>
            <ac:graphicFrameMk id="7" creationId="{75ECD88E-BF76-4650-4854-B026940028D9}"/>
          </ac:graphicFrameMkLst>
        </pc:graphicFrameChg>
        <pc:graphicFrameChg chg="mod modGraphic">
          <ac:chgData name="Mary-Kathryn Galli" userId="cbfead58-3c14-4714-9ff1-a786363bdbc7" providerId="ADAL" clId="{803DAAEC-BBB1-494C-936B-2C3791A0D2B2}" dt="2025-09-05T19:31:33.439" v="6384" actId="207"/>
          <ac:graphicFrameMkLst>
            <pc:docMk/>
            <pc:sldMk cId="409951415" sldId="3867"/>
            <ac:graphicFrameMk id="21" creationId="{02F58D3B-76CA-2317-4F9B-CA23348F7879}"/>
          </ac:graphicFrameMkLst>
        </pc:graphicFrameChg>
      </pc:sldChg>
      <pc:sldChg chg="modSp add del">
        <pc:chgData name="Mary-Kathryn Galli" userId="cbfead58-3c14-4714-9ff1-a786363bdbc7" providerId="ADAL" clId="{803DAAEC-BBB1-494C-936B-2C3791A0D2B2}" dt="2025-09-05T16:28:58.753" v="4500" actId="2696"/>
        <pc:sldMkLst>
          <pc:docMk/>
          <pc:sldMk cId="4120741253" sldId="3870"/>
        </pc:sldMkLst>
      </pc:sldChg>
      <pc:sldChg chg="addSp delSp del delDesignElem">
        <pc:chgData name="Mary-Kathryn Galli" userId="cbfead58-3c14-4714-9ff1-a786363bdbc7" providerId="ADAL" clId="{803DAAEC-BBB1-494C-936B-2C3791A0D2B2}" dt="2025-09-04T15:25:20.434" v="2707" actId="2696"/>
        <pc:sldMkLst>
          <pc:docMk/>
          <pc:sldMk cId="2598712229" sldId="3871"/>
        </pc:sldMkLst>
      </pc:sldChg>
      <pc:sldChg chg="addSp delSp modSp add del mod delDesignElem modNotesTx">
        <pc:chgData name="Mary-Kathryn Galli" userId="cbfead58-3c14-4714-9ff1-a786363bdbc7" providerId="ADAL" clId="{803DAAEC-BBB1-494C-936B-2C3791A0D2B2}" dt="2025-09-05T19:24:48.759" v="6205" actId="20577"/>
        <pc:sldMkLst>
          <pc:docMk/>
          <pc:sldMk cId="3644491394" sldId="3872"/>
        </pc:sldMkLst>
        <pc:spChg chg="mod">
          <ac:chgData name="Mary-Kathryn Galli" userId="cbfead58-3c14-4714-9ff1-a786363bdbc7" providerId="ADAL" clId="{803DAAEC-BBB1-494C-936B-2C3791A0D2B2}" dt="2025-09-05T18:13:15.785" v="5462" actId="122"/>
          <ac:spMkLst>
            <pc:docMk/>
            <pc:sldMk cId="3644491394" sldId="3872"/>
            <ac:spMk id="2" creationId="{A1DC7CC2-4CEA-4B3A-5274-B94054EF6856}"/>
          </ac:spMkLst>
        </pc:spChg>
        <pc:spChg chg="ord">
          <ac:chgData name="Mary-Kathryn Galli" userId="cbfead58-3c14-4714-9ff1-a786363bdbc7" providerId="ADAL" clId="{803DAAEC-BBB1-494C-936B-2C3791A0D2B2}" dt="2025-08-26T19:13:38.698" v="44" actId="26606"/>
          <ac:spMkLst>
            <pc:docMk/>
            <pc:sldMk cId="3644491394" sldId="3872"/>
            <ac:spMk id="4" creationId="{AEA7B9C1-F46C-D0BF-3C04-EBD749BD40E2}"/>
          </ac:spMkLst>
        </pc:spChg>
        <pc:spChg chg="add del mod">
          <ac:chgData name="Mary-Kathryn Galli" userId="cbfead58-3c14-4714-9ff1-a786363bdbc7" providerId="ADAL" clId="{803DAAEC-BBB1-494C-936B-2C3791A0D2B2}" dt="2025-09-05T19:19:43.925" v="5951" actId="20577"/>
          <ac:spMkLst>
            <pc:docMk/>
            <pc:sldMk cId="3644491394" sldId="3872"/>
            <ac:spMk id="6" creationId="{6DBD5D8F-A588-E596-F95C-ACDC38D5BA37}"/>
          </ac:spMkLst>
        </pc:spChg>
        <pc:spChg chg="add del">
          <ac:chgData name="Mary-Kathryn Galli" userId="cbfead58-3c14-4714-9ff1-a786363bdbc7" providerId="ADAL" clId="{803DAAEC-BBB1-494C-936B-2C3791A0D2B2}" dt="2025-09-04T18:20:07.441" v="3641" actId="26606"/>
          <ac:spMkLst>
            <pc:docMk/>
            <pc:sldMk cId="3644491394" sldId="3872"/>
            <ac:spMk id="1099" creationId="{4CBF9756-6AC8-4C65-84DF-56FBFFA1D873}"/>
          </ac:spMkLst>
        </pc:spChg>
        <pc:spChg chg="add del">
          <ac:chgData name="Mary-Kathryn Galli" userId="cbfead58-3c14-4714-9ff1-a786363bdbc7" providerId="ADAL" clId="{803DAAEC-BBB1-494C-936B-2C3791A0D2B2}" dt="2025-09-04T18:20:07.441" v="3641" actId="26606"/>
          <ac:spMkLst>
            <pc:docMk/>
            <pc:sldMk cId="3644491394" sldId="3872"/>
            <ac:spMk id="1100" creationId="{23DA7759-3209-4FE2-96D1-4EEDD81E9EA0}"/>
          </ac:spMkLst>
        </pc:spChg>
        <pc:spChg chg="add del">
          <ac:chgData name="Mary-Kathryn Galli" userId="cbfead58-3c14-4714-9ff1-a786363bdbc7" providerId="ADAL" clId="{803DAAEC-BBB1-494C-936B-2C3791A0D2B2}" dt="2025-09-04T18:20:07.441" v="3641" actId="26606"/>
          <ac:spMkLst>
            <pc:docMk/>
            <pc:sldMk cId="3644491394" sldId="3872"/>
            <ac:spMk id="1102" creationId="{41460DAD-8769-4C9F-9C8C-BB0443909D76}"/>
          </ac:spMkLst>
        </pc:spChg>
        <pc:spChg chg="add del">
          <ac:chgData name="Mary-Kathryn Galli" userId="cbfead58-3c14-4714-9ff1-a786363bdbc7" providerId="ADAL" clId="{803DAAEC-BBB1-494C-936B-2C3791A0D2B2}" dt="2025-09-04T18:20:07.441" v="3641" actId="26606"/>
          <ac:spMkLst>
            <pc:docMk/>
            <pc:sldMk cId="3644491394" sldId="3872"/>
            <ac:spMk id="1104" creationId="{6A84B152-3496-4C52-AF08-97AFFC09DD2C}"/>
          </ac:spMkLst>
        </pc:spChg>
        <pc:spChg chg="add del">
          <ac:chgData name="Mary-Kathryn Galli" userId="cbfead58-3c14-4714-9ff1-a786363bdbc7" providerId="ADAL" clId="{803DAAEC-BBB1-494C-936B-2C3791A0D2B2}" dt="2025-09-04T18:20:07.441" v="3641" actId="26606"/>
          <ac:spMkLst>
            <pc:docMk/>
            <pc:sldMk cId="3644491394" sldId="3872"/>
            <ac:spMk id="1106" creationId="{6B2ADB95-0FA3-4BD7-A8AC-89D014A83E5B}"/>
          </ac:spMkLst>
        </pc:spChg>
        <pc:spChg chg="add del">
          <ac:chgData name="Mary-Kathryn Galli" userId="cbfead58-3c14-4714-9ff1-a786363bdbc7" providerId="ADAL" clId="{803DAAEC-BBB1-494C-936B-2C3791A0D2B2}" dt="2025-09-04T18:20:07.441" v="3641" actId="26606"/>
          <ac:spMkLst>
            <pc:docMk/>
            <pc:sldMk cId="3644491394" sldId="3872"/>
            <ac:spMk id="1107" creationId="{2D20F754-35A9-4508-BE3C-C59996D1437B}"/>
          </ac:spMkLst>
        </pc:spChg>
        <pc:spChg chg="add">
          <ac:chgData name="Mary-Kathryn Galli" userId="cbfead58-3c14-4714-9ff1-a786363bdbc7" providerId="ADAL" clId="{803DAAEC-BBB1-494C-936B-2C3791A0D2B2}" dt="2025-09-04T18:20:07.441" v="3641" actId="26606"/>
          <ac:spMkLst>
            <pc:docMk/>
            <pc:sldMk cId="3644491394" sldId="3872"/>
            <ac:spMk id="1115" creationId="{41460DAD-8769-4C9F-9C8C-BB0443909D76}"/>
          </ac:spMkLst>
        </pc:spChg>
        <pc:spChg chg="add">
          <ac:chgData name="Mary-Kathryn Galli" userId="cbfead58-3c14-4714-9ff1-a786363bdbc7" providerId="ADAL" clId="{803DAAEC-BBB1-494C-936B-2C3791A0D2B2}" dt="2025-09-04T18:20:07.441" v="3641" actId="26606"/>
          <ac:spMkLst>
            <pc:docMk/>
            <pc:sldMk cId="3644491394" sldId="3872"/>
            <ac:spMk id="1117" creationId="{2EB492CD-616E-47F8-933B-5E2D952A0593}"/>
          </ac:spMkLst>
        </pc:spChg>
        <pc:spChg chg="add">
          <ac:chgData name="Mary-Kathryn Galli" userId="cbfead58-3c14-4714-9ff1-a786363bdbc7" providerId="ADAL" clId="{803DAAEC-BBB1-494C-936B-2C3791A0D2B2}" dt="2025-09-04T18:20:07.441" v="3641" actId="26606"/>
          <ac:spMkLst>
            <pc:docMk/>
            <pc:sldMk cId="3644491394" sldId="3872"/>
            <ac:spMk id="1121" creationId="{0007FE00-9498-4706-B255-6437B0252C02}"/>
          </ac:spMkLst>
        </pc:spChg>
        <pc:picChg chg="add mod">
          <ac:chgData name="Mary-Kathryn Galli" userId="cbfead58-3c14-4714-9ff1-a786363bdbc7" providerId="ADAL" clId="{803DAAEC-BBB1-494C-936B-2C3791A0D2B2}" dt="2025-08-26T19:32:42.083" v="89" actId="1076"/>
          <ac:picMkLst>
            <pc:docMk/>
            <pc:sldMk cId="3644491394" sldId="3872"/>
            <ac:picMk id="1033" creationId="{DB3BE9D8-3CA5-02A4-7853-5BF3BD3DD179}"/>
          </ac:picMkLst>
        </pc:picChg>
      </pc:sldChg>
      <pc:sldChg chg="addSp delSp modSp add del mod modClrScheme chgLayout">
        <pc:chgData name="Mary-Kathryn Galli" userId="cbfead58-3c14-4714-9ff1-a786363bdbc7" providerId="ADAL" clId="{803DAAEC-BBB1-494C-936B-2C3791A0D2B2}" dt="2025-09-04T22:37:54.299" v="4018" actId="2696"/>
        <pc:sldMkLst>
          <pc:docMk/>
          <pc:sldMk cId="788223761" sldId="3875"/>
        </pc:sldMkLst>
        <pc:spChg chg="del mod">
          <ac:chgData name="Mary-Kathryn Galli" userId="cbfead58-3c14-4714-9ff1-a786363bdbc7" providerId="ADAL" clId="{803DAAEC-BBB1-494C-936B-2C3791A0D2B2}" dt="2025-09-04T22:31:21.444" v="3847" actId="700"/>
          <ac:spMkLst>
            <pc:docMk/>
            <pc:sldMk cId="788223761" sldId="3875"/>
            <ac:spMk id="2" creationId="{6F32A7BC-3AD2-2974-753D-1D77A73E0540}"/>
          </ac:spMkLst>
        </pc:spChg>
        <pc:spChg chg="del mod">
          <ac:chgData name="Mary-Kathryn Galli" userId="cbfead58-3c14-4714-9ff1-a786363bdbc7" providerId="ADAL" clId="{803DAAEC-BBB1-494C-936B-2C3791A0D2B2}" dt="2025-09-04T22:19:40.980" v="3791" actId="12084"/>
          <ac:spMkLst>
            <pc:docMk/>
            <pc:sldMk cId="788223761" sldId="3875"/>
            <ac:spMk id="3" creationId="{E383F1DF-CFBD-822B-3192-061A81592ACF}"/>
          </ac:spMkLst>
        </pc:spChg>
        <pc:spChg chg="del mod">
          <ac:chgData name="Mary-Kathryn Galli" userId="cbfead58-3c14-4714-9ff1-a786363bdbc7" providerId="ADAL" clId="{803DAAEC-BBB1-494C-936B-2C3791A0D2B2}" dt="2025-09-04T22:22:47.296" v="3821"/>
          <ac:spMkLst>
            <pc:docMk/>
            <pc:sldMk cId="788223761" sldId="3875"/>
            <ac:spMk id="5" creationId="{FE07CB80-8E46-D021-11BF-9074EEAC00B1}"/>
          </ac:spMkLst>
        </pc:spChg>
        <pc:spChg chg="add del mod">
          <ac:chgData name="Mary-Kathryn Galli" userId="cbfead58-3c14-4714-9ff1-a786363bdbc7" providerId="ADAL" clId="{803DAAEC-BBB1-494C-936B-2C3791A0D2B2}" dt="2025-09-04T22:21:31.596" v="3799" actId="478"/>
          <ac:spMkLst>
            <pc:docMk/>
            <pc:sldMk cId="788223761" sldId="3875"/>
            <ac:spMk id="7" creationId="{CAA7055D-182F-2D5E-B928-B15DA190A8F8}"/>
          </ac:spMkLst>
        </pc:spChg>
        <pc:spChg chg="add mod">
          <ac:chgData name="Mary-Kathryn Galli" userId="cbfead58-3c14-4714-9ff1-a786363bdbc7" providerId="ADAL" clId="{803DAAEC-BBB1-494C-936B-2C3791A0D2B2}" dt="2025-09-04T22:23:01.184" v="3823" actId="1076"/>
          <ac:spMkLst>
            <pc:docMk/>
            <pc:sldMk cId="788223761" sldId="3875"/>
            <ac:spMk id="8" creationId="{C82A6391-B5E1-42BD-CDDF-CC1931766061}"/>
          </ac:spMkLst>
        </pc:spChg>
        <pc:spChg chg="add del mod ord">
          <ac:chgData name="Mary-Kathryn Galli" userId="cbfead58-3c14-4714-9ff1-a786363bdbc7" providerId="ADAL" clId="{803DAAEC-BBB1-494C-936B-2C3791A0D2B2}" dt="2025-09-04T22:31:42.835" v="3848" actId="700"/>
          <ac:spMkLst>
            <pc:docMk/>
            <pc:sldMk cId="788223761" sldId="3875"/>
            <ac:spMk id="9" creationId="{7EBE3F8C-5663-894E-2D42-D7B51CA3C3B7}"/>
          </ac:spMkLst>
        </pc:spChg>
        <pc:spChg chg="add del mod ord">
          <ac:chgData name="Mary-Kathryn Galli" userId="cbfead58-3c14-4714-9ff1-a786363bdbc7" providerId="ADAL" clId="{803DAAEC-BBB1-494C-936B-2C3791A0D2B2}" dt="2025-09-04T22:32:18.928" v="3852" actId="700"/>
          <ac:spMkLst>
            <pc:docMk/>
            <pc:sldMk cId="788223761" sldId="3875"/>
            <ac:spMk id="10" creationId="{96559CB4-0CF3-B66C-8E8C-C55F64E56BF0}"/>
          </ac:spMkLst>
        </pc:spChg>
        <pc:spChg chg="add del mod ord">
          <ac:chgData name="Mary-Kathryn Galli" userId="cbfead58-3c14-4714-9ff1-a786363bdbc7" providerId="ADAL" clId="{803DAAEC-BBB1-494C-936B-2C3791A0D2B2}" dt="2025-09-04T22:32:18.928" v="3852" actId="700"/>
          <ac:spMkLst>
            <pc:docMk/>
            <pc:sldMk cId="788223761" sldId="3875"/>
            <ac:spMk id="11" creationId="{5638D07F-8270-AC86-D8FE-949815F94A5F}"/>
          </ac:spMkLst>
        </pc:spChg>
        <pc:graphicFrameChg chg="add del mod ord modGraphic">
          <ac:chgData name="Mary-Kathryn Galli" userId="cbfead58-3c14-4714-9ff1-a786363bdbc7" providerId="ADAL" clId="{803DAAEC-BBB1-494C-936B-2C3791A0D2B2}" dt="2025-09-04T22:32:18.928" v="3852" actId="700"/>
          <ac:graphicFrameMkLst>
            <pc:docMk/>
            <pc:sldMk cId="788223761" sldId="3875"/>
            <ac:graphicFrameMk id="4" creationId="{D11F46D2-36BF-BF12-24CF-83177075B716}"/>
          </ac:graphicFrameMkLst>
        </pc:graphicFrameChg>
        <pc:picChg chg="add mod">
          <ac:chgData name="Mary-Kathryn Galli" userId="cbfead58-3c14-4714-9ff1-a786363bdbc7" providerId="ADAL" clId="{803DAAEC-BBB1-494C-936B-2C3791A0D2B2}" dt="2025-09-04T22:32:26.079" v="3853" actId="1076"/>
          <ac:picMkLst>
            <pc:docMk/>
            <pc:sldMk cId="788223761" sldId="3875"/>
            <ac:picMk id="2050" creationId="{71006149-DB7A-1D62-EB09-FFCBB2D2332F}"/>
          </ac:picMkLst>
        </pc:picChg>
      </pc:sldChg>
      <pc:sldChg chg="addSp delSp modSp add del mod ord setBg modClrScheme delDesignElem chgLayout modNotesTx">
        <pc:chgData name="Mary-Kathryn Galli" userId="cbfead58-3c14-4714-9ff1-a786363bdbc7" providerId="ADAL" clId="{803DAAEC-BBB1-494C-936B-2C3791A0D2B2}" dt="2025-09-05T19:25:51.750" v="6256" actId="20577"/>
        <pc:sldMkLst>
          <pc:docMk/>
          <pc:sldMk cId="102714560" sldId="3876"/>
        </pc:sldMkLst>
        <pc:spChg chg="mod ord">
          <ac:chgData name="Mary-Kathryn Galli" userId="cbfead58-3c14-4714-9ff1-a786363bdbc7" providerId="ADAL" clId="{803DAAEC-BBB1-494C-936B-2C3791A0D2B2}" dt="2025-09-04T22:44:06.440" v="4040" actId="2711"/>
          <ac:spMkLst>
            <pc:docMk/>
            <pc:sldMk cId="102714560" sldId="3876"/>
            <ac:spMk id="2" creationId="{E32599A5-821A-AA62-99CC-90F72D0B82A9}"/>
          </ac:spMkLst>
        </pc:spChg>
        <pc:spChg chg="add del mod">
          <ac:chgData name="Mary-Kathryn Galli" userId="cbfead58-3c14-4714-9ff1-a786363bdbc7" providerId="ADAL" clId="{803DAAEC-BBB1-494C-936B-2C3791A0D2B2}" dt="2025-09-04T22:10:43.567" v="3686"/>
          <ac:spMkLst>
            <pc:docMk/>
            <pc:sldMk cId="102714560" sldId="3876"/>
            <ac:spMk id="3" creationId="{6F2E672C-0C49-6938-2562-53B937C17ECA}"/>
          </ac:spMkLst>
        </pc:spChg>
        <pc:spChg chg="add mod">
          <ac:chgData name="Mary-Kathryn Galli" userId="cbfead58-3c14-4714-9ff1-a786363bdbc7" providerId="ADAL" clId="{803DAAEC-BBB1-494C-936B-2C3791A0D2B2}" dt="2025-09-05T17:58:27.956" v="5459"/>
          <ac:spMkLst>
            <pc:docMk/>
            <pc:sldMk cId="102714560" sldId="3876"/>
            <ac:spMk id="3" creationId="{D66AF0D9-09C1-C5AC-C7C5-8607D5308407}"/>
          </ac:spMkLst>
        </pc:spChg>
        <pc:spChg chg="add del mod">
          <ac:chgData name="Mary-Kathryn Galli" userId="cbfead58-3c14-4714-9ff1-a786363bdbc7" providerId="ADAL" clId="{803DAAEC-BBB1-494C-936B-2C3791A0D2B2}" dt="2025-09-04T22:18:08.812" v="3783" actId="12084"/>
          <ac:spMkLst>
            <pc:docMk/>
            <pc:sldMk cId="102714560" sldId="3876"/>
            <ac:spMk id="4" creationId="{463BC660-8D77-76E6-3E7A-1551AA862801}"/>
          </ac:spMkLst>
        </pc:spChg>
        <pc:spChg chg="del mod">
          <ac:chgData name="Mary-Kathryn Galli" userId="cbfead58-3c14-4714-9ff1-a786363bdbc7" providerId="ADAL" clId="{803DAAEC-BBB1-494C-936B-2C3791A0D2B2}" dt="2025-09-04T22:10:40.809" v="3685" actId="478"/>
          <ac:spMkLst>
            <pc:docMk/>
            <pc:sldMk cId="102714560" sldId="3876"/>
            <ac:spMk id="7" creationId="{FC3D2AE3-445C-9D22-93A7-46B2F37A7DF1}"/>
          </ac:spMkLst>
        </pc:spChg>
        <pc:spChg chg="del mod">
          <ac:chgData name="Mary-Kathryn Galli" userId="cbfead58-3c14-4714-9ff1-a786363bdbc7" providerId="ADAL" clId="{803DAAEC-BBB1-494C-936B-2C3791A0D2B2}" dt="2025-09-04T22:23:15.420" v="3825" actId="478"/>
          <ac:spMkLst>
            <pc:docMk/>
            <pc:sldMk cId="102714560" sldId="3876"/>
            <ac:spMk id="8" creationId="{FCAF6826-5ECD-F778-032B-568FC5BBA752}"/>
          </ac:spMkLst>
        </pc:spChg>
        <pc:spChg chg="del mod">
          <ac:chgData name="Mary-Kathryn Galli" userId="cbfead58-3c14-4714-9ff1-a786363bdbc7" providerId="ADAL" clId="{803DAAEC-BBB1-494C-936B-2C3791A0D2B2}" dt="2025-09-04T22:15:36.391" v="3723"/>
          <ac:spMkLst>
            <pc:docMk/>
            <pc:sldMk cId="102714560" sldId="3876"/>
            <ac:spMk id="11" creationId="{59D48525-5D73-8EBE-ADC6-1BB399A2B8FE}"/>
          </ac:spMkLst>
        </pc:spChg>
        <pc:spChg chg="add del">
          <ac:chgData name="Mary-Kathryn Galli" userId="cbfead58-3c14-4714-9ff1-a786363bdbc7" providerId="ADAL" clId="{803DAAEC-BBB1-494C-936B-2C3791A0D2B2}" dt="2025-09-04T22:32:31.014" v="3854" actId="26606"/>
          <ac:spMkLst>
            <pc:docMk/>
            <pc:sldMk cId="102714560" sldId="3876"/>
            <ac:spMk id="1033" creationId="{23DA7759-3209-4FE2-96D1-4EEDD81E9EA0}"/>
          </ac:spMkLst>
        </pc:spChg>
        <pc:spChg chg="add del">
          <ac:chgData name="Mary-Kathryn Galli" userId="cbfead58-3c14-4714-9ff1-a786363bdbc7" providerId="ADAL" clId="{803DAAEC-BBB1-494C-936B-2C3791A0D2B2}" dt="2025-09-04T22:32:31.014" v="3854" actId="26606"/>
          <ac:spMkLst>
            <pc:docMk/>
            <pc:sldMk cId="102714560" sldId="3876"/>
            <ac:spMk id="1035" creationId="{41460DAD-8769-4C9F-9C8C-BB0443909D76}"/>
          </ac:spMkLst>
        </pc:spChg>
        <pc:spChg chg="add del">
          <ac:chgData name="Mary-Kathryn Galli" userId="cbfead58-3c14-4714-9ff1-a786363bdbc7" providerId="ADAL" clId="{803DAAEC-BBB1-494C-936B-2C3791A0D2B2}" dt="2025-09-04T22:32:31.014" v="3854" actId="26606"/>
          <ac:spMkLst>
            <pc:docMk/>
            <pc:sldMk cId="102714560" sldId="3876"/>
            <ac:spMk id="1037" creationId="{2EB492CD-616E-47F8-933B-5E2D952A0593}"/>
          </ac:spMkLst>
        </pc:spChg>
        <pc:spChg chg="add del">
          <ac:chgData name="Mary-Kathryn Galli" userId="cbfead58-3c14-4714-9ff1-a786363bdbc7" providerId="ADAL" clId="{803DAAEC-BBB1-494C-936B-2C3791A0D2B2}" dt="2025-09-04T22:32:31.014" v="3854" actId="26606"/>
          <ac:spMkLst>
            <pc:docMk/>
            <pc:sldMk cId="102714560" sldId="3876"/>
            <ac:spMk id="1039" creationId="{59383CF9-23B5-4335-9B21-1791C4CF1C75}"/>
          </ac:spMkLst>
        </pc:spChg>
        <pc:spChg chg="add del">
          <ac:chgData name="Mary-Kathryn Galli" userId="cbfead58-3c14-4714-9ff1-a786363bdbc7" providerId="ADAL" clId="{803DAAEC-BBB1-494C-936B-2C3791A0D2B2}" dt="2025-09-04T22:32:31.014" v="3854" actId="26606"/>
          <ac:spMkLst>
            <pc:docMk/>
            <pc:sldMk cId="102714560" sldId="3876"/>
            <ac:spMk id="1041" creationId="{0007FE00-9498-4706-B255-6437B0252C02}"/>
          </ac:spMkLst>
        </pc:spChg>
        <pc:spChg chg="del">
          <ac:chgData name="Mary-Kathryn Galli" userId="cbfead58-3c14-4714-9ff1-a786363bdbc7" providerId="ADAL" clId="{803DAAEC-BBB1-494C-936B-2C3791A0D2B2}" dt="2025-09-04T22:43:25.223" v="4033"/>
          <ac:spMkLst>
            <pc:docMk/>
            <pc:sldMk cId="102714560" sldId="3876"/>
            <ac:spMk id="1046" creationId="{23DA7759-3209-4FE2-96D1-4EEDD81E9EA0}"/>
          </ac:spMkLst>
        </pc:spChg>
        <pc:spChg chg="add del">
          <ac:chgData name="Mary-Kathryn Galli" userId="cbfead58-3c14-4714-9ff1-a786363bdbc7" providerId="ADAL" clId="{803DAAEC-BBB1-494C-936B-2C3791A0D2B2}" dt="2025-09-04T22:43:25.223" v="4033"/>
          <ac:spMkLst>
            <pc:docMk/>
            <pc:sldMk cId="102714560" sldId="3876"/>
            <ac:spMk id="1048" creationId="{41460DAD-8769-4C9F-9C8C-BB0443909D76}"/>
          </ac:spMkLst>
        </pc:spChg>
        <pc:spChg chg="add del">
          <ac:chgData name="Mary-Kathryn Galli" userId="cbfead58-3c14-4714-9ff1-a786363bdbc7" providerId="ADAL" clId="{803DAAEC-BBB1-494C-936B-2C3791A0D2B2}" dt="2025-09-04T22:43:25.223" v="4033"/>
          <ac:spMkLst>
            <pc:docMk/>
            <pc:sldMk cId="102714560" sldId="3876"/>
            <ac:spMk id="1050" creationId="{2EB492CD-616E-47F8-933B-5E2D952A0593}"/>
          </ac:spMkLst>
        </pc:spChg>
        <pc:spChg chg="add del">
          <ac:chgData name="Mary-Kathryn Galli" userId="cbfead58-3c14-4714-9ff1-a786363bdbc7" providerId="ADAL" clId="{803DAAEC-BBB1-494C-936B-2C3791A0D2B2}" dt="2025-09-04T22:43:25.223" v="4033"/>
          <ac:spMkLst>
            <pc:docMk/>
            <pc:sldMk cId="102714560" sldId="3876"/>
            <ac:spMk id="1052" creationId="{59383CF9-23B5-4335-9B21-1791C4CF1C75}"/>
          </ac:spMkLst>
        </pc:spChg>
        <pc:spChg chg="add del">
          <ac:chgData name="Mary-Kathryn Galli" userId="cbfead58-3c14-4714-9ff1-a786363bdbc7" providerId="ADAL" clId="{803DAAEC-BBB1-494C-936B-2C3791A0D2B2}" dt="2025-09-04T22:43:25.223" v="4033"/>
          <ac:spMkLst>
            <pc:docMk/>
            <pc:sldMk cId="102714560" sldId="3876"/>
            <ac:spMk id="1054" creationId="{0007FE00-9498-4706-B255-6437B0252C02}"/>
          </ac:spMkLst>
        </pc:spChg>
        <pc:graphicFrameChg chg="add del mod ord">
          <ac:chgData name="Mary-Kathryn Galli" userId="cbfead58-3c14-4714-9ff1-a786363bdbc7" providerId="ADAL" clId="{803DAAEC-BBB1-494C-936B-2C3791A0D2B2}" dt="2025-09-04T22:28:56.493" v="3832" actId="26606"/>
          <ac:graphicFrameMkLst>
            <pc:docMk/>
            <pc:sldMk cId="102714560" sldId="3876"/>
            <ac:graphicFrameMk id="5" creationId="{1216D130-E009-A0E9-8084-EFFABB5BDBAA}"/>
          </ac:graphicFrameMkLst>
        </pc:graphicFrameChg>
        <pc:graphicFrameChg chg="add mod">
          <ac:chgData name="Mary-Kathryn Galli" userId="cbfead58-3c14-4714-9ff1-a786363bdbc7" providerId="ADAL" clId="{803DAAEC-BBB1-494C-936B-2C3791A0D2B2}" dt="2025-09-05T18:17:57.032" v="5506" actId="2711"/>
          <ac:graphicFrameMkLst>
            <pc:docMk/>
            <pc:sldMk cId="102714560" sldId="3876"/>
            <ac:graphicFrameMk id="1029" creationId="{A99D00BD-7906-8B30-755F-9932B051E13E}"/>
          </ac:graphicFrameMkLst>
        </pc:graphicFrameChg>
        <pc:picChg chg="add del mod">
          <ac:chgData name="Mary-Kathryn Galli" userId="cbfead58-3c14-4714-9ff1-a786363bdbc7" providerId="ADAL" clId="{803DAAEC-BBB1-494C-936B-2C3791A0D2B2}" dt="2025-09-04T22:45:19.314" v="4041" actId="478"/>
          <ac:picMkLst>
            <pc:docMk/>
            <pc:sldMk cId="102714560" sldId="3876"/>
            <ac:picMk id="6" creationId="{84BF97BF-6733-B18B-61BF-6AE0D0284268}"/>
          </ac:picMkLst>
        </pc:picChg>
        <pc:picChg chg="add del mod">
          <ac:chgData name="Mary-Kathryn Galli" userId="cbfead58-3c14-4714-9ff1-a786363bdbc7" providerId="ADAL" clId="{803DAAEC-BBB1-494C-936B-2C3791A0D2B2}" dt="2025-09-04T22:39:14.214" v="4022" actId="478"/>
          <ac:picMkLst>
            <pc:docMk/>
            <pc:sldMk cId="102714560" sldId="3876"/>
            <ac:picMk id="1027" creationId="{571C205A-1F97-2CF9-7F99-4E6A6A850B55}"/>
          </ac:picMkLst>
        </pc:picChg>
        <pc:picChg chg="add mod">
          <ac:chgData name="Mary-Kathryn Galli" userId="cbfead58-3c14-4714-9ff1-a786363bdbc7" providerId="ADAL" clId="{803DAAEC-BBB1-494C-936B-2C3791A0D2B2}" dt="2025-09-04T22:45:33.297" v="4049" actId="1076"/>
          <ac:picMkLst>
            <pc:docMk/>
            <pc:sldMk cId="102714560" sldId="3876"/>
            <ac:picMk id="1031" creationId="{C0F3AEED-DA6D-2C51-D8A7-DCAD63E372CF}"/>
          </ac:picMkLst>
        </pc:picChg>
      </pc:sldChg>
      <pc:sldChg chg="addSp delSp modSp add del mod modNotesTx">
        <pc:chgData name="Mary-Kathryn Galli" userId="cbfead58-3c14-4714-9ff1-a786363bdbc7" providerId="ADAL" clId="{803DAAEC-BBB1-494C-936B-2C3791A0D2B2}" dt="2025-09-05T19:28:34.754" v="6328" actId="207"/>
        <pc:sldMkLst>
          <pc:docMk/>
          <pc:sldMk cId="183370695" sldId="3877"/>
        </pc:sldMkLst>
        <pc:spChg chg="add mod">
          <ac:chgData name="Mary-Kathryn Galli" userId="cbfead58-3c14-4714-9ff1-a786363bdbc7" providerId="ADAL" clId="{803DAAEC-BBB1-494C-936B-2C3791A0D2B2}" dt="2025-09-05T18:16:27.387" v="5495" actId="113"/>
          <ac:spMkLst>
            <pc:docMk/>
            <pc:sldMk cId="183370695" sldId="3877"/>
            <ac:spMk id="2" creationId="{A443959D-9B47-307B-F3A8-4FDDF21E1E60}"/>
          </ac:spMkLst>
        </pc:spChg>
        <pc:spChg chg="mod">
          <ac:chgData name="Mary-Kathryn Galli" userId="cbfead58-3c14-4714-9ff1-a786363bdbc7" providerId="ADAL" clId="{803DAAEC-BBB1-494C-936B-2C3791A0D2B2}" dt="2025-09-02T19:51:49.384" v="1549" actId="122"/>
          <ac:spMkLst>
            <pc:docMk/>
            <pc:sldMk cId="183370695" sldId="3877"/>
            <ac:spMk id="178" creationId="{00000000-0000-0000-0000-000000000000}"/>
          </ac:spMkLst>
        </pc:spChg>
        <pc:graphicFrameChg chg="mod modGraphic">
          <ac:chgData name="Mary-Kathryn Galli" userId="cbfead58-3c14-4714-9ff1-a786363bdbc7" providerId="ADAL" clId="{803DAAEC-BBB1-494C-936B-2C3791A0D2B2}" dt="2025-09-05T19:28:34.754" v="6328" actId="207"/>
          <ac:graphicFrameMkLst>
            <pc:docMk/>
            <pc:sldMk cId="183370695" sldId="3877"/>
            <ac:graphicFrameMk id="183" creationId="{3DD5A6E0-47E9-2A7A-0036-BFCBFE8C8630}"/>
          </ac:graphicFrameMkLst>
        </pc:graphicFrameChg>
        <pc:graphicFrameChg chg="mod modGraphic">
          <ac:chgData name="Mary-Kathryn Galli" userId="cbfead58-3c14-4714-9ff1-a786363bdbc7" providerId="ADAL" clId="{803DAAEC-BBB1-494C-936B-2C3791A0D2B2}" dt="2025-09-05T18:16:14.271" v="5492" actId="255"/>
          <ac:graphicFrameMkLst>
            <pc:docMk/>
            <pc:sldMk cId="183370695" sldId="3877"/>
            <ac:graphicFrameMk id="1028" creationId="{6F23C06D-9C43-9A8D-0E72-27FBFE509F99}"/>
          </ac:graphicFrameMkLst>
        </pc:graphicFrameChg>
      </pc:sldChg>
      <pc:sldChg chg="addSp delSp modSp add del mod delDesignElem modNotesTx">
        <pc:chgData name="Mary-Kathryn Galli" userId="cbfead58-3c14-4714-9ff1-a786363bdbc7" providerId="ADAL" clId="{803DAAEC-BBB1-494C-936B-2C3791A0D2B2}" dt="2025-09-05T19:33:00.114" v="6401" actId="20577"/>
        <pc:sldMkLst>
          <pc:docMk/>
          <pc:sldMk cId="496703097" sldId="3878"/>
        </pc:sldMkLst>
        <pc:spChg chg="del">
          <ac:chgData name="Mary-Kathryn Galli" userId="cbfead58-3c14-4714-9ff1-a786363bdbc7" providerId="ADAL" clId="{803DAAEC-BBB1-494C-936B-2C3791A0D2B2}" dt="2025-09-04T23:23:48.929" v="4204" actId="478"/>
          <ac:spMkLst>
            <pc:docMk/>
            <pc:sldMk cId="496703097" sldId="3878"/>
            <ac:spMk id="3" creationId="{92168569-BB1A-44BA-5792-3A328418EDA5}"/>
          </ac:spMkLst>
        </pc:spChg>
        <pc:spChg chg="add mod">
          <ac:chgData name="Mary-Kathryn Galli" userId="cbfead58-3c14-4714-9ff1-a786363bdbc7" providerId="ADAL" clId="{803DAAEC-BBB1-494C-936B-2C3791A0D2B2}" dt="2025-09-05T18:18:30.291" v="5510" actId="2711"/>
          <ac:spMkLst>
            <pc:docMk/>
            <pc:sldMk cId="496703097" sldId="3878"/>
            <ac:spMk id="6" creationId="{4B05B18B-89A9-29A6-20DA-E333E6253D49}"/>
          </ac:spMkLst>
        </pc:spChg>
        <pc:spChg chg="add del mod">
          <ac:chgData name="Mary-Kathryn Galli" userId="cbfead58-3c14-4714-9ff1-a786363bdbc7" providerId="ADAL" clId="{803DAAEC-BBB1-494C-936B-2C3791A0D2B2}" dt="2025-09-05T18:21:44.152" v="5612" actId="113"/>
          <ac:spMkLst>
            <pc:docMk/>
            <pc:sldMk cId="496703097" sldId="3878"/>
            <ac:spMk id="8" creationId="{F575F3B3-09C6-989E-44E5-7C05BC86E2A6}"/>
          </ac:spMkLst>
        </pc:spChg>
        <pc:graphicFrameChg chg="mod modGraphic">
          <ac:chgData name="Mary-Kathryn Galli" userId="cbfead58-3c14-4714-9ff1-a786363bdbc7" providerId="ADAL" clId="{803DAAEC-BBB1-494C-936B-2C3791A0D2B2}" dt="2025-09-05T19:27:26.077" v="6315" actId="207"/>
          <ac:graphicFrameMkLst>
            <pc:docMk/>
            <pc:sldMk cId="496703097" sldId="3878"/>
            <ac:graphicFrameMk id="5" creationId="{13653450-9A6A-A0EA-95BA-E0803D72C6BD}"/>
          </ac:graphicFrameMkLst>
        </pc:graphicFrameChg>
        <pc:picChg chg="mod">
          <ac:chgData name="Mary-Kathryn Galli" userId="cbfead58-3c14-4714-9ff1-a786363bdbc7" providerId="ADAL" clId="{803DAAEC-BBB1-494C-936B-2C3791A0D2B2}" dt="2025-09-04T23:47:50.492" v="4220" actId="1076"/>
          <ac:picMkLst>
            <pc:docMk/>
            <pc:sldMk cId="496703097" sldId="3878"/>
            <ac:picMk id="3076" creationId="{D6DC4E6C-3AF5-7B99-7413-6DA90886887B}"/>
          </ac:picMkLst>
        </pc:picChg>
        <pc:picChg chg="mod">
          <ac:chgData name="Mary-Kathryn Galli" userId="cbfead58-3c14-4714-9ff1-a786363bdbc7" providerId="ADAL" clId="{803DAAEC-BBB1-494C-936B-2C3791A0D2B2}" dt="2025-09-04T23:47:54.041" v="4221" actId="1076"/>
          <ac:picMkLst>
            <pc:docMk/>
            <pc:sldMk cId="496703097" sldId="3878"/>
            <ac:picMk id="3078" creationId="{1B11297D-A5D5-E08F-A441-21E50FA27BA0}"/>
          </ac:picMkLst>
        </pc:picChg>
      </pc:sldChg>
      <pc:sldChg chg="addSp delSp add del delDesignElem modNotesTx">
        <pc:chgData name="Mary-Kathryn Galli" userId="cbfead58-3c14-4714-9ff1-a786363bdbc7" providerId="ADAL" clId="{803DAAEC-BBB1-494C-936B-2C3791A0D2B2}" dt="2025-09-05T19:24:34.707" v="6197" actId="20577"/>
        <pc:sldMkLst>
          <pc:docMk/>
          <pc:sldMk cId="3579384196" sldId="3880"/>
        </pc:sldMkLst>
        <pc:spChg chg="add del">
          <ac:chgData name="Mary-Kathryn Galli" userId="cbfead58-3c14-4714-9ff1-a786363bdbc7" providerId="ADAL" clId="{803DAAEC-BBB1-494C-936B-2C3791A0D2B2}" dt="2025-09-02T19:51:24.459" v="1547"/>
          <ac:spMkLst>
            <pc:docMk/>
            <pc:sldMk cId="3579384196" sldId="3880"/>
            <ac:spMk id="53" creationId="{AE5A632B-B15A-489E-8337-BC0F40DBC21F}"/>
          </ac:spMkLst>
        </pc:spChg>
        <pc:spChg chg="add del">
          <ac:chgData name="Mary-Kathryn Galli" userId="cbfead58-3c14-4714-9ff1-a786363bdbc7" providerId="ADAL" clId="{803DAAEC-BBB1-494C-936B-2C3791A0D2B2}" dt="2025-09-02T19:51:24.459" v="1547"/>
          <ac:spMkLst>
            <pc:docMk/>
            <pc:sldMk cId="3579384196" sldId="3880"/>
            <ac:spMk id="55" creationId="{6E895C8D-1379-40B8-8B1B-B6F5AEAF0A6C}"/>
          </ac:spMkLst>
        </pc:spChg>
        <pc:spChg chg="add del">
          <ac:chgData name="Mary-Kathryn Galli" userId="cbfead58-3c14-4714-9ff1-a786363bdbc7" providerId="ADAL" clId="{803DAAEC-BBB1-494C-936B-2C3791A0D2B2}" dt="2025-09-02T19:51:24.459" v="1547"/>
          <ac:spMkLst>
            <pc:docMk/>
            <pc:sldMk cId="3579384196" sldId="3880"/>
            <ac:spMk id="57" creationId="{651547D7-AD18-407B-A5F4-F8225B5DCFCC}"/>
          </ac:spMkLst>
        </pc:spChg>
      </pc:sldChg>
      <pc:sldChg chg="addSp delSp add del delDesignElem">
        <pc:chgData name="Mary-Kathryn Galli" userId="cbfead58-3c14-4714-9ff1-a786363bdbc7" providerId="ADAL" clId="{803DAAEC-BBB1-494C-936B-2C3791A0D2B2}" dt="2025-09-04T17:08:41.600" v="3630" actId="2696"/>
        <pc:sldMkLst>
          <pc:docMk/>
          <pc:sldMk cId="1775292399" sldId="3881"/>
        </pc:sldMkLst>
        <pc:spChg chg="add del">
          <ac:chgData name="Mary-Kathryn Galli" userId="cbfead58-3c14-4714-9ff1-a786363bdbc7" providerId="ADAL" clId="{803DAAEC-BBB1-494C-936B-2C3791A0D2B2}" dt="2025-09-02T19:51:24.459" v="1547"/>
          <ac:spMkLst>
            <pc:docMk/>
            <pc:sldMk cId="1775292399" sldId="3881"/>
            <ac:spMk id="8" creationId="{907EF6B7-1338-4443-8C46-6A318D952DFD}"/>
          </ac:spMkLst>
        </pc:spChg>
        <pc:spChg chg="add del">
          <ac:chgData name="Mary-Kathryn Galli" userId="cbfead58-3c14-4714-9ff1-a786363bdbc7" providerId="ADAL" clId="{803DAAEC-BBB1-494C-936B-2C3791A0D2B2}" dt="2025-09-02T19:51:24.459" v="1547"/>
          <ac:spMkLst>
            <pc:docMk/>
            <pc:sldMk cId="1775292399" sldId="3881"/>
            <ac:spMk id="10" creationId="{DAAE4CDD-124C-4DCF-9584-B6033B545DD5}"/>
          </ac:spMkLst>
        </pc:spChg>
        <pc:spChg chg="add del">
          <ac:chgData name="Mary-Kathryn Galli" userId="cbfead58-3c14-4714-9ff1-a786363bdbc7" providerId="ADAL" clId="{803DAAEC-BBB1-494C-936B-2C3791A0D2B2}" dt="2025-09-02T19:51:24.459" v="1547"/>
          <ac:spMkLst>
            <pc:docMk/>
            <pc:sldMk cId="1775292399" sldId="3881"/>
            <ac:spMk id="12" creationId="{081E4A58-353D-44AE-B2FC-2A74E2E400F7}"/>
          </ac:spMkLst>
        </pc:spChg>
      </pc:sldChg>
      <pc:sldChg chg="del">
        <pc:chgData name="Mary-Kathryn Galli" userId="cbfead58-3c14-4714-9ff1-a786363bdbc7" providerId="ADAL" clId="{803DAAEC-BBB1-494C-936B-2C3791A0D2B2}" dt="2025-09-04T17:06:43.676" v="3615" actId="2696"/>
        <pc:sldMkLst>
          <pc:docMk/>
          <pc:sldMk cId="248904039" sldId="3882"/>
        </pc:sldMkLst>
      </pc:sldChg>
      <pc:sldChg chg="modSp add del">
        <pc:chgData name="Mary-Kathryn Galli" userId="cbfead58-3c14-4714-9ff1-a786363bdbc7" providerId="ADAL" clId="{803DAAEC-BBB1-494C-936B-2C3791A0D2B2}" dt="2025-09-04T17:09:11.086" v="3635" actId="2696"/>
        <pc:sldMkLst>
          <pc:docMk/>
          <pc:sldMk cId="960541783" sldId="3883"/>
        </pc:sldMkLst>
      </pc:sldChg>
      <pc:sldChg chg="delSp modSp add del mod ord modNotesTx">
        <pc:chgData name="Mary-Kathryn Galli" userId="cbfead58-3c14-4714-9ff1-a786363bdbc7" providerId="ADAL" clId="{803DAAEC-BBB1-494C-936B-2C3791A0D2B2}" dt="2025-09-05T19:29:48.719" v="6348" actId="20577"/>
        <pc:sldMkLst>
          <pc:docMk/>
          <pc:sldMk cId="1685386581" sldId="3884"/>
        </pc:sldMkLst>
        <pc:spChg chg="mod">
          <ac:chgData name="Mary-Kathryn Galli" userId="cbfead58-3c14-4714-9ff1-a786363bdbc7" providerId="ADAL" clId="{803DAAEC-BBB1-494C-936B-2C3791A0D2B2}" dt="2025-09-05T18:16:36.301" v="5496" actId="2711"/>
          <ac:spMkLst>
            <pc:docMk/>
            <pc:sldMk cId="1685386581" sldId="3884"/>
            <ac:spMk id="3" creationId="{ADE0B495-FA0A-0994-E1DA-7ECBEA642BBD}"/>
          </ac:spMkLst>
        </pc:spChg>
        <pc:spChg chg="del">
          <ac:chgData name="Mary-Kathryn Galli" userId="cbfead58-3c14-4714-9ff1-a786363bdbc7" providerId="ADAL" clId="{803DAAEC-BBB1-494C-936B-2C3791A0D2B2}" dt="2025-09-05T15:30:36.030" v="4378" actId="478"/>
          <ac:spMkLst>
            <pc:docMk/>
            <pc:sldMk cId="1685386581" sldId="3884"/>
            <ac:spMk id="4" creationId="{C0F7E29A-C04C-65BD-F3E5-365977107EEE}"/>
          </ac:spMkLst>
        </pc:spChg>
      </pc:sldChg>
      <pc:sldChg chg="new del">
        <pc:chgData name="Mary-Kathryn Galli" userId="cbfead58-3c14-4714-9ff1-a786363bdbc7" providerId="ADAL" clId="{803DAAEC-BBB1-494C-936B-2C3791A0D2B2}" dt="2025-09-03T21:35:03.032" v="2495" actId="2696"/>
        <pc:sldMkLst>
          <pc:docMk/>
          <pc:sldMk cId="2467984273" sldId="3885"/>
        </pc:sldMkLst>
      </pc:sldChg>
      <pc:sldChg chg="addSp delSp modSp new add del mod setBg modClrScheme delAnim modAnim delDesignElem chgLayout modNotesTx">
        <pc:chgData name="Mary-Kathryn Galli" userId="cbfead58-3c14-4714-9ff1-a786363bdbc7" providerId="ADAL" clId="{803DAAEC-BBB1-494C-936B-2C3791A0D2B2}" dt="2025-09-05T19:46:04.920" v="6722" actId="20577"/>
        <pc:sldMkLst>
          <pc:docMk/>
          <pc:sldMk cId="4213163098" sldId="3885"/>
        </pc:sldMkLst>
        <pc:spChg chg="del">
          <ac:chgData name="Mary-Kathryn Galli" userId="cbfead58-3c14-4714-9ff1-a786363bdbc7" providerId="ADAL" clId="{803DAAEC-BBB1-494C-936B-2C3791A0D2B2}" dt="2025-09-04T15:38:00.366" v="2753" actId="478"/>
          <ac:spMkLst>
            <pc:docMk/>
            <pc:sldMk cId="4213163098" sldId="3885"/>
            <ac:spMk id="2" creationId="{F94C169A-2C90-91A9-6095-A4A10FFDE399}"/>
          </ac:spMkLst>
        </pc:spChg>
        <pc:spChg chg="del">
          <ac:chgData name="Mary-Kathryn Galli" userId="cbfead58-3c14-4714-9ff1-a786363bdbc7" providerId="ADAL" clId="{803DAAEC-BBB1-494C-936B-2C3791A0D2B2}" dt="2025-09-04T15:35:05.009" v="2738" actId="478"/>
          <ac:spMkLst>
            <pc:docMk/>
            <pc:sldMk cId="4213163098" sldId="3885"/>
            <ac:spMk id="3" creationId="{3A676D5C-A197-3B3C-CC6D-F6550061BD1D}"/>
          </ac:spMkLst>
        </pc:spChg>
        <pc:spChg chg="del">
          <ac:chgData name="Mary-Kathryn Galli" userId="cbfead58-3c14-4714-9ff1-a786363bdbc7" providerId="ADAL" clId="{803DAAEC-BBB1-494C-936B-2C3791A0D2B2}" dt="2025-09-04T15:35:11.433" v="2739" actId="478"/>
          <ac:spMkLst>
            <pc:docMk/>
            <pc:sldMk cId="4213163098" sldId="3885"/>
            <ac:spMk id="4" creationId="{50B5187B-208E-55FE-DA27-E46AC59C9C6B}"/>
          </ac:spMkLst>
        </pc:spChg>
        <pc:spChg chg="del mod ord">
          <ac:chgData name="Mary-Kathryn Galli" userId="cbfead58-3c14-4714-9ff1-a786363bdbc7" providerId="ADAL" clId="{803DAAEC-BBB1-494C-936B-2C3791A0D2B2}" dt="2025-09-05T17:13:37.989" v="4957" actId="478"/>
          <ac:spMkLst>
            <pc:docMk/>
            <pc:sldMk cId="4213163098" sldId="3885"/>
            <ac:spMk id="5" creationId="{A2CDA4D9-4231-4C82-10DB-C4D2CABE8597}"/>
          </ac:spMkLst>
        </pc:spChg>
        <pc:spChg chg="del mod">
          <ac:chgData name="Mary-Kathryn Galli" userId="cbfead58-3c14-4714-9ff1-a786363bdbc7" providerId="ADAL" clId="{803DAAEC-BBB1-494C-936B-2C3791A0D2B2}" dt="2025-09-04T15:34:56.341" v="2736"/>
          <ac:spMkLst>
            <pc:docMk/>
            <pc:sldMk cId="4213163098" sldId="3885"/>
            <ac:spMk id="6" creationId="{9FCC334A-7C04-0607-F27B-3297A597D559}"/>
          </ac:spMkLst>
        </pc:spChg>
        <pc:spChg chg="add del mod ord">
          <ac:chgData name="Mary-Kathryn Galli" userId="cbfead58-3c14-4714-9ff1-a786363bdbc7" providerId="ADAL" clId="{803DAAEC-BBB1-494C-936B-2C3791A0D2B2}" dt="2025-09-04T15:57:48.172" v="3062" actId="12084"/>
          <ac:spMkLst>
            <pc:docMk/>
            <pc:sldMk cId="4213163098" sldId="3885"/>
            <ac:spMk id="9" creationId="{FA0C7ADA-DDC4-D3D1-4B96-7A3AD474EB91}"/>
          </ac:spMkLst>
        </pc:spChg>
        <pc:spChg chg="add mod ord">
          <ac:chgData name="Mary-Kathryn Galli" userId="cbfead58-3c14-4714-9ff1-a786363bdbc7" providerId="ADAL" clId="{803DAAEC-BBB1-494C-936B-2C3791A0D2B2}" dt="2025-09-04T16:11:06.198" v="3280" actId="1076"/>
          <ac:spMkLst>
            <pc:docMk/>
            <pc:sldMk cId="4213163098" sldId="3885"/>
            <ac:spMk id="10" creationId="{FB41A622-64DD-FF5A-AA7B-42C83F036A33}"/>
          </ac:spMkLst>
        </pc:spChg>
        <pc:spChg chg="add mod">
          <ac:chgData name="Mary-Kathryn Galli" userId="cbfead58-3c14-4714-9ff1-a786363bdbc7" providerId="ADAL" clId="{803DAAEC-BBB1-494C-936B-2C3791A0D2B2}" dt="2025-09-04T15:58:24.319" v="3072" actId="1076"/>
          <ac:spMkLst>
            <pc:docMk/>
            <pc:sldMk cId="4213163098" sldId="3885"/>
            <ac:spMk id="12" creationId="{B582D19B-A552-A98E-5875-133BC76141DE}"/>
          </ac:spMkLst>
        </pc:spChg>
        <pc:spChg chg="add del">
          <ac:chgData name="Mary-Kathryn Galli" userId="cbfead58-3c14-4714-9ff1-a786363bdbc7" providerId="ADAL" clId="{803DAAEC-BBB1-494C-936B-2C3791A0D2B2}" dt="2025-09-04T15:56:19.989" v="3042" actId="700"/>
          <ac:spMkLst>
            <pc:docMk/>
            <pc:sldMk cId="4213163098" sldId="3885"/>
            <ac:spMk id="1033" creationId="{4AC6B390-BC59-4F1D-A0EE-D71A92F0A0B2}"/>
          </ac:spMkLst>
        </pc:spChg>
        <pc:spChg chg="add del">
          <ac:chgData name="Mary-Kathryn Galli" userId="cbfead58-3c14-4714-9ff1-a786363bdbc7" providerId="ADAL" clId="{803DAAEC-BBB1-494C-936B-2C3791A0D2B2}" dt="2025-09-04T15:56:19.989" v="3042" actId="700"/>
          <ac:spMkLst>
            <pc:docMk/>
            <pc:sldMk cId="4213163098" sldId="3885"/>
            <ac:spMk id="1035" creationId="{B6C60D79-16F1-4C4B-B7E3-7634E7069CDE}"/>
          </ac:spMkLst>
        </pc:spChg>
        <pc:spChg chg="add del">
          <ac:chgData name="Mary-Kathryn Galli" userId="cbfead58-3c14-4714-9ff1-a786363bdbc7" providerId="ADAL" clId="{803DAAEC-BBB1-494C-936B-2C3791A0D2B2}" dt="2025-09-04T15:56:19.989" v="3042" actId="700"/>
          <ac:spMkLst>
            <pc:docMk/>
            <pc:sldMk cId="4213163098" sldId="3885"/>
            <ac:spMk id="1037" creationId="{426B127E-6498-4C77-9C9D-4553A5113B80}"/>
          </ac:spMkLst>
        </pc:spChg>
        <pc:graphicFrameChg chg="add mod modGraphic">
          <ac:chgData name="Mary-Kathryn Galli" userId="cbfead58-3c14-4714-9ff1-a786363bdbc7" providerId="ADAL" clId="{803DAAEC-BBB1-494C-936B-2C3791A0D2B2}" dt="2025-09-05T19:28:50.795" v="6331" actId="207"/>
          <ac:graphicFrameMkLst>
            <pc:docMk/>
            <pc:sldMk cId="4213163098" sldId="3885"/>
            <ac:graphicFrameMk id="13" creationId="{8C20D2DF-15F6-999F-E2AE-5F6968ED272A}"/>
          </ac:graphicFrameMkLst>
        </pc:graphicFrameChg>
        <pc:picChg chg="add mod">
          <ac:chgData name="Mary-Kathryn Galli" userId="cbfead58-3c14-4714-9ff1-a786363bdbc7" providerId="ADAL" clId="{803DAAEC-BBB1-494C-936B-2C3791A0D2B2}" dt="2025-09-05T18:17:20.826" v="5502" actId="14100"/>
          <ac:picMkLst>
            <pc:docMk/>
            <pc:sldMk cId="4213163098" sldId="3885"/>
            <ac:picMk id="2" creationId="{C48B2998-F407-069F-02CD-346A2A384165}"/>
          </ac:picMkLst>
        </pc:picChg>
        <pc:picChg chg="add del mod">
          <ac:chgData name="Mary-Kathryn Galli" userId="cbfead58-3c14-4714-9ff1-a786363bdbc7" providerId="ADAL" clId="{803DAAEC-BBB1-494C-936B-2C3791A0D2B2}" dt="2025-09-04T15:51:32.940" v="2847" actId="478"/>
          <ac:picMkLst>
            <pc:docMk/>
            <pc:sldMk cId="4213163098" sldId="3885"/>
            <ac:picMk id="7" creationId="{160FDE4E-2440-D662-78BF-50FE698EFA75}"/>
          </ac:picMkLst>
        </pc:picChg>
        <pc:picChg chg="add del mod">
          <ac:chgData name="Mary-Kathryn Galli" userId="cbfead58-3c14-4714-9ff1-a786363bdbc7" providerId="ADAL" clId="{803DAAEC-BBB1-494C-936B-2C3791A0D2B2}" dt="2025-09-04T15:38:08.222" v="2756" actId="478"/>
          <ac:picMkLst>
            <pc:docMk/>
            <pc:sldMk cId="4213163098" sldId="3885"/>
            <ac:picMk id="1026" creationId="{20A9F00B-F9C1-8218-692C-4337F0B573CF}"/>
          </ac:picMkLst>
        </pc:picChg>
        <pc:picChg chg="add mod ord">
          <ac:chgData name="Mary-Kathryn Galli" userId="cbfead58-3c14-4714-9ff1-a786363bdbc7" providerId="ADAL" clId="{803DAAEC-BBB1-494C-936B-2C3791A0D2B2}" dt="2025-09-04T15:58:12.675" v="3069" actId="1076"/>
          <ac:picMkLst>
            <pc:docMk/>
            <pc:sldMk cId="4213163098" sldId="3885"/>
            <ac:picMk id="1028" creationId="{55D17FF9-E932-8B64-11FA-708F010DA8ED}"/>
          </ac:picMkLst>
        </pc:picChg>
        <pc:picChg chg="add del mod">
          <ac:chgData name="Mary-Kathryn Galli" userId="cbfead58-3c14-4714-9ff1-a786363bdbc7" providerId="ADAL" clId="{803DAAEC-BBB1-494C-936B-2C3791A0D2B2}" dt="2025-09-05T17:17:50.955" v="4976" actId="478"/>
          <ac:picMkLst>
            <pc:docMk/>
            <pc:sldMk cId="4213163098" sldId="3885"/>
            <ac:picMk id="1030" creationId="{99B4CB83-7DE4-704D-4018-9151C9D6C6D0}"/>
          </ac:picMkLst>
        </pc:picChg>
      </pc:sldChg>
      <pc:sldChg chg="addSp delSp modSp add mod modNotesTx">
        <pc:chgData name="Mary-Kathryn Galli" userId="cbfead58-3c14-4714-9ff1-a786363bdbc7" providerId="ADAL" clId="{803DAAEC-BBB1-494C-936B-2C3791A0D2B2}" dt="2025-09-05T19:26:02.408" v="6302" actId="20577"/>
        <pc:sldMkLst>
          <pc:docMk/>
          <pc:sldMk cId="610360994" sldId="3886"/>
        </pc:sldMkLst>
        <pc:spChg chg="mod">
          <ac:chgData name="Mary-Kathryn Galli" userId="cbfead58-3c14-4714-9ff1-a786363bdbc7" providerId="ADAL" clId="{803DAAEC-BBB1-494C-936B-2C3791A0D2B2}" dt="2025-09-05T18:18:09.589" v="5507" actId="2711"/>
          <ac:spMkLst>
            <pc:docMk/>
            <pc:sldMk cId="610360994" sldId="3886"/>
            <ac:spMk id="2" creationId="{E5AF3E67-3E86-CB6C-EA86-8C98EDD606E8}"/>
          </ac:spMkLst>
        </pc:spChg>
        <pc:spChg chg="add mod">
          <ac:chgData name="Mary-Kathryn Galli" userId="cbfead58-3c14-4714-9ff1-a786363bdbc7" providerId="ADAL" clId="{803DAAEC-BBB1-494C-936B-2C3791A0D2B2}" dt="2025-09-05T17:58:13.292" v="5458" actId="113"/>
          <ac:spMkLst>
            <pc:docMk/>
            <pc:sldMk cId="610360994" sldId="3886"/>
            <ac:spMk id="5" creationId="{27FF156E-6BA4-84D0-7831-BEE20065AC95}"/>
          </ac:spMkLst>
        </pc:spChg>
        <pc:graphicFrameChg chg="mod modGraphic">
          <ac:chgData name="Mary-Kathryn Galli" userId="cbfead58-3c14-4714-9ff1-a786363bdbc7" providerId="ADAL" clId="{803DAAEC-BBB1-494C-936B-2C3791A0D2B2}" dt="2025-09-05T18:18:15.078" v="5508" actId="2711"/>
          <ac:graphicFrameMkLst>
            <pc:docMk/>
            <pc:sldMk cId="610360994" sldId="3886"/>
            <ac:graphicFrameMk id="1029" creationId="{62521894-B0BE-109F-9DCB-925BB0F13A9F}"/>
          </ac:graphicFrameMkLst>
        </pc:graphicFrameChg>
        <pc:picChg chg="add mod">
          <ac:chgData name="Mary-Kathryn Galli" userId="cbfead58-3c14-4714-9ff1-a786363bdbc7" providerId="ADAL" clId="{803DAAEC-BBB1-494C-936B-2C3791A0D2B2}" dt="2025-09-04T22:38:16.893" v="4021" actId="1076"/>
          <ac:picMkLst>
            <pc:docMk/>
            <pc:sldMk cId="610360994" sldId="3886"/>
            <ac:picMk id="3" creationId="{779B8BAD-14BD-81A8-8F0C-D7EBC69840C3}"/>
          </ac:picMkLst>
        </pc:picChg>
        <pc:picChg chg="del">
          <ac:chgData name="Mary-Kathryn Galli" userId="cbfead58-3c14-4714-9ff1-a786363bdbc7" providerId="ADAL" clId="{803DAAEC-BBB1-494C-936B-2C3791A0D2B2}" dt="2025-09-04T22:32:58.401" v="3858" actId="478"/>
          <ac:picMkLst>
            <pc:docMk/>
            <pc:sldMk cId="610360994" sldId="3886"/>
            <ac:picMk id="1027" creationId="{EC9151C4-721E-3E75-DC5E-3D12A4851B7B}"/>
          </ac:picMkLst>
        </pc:picChg>
      </pc:sldChg>
      <pc:sldChg chg="new del">
        <pc:chgData name="Mary-Kathryn Galli" userId="cbfead58-3c14-4714-9ff1-a786363bdbc7" providerId="ADAL" clId="{803DAAEC-BBB1-494C-936B-2C3791A0D2B2}" dt="2025-09-04T15:53:15.597" v="3000" actId="47"/>
        <pc:sldMkLst>
          <pc:docMk/>
          <pc:sldMk cId="3296256273" sldId="3886"/>
        </pc:sldMkLst>
      </pc:sldChg>
      <pc:sldChg chg="addSp delSp modSp new del mod modClrScheme chgLayout modNotesTx">
        <pc:chgData name="Mary-Kathryn Galli" userId="cbfead58-3c14-4714-9ff1-a786363bdbc7" providerId="ADAL" clId="{803DAAEC-BBB1-494C-936B-2C3791A0D2B2}" dt="2025-09-05T19:41:06.928" v="6591" actId="2696"/>
        <pc:sldMkLst>
          <pc:docMk/>
          <pc:sldMk cId="1548776584" sldId="3887"/>
        </pc:sldMkLst>
        <pc:spChg chg="del mod ord">
          <ac:chgData name="Mary-Kathryn Galli" userId="cbfead58-3c14-4714-9ff1-a786363bdbc7" providerId="ADAL" clId="{803DAAEC-BBB1-494C-936B-2C3791A0D2B2}" dt="2025-09-05T15:26:01.012" v="4356" actId="700"/>
          <ac:spMkLst>
            <pc:docMk/>
            <pc:sldMk cId="1548776584" sldId="3887"/>
            <ac:spMk id="2" creationId="{FE85004C-BC37-D58F-D4FC-4BA3713337F2}"/>
          </ac:spMkLst>
        </pc:spChg>
        <pc:spChg chg="del">
          <ac:chgData name="Mary-Kathryn Galli" userId="cbfead58-3c14-4714-9ff1-a786363bdbc7" providerId="ADAL" clId="{803DAAEC-BBB1-494C-936B-2C3791A0D2B2}" dt="2025-09-05T15:26:01.012" v="4356" actId="700"/>
          <ac:spMkLst>
            <pc:docMk/>
            <pc:sldMk cId="1548776584" sldId="3887"/>
            <ac:spMk id="3" creationId="{D702F95A-4D0D-2FBA-7031-D70A6BCC4B57}"/>
          </ac:spMkLst>
        </pc:spChg>
        <pc:spChg chg="del mod ord">
          <ac:chgData name="Mary-Kathryn Galli" userId="cbfead58-3c14-4714-9ff1-a786363bdbc7" providerId="ADAL" clId="{803DAAEC-BBB1-494C-936B-2C3791A0D2B2}" dt="2025-09-05T15:26:01.012" v="4356" actId="700"/>
          <ac:spMkLst>
            <pc:docMk/>
            <pc:sldMk cId="1548776584" sldId="3887"/>
            <ac:spMk id="4" creationId="{C997ADF3-7397-4A1E-0791-E0163F2BD1C0}"/>
          </ac:spMkLst>
        </pc:spChg>
        <pc:spChg chg="del">
          <ac:chgData name="Mary-Kathryn Galli" userId="cbfead58-3c14-4714-9ff1-a786363bdbc7" providerId="ADAL" clId="{803DAAEC-BBB1-494C-936B-2C3791A0D2B2}" dt="2025-09-05T15:26:01.012" v="4356" actId="700"/>
          <ac:spMkLst>
            <pc:docMk/>
            <pc:sldMk cId="1548776584" sldId="3887"/>
            <ac:spMk id="5" creationId="{9042199F-3577-5CE4-897F-5EFB83B4087F}"/>
          </ac:spMkLst>
        </pc:spChg>
        <pc:spChg chg="del">
          <ac:chgData name="Mary-Kathryn Galli" userId="cbfead58-3c14-4714-9ff1-a786363bdbc7" providerId="ADAL" clId="{803DAAEC-BBB1-494C-936B-2C3791A0D2B2}" dt="2025-09-05T15:26:01.012" v="4356" actId="700"/>
          <ac:spMkLst>
            <pc:docMk/>
            <pc:sldMk cId="1548776584" sldId="3887"/>
            <ac:spMk id="6" creationId="{E0D140A8-15E6-78B7-41FE-031990C90D2A}"/>
          </ac:spMkLst>
        </pc:spChg>
        <pc:spChg chg="del mod ord">
          <ac:chgData name="Mary-Kathryn Galli" userId="cbfead58-3c14-4714-9ff1-a786363bdbc7" providerId="ADAL" clId="{803DAAEC-BBB1-494C-936B-2C3791A0D2B2}" dt="2025-09-05T15:26:33.177" v="4373" actId="478"/>
          <ac:spMkLst>
            <pc:docMk/>
            <pc:sldMk cId="1548776584" sldId="3887"/>
            <ac:spMk id="7" creationId="{393A4CE8-353C-1D0D-CC5B-E5EF2D75E6BC}"/>
          </ac:spMkLst>
        </pc:spChg>
        <pc:spChg chg="del mod ord">
          <ac:chgData name="Mary-Kathryn Galli" userId="cbfead58-3c14-4714-9ff1-a786363bdbc7" providerId="ADAL" clId="{803DAAEC-BBB1-494C-936B-2C3791A0D2B2}" dt="2025-09-05T15:26:24.930" v="4369" actId="478"/>
          <ac:spMkLst>
            <pc:docMk/>
            <pc:sldMk cId="1548776584" sldId="3887"/>
            <ac:spMk id="8" creationId="{AF68FA86-D166-C232-6581-8110F6C92391}"/>
          </ac:spMkLst>
        </pc:spChg>
        <pc:spChg chg="del mod ord">
          <ac:chgData name="Mary-Kathryn Galli" userId="cbfead58-3c14-4714-9ff1-a786363bdbc7" providerId="ADAL" clId="{803DAAEC-BBB1-494C-936B-2C3791A0D2B2}" dt="2025-09-05T15:26:26.297" v="4370" actId="478"/>
          <ac:spMkLst>
            <pc:docMk/>
            <pc:sldMk cId="1548776584" sldId="3887"/>
            <ac:spMk id="9" creationId="{3A803E4B-A429-01CB-0F67-6EC76004AA6F}"/>
          </ac:spMkLst>
        </pc:spChg>
        <pc:spChg chg="add mod ord">
          <ac:chgData name="Mary-Kathryn Galli" userId="cbfead58-3c14-4714-9ff1-a786363bdbc7" providerId="ADAL" clId="{803DAAEC-BBB1-494C-936B-2C3791A0D2B2}" dt="2025-09-05T19:37:53.049" v="6536" actId="20577"/>
          <ac:spMkLst>
            <pc:docMk/>
            <pc:sldMk cId="1548776584" sldId="3887"/>
            <ac:spMk id="10" creationId="{C341065D-EB65-88A6-3B5B-BE2C7C222E38}"/>
          </ac:spMkLst>
        </pc:spChg>
        <pc:spChg chg="add mod ord">
          <ac:chgData name="Mary-Kathryn Galli" userId="cbfead58-3c14-4714-9ff1-a786363bdbc7" providerId="ADAL" clId="{803DAAEC-BBB1-494C-936B-2C3791A0D2B2}" dt="2025-09-05T18:21:16.663" v="5607" actId="2711"/>
          <ac:spMkLst>
            <pc:docMk/>
            <pc:sldMk cId="1548776584" sldId="3887"/>
            <ac:spMk id="11" creationId="{23F59B94-4C01-ED62-C4D2-323479DB2952}"/>
          </ac:spMkLst>
        </pc:spChg>
        <pc:picChg chg="add mod">
          <ac:chgData name="Mary-Kathryn Galli" userId="cbfead58-3c14-4714-9ff1-a786363bdbc7" providerId="ADAL" clId="{803DAAEC-BBB1-494C-936B-2C3791A0D2B2}" dt="2025-09-05T15:59:04.044" v="4456" actId="1076"/>
          <ac:picMkLst>
            <pc:docMk/>
            <pc:sldMk cId="1548776584" sldId="3887"/>
            <ac:picMk id="1026" creationId="{702A8C01-4190-61C8-3983-122DAE2FACFF}"/>
          </ac:picMkLst>
        </pc:picChg>
      </pc:sldChg>
      <pc:sldChg chg="addSp delSp modSp add mod setBg modNotesTx">
        <pc:chgData name="Mary-Kathryn Galli" userId="cbfead58-3c14-4714-9ff1-a786363bdbc7" providerId="ADAL" clId="{803DAAEC-BBB1-494C-936B-2C3791A0D2B2}" dt="2025-09-05T19:36:54.714" v="6505" actId="20577"/>
        <pc:sldMkLst>
          <pc:docMk/>
          <pc:sldMk cId="3112738875" sldId="3889"/>
        </pc:sldMkLst>
        <pc:spChg chg="add mod">
          <ac:chgData name="Mary-Kathryn Galli" userId="cbfead58-3c14-4714-9ff1-a786363bdbc7" providerId="ADAL" clId="{803DAAEC-BBB1-494C-936B-2C3791A0D2B2}" dt="2025-09-05T19:01:48.115" v="5859"/>
          <ac:spMkLst>
            <pc:docMk/>
            <pc:sldMk cId="3112738875" sldId="3889"/>
            <ac:spMk id="2" creationId="{400705F6-A07F-1428-9F47-5FCB66D57027}"/>
          </ac:spMkLst>
        </pc:spChg>
        <pc:spChg chg="add mod">
          <ac:chgData name="Mary-Kathryn Galli" userId="cbfead58-3c14-4714-9ff1-a786363bdbc7" providerId="ADAL" clId="{803DAAEC-BBB1-494C-936B-2C3791A0D2B2}" dt="2025-09-05T19:02:26.907" v="5865" actId="26606"/>
          <ac:spMkLst>
            <pc:docMk/>
            <pc:sldMk cId="3112738875" sldId="3889"/>
            <ac:spMk id="3" creationId="{D4B60D61-822C-0B2F-1A6C-846FD23A7943}"/>
          </ac:spMkLst>
        </pc:spChg>
        <pc:spChg chg="mod">
          <ac:chgData name="Mary-Kathryn Galli" userId="cbfead58-3c14-4714-9ff1-a786363bdbc7" providerId="ADAL" clId="{803DAAEC-BBB1-494C-936B-2C3791A0D2B2}" dt="2025-09-05T19:02:29.805" v="5866" actId="122"/>
          <ac:spMkLst>
            <pc:docMk/>
            <pc:sldMk cId="3112738875" sldId="3889"/>
            <ac:spMk id="12" creationId="{9C82F042-6132-4D52-9B75-80D085683547}"/>
          </ac:spMkLst>
        </pc:spChg>
        <pc:spChg chg="add del mod">
          <ac:chgData name="Mary-Kathryn Galli" userId="cbfead58-3c14-4714-9ff1-a786363bdbc7" providerId="ADAL" clId="{803DAAEC-BBB1-494C-936B-2C3791A0D2B2}" dt="2025-09-05T19:01:53.822" v="5860"/>
          <ac:spMkLst>
            <pc:docMk/>
            <pc:sldMk cId="3112738875" sldId="3889"/>
            <ac:spMk id="13" creationId="{83DBFD69-E39A-5AA5-3327-F73508FB4AEA}"/>
          </ac:spMkLst>
        </pc:spChg>
        <pc:spChg chg="add">
          <ac:chgData name="Mary-Kathryn Galli" userId="cbfead58-3c14-4714-9ff1-a786363bdbc7" providerId="ADAL" clId="{803DAAEC-BBB1-494C-936B-2C3791A0D2B2}" dt="2025-09-05T19:02:26.907" v="5865" actId="26606"/>
          <ac:spMkLst>
            <pc:docMk/>
            <pc:sldMk cId="3112738875" sldId="3889"/>
            <ac:spMk id="17" creationId="{907EF6B7-1338-4443-8C46-6A318D952DFD}"/>
          </ac:spMkLst>
        </pc:spChg>
        <pc:spChg chg="add">
          <ac:chgData name="Mary-Kathryn Galli" userId="cbfead58-3c14-4714-9ff1-a786363bdbc7" providerId="ADAL" clId="{803DAAEC-BBB1-494C-936B-2C3791A0D2B2}" dt="2025-09-05T19:02:26.907" v="5865" actId="26606"/>
          <ac:spMkLst>
            <pc:docMk/>
            <pc:sldMk cId="3112738875" sldId="3889"/>
            <ac:spMk id="19" creationId="{DAAE4CDD-124C-4DCF-9584-B6033B545DD5}"/>
          </ac:spMkLst>
        </pc:spChg>
        <pc:spChg chg="add">
          <ac:chgData name="Mary-Kathryn Galli" userId="cbfead58-3c14-4714-9ff1-a786363bdbc7" providerId="ADAL" clId="{803DAAEC-BBB1-494C-936B-2C3791A0D2B2}" dt="2025-09-05T19:02:26.907" v="5865" actId="26606"/>
          <ac:spMkLst>
            <pc:docMk/>
            <pc:sldMk cId="3112738875" sldId="3889"/>
            <ac:spMk id="21" creationId="{081E4A58-353D-44AE-B2FC-2A74E2E400F7}"/>
          </ac:spMkLst>
        </pc:spChg>
      </pc:sldChg>
      <pc:sldChg chg="addSp delSp modSp new mod modNotesTx">
        <pc:chgData name="Mary-Kathryn Galli" userId="cbfead58-3c14-4714-9ff1-a786363bdbc7" providerId="ADAL" clId="{803DAAEC-BBB1-494C-936B-2C3791A0D2B2}" dt="2025-09-05T19:41:33.511" v="6605" actId="20577"/>
        <pc:sldMkLst>
          <pc:docMk/>
          <pc:sldMk cId="3722105301" sldId="3890"/>
        </pc:sldMkLst>
        <pc:spChg chg="mod">
          <ac:chgData name="Mary-Kathryn Galli" userId="cbfead58-3c14-4714-9ff1-a786363bdbc7" providerId="ADAL" clId="{803DAAEC-BBB1-494C-936B-2C3791A0D2B2}" dt="2025-09-05T19:40:23.225" v="6587" actId="20577"/>
          <ac:spMkLst>
            <pc:docMk/>
            <pc:sldMk cId="3722105301" sldId="3890"/>
            <ac:spMk id="2" creationId="{5F3FCF29-6970-9FB5-CEB3-D5D23EA17D49}"/>
          </ac:spMkLst>
        </pc:spChg>
        <pc:spChg chg="del">
          <ac:chgData name="Mary-Kathryn Galli" userId="cbfead58-3c14-4714-9ff1-a786363bdbc7" providerId="ADAL" clId="{803DAAEC-BBB1-494C-936B-2C3791A0D2B2}" dt="2025-09-05T19:39:46.774" v="6538"/>
          <ac:spMkLst>
            <pc:docMk/>
            <pc:sldMk cId="3722105301" sldId="3890"/>
            <ac:spMk id="3" creationId="{B11C8346-DB21-75C5-0F9A-A186F5C7AF6A}"/>
          </ac:spMkLst>
        </pc:spChg>
        <pc:spChg chg="del mod">
          <ac:chgData name="Mary-Kathryn Galli" userId="cbfead58-3c14-4714-9ff1-a786363bdbc7" providerId="ADAL" clId="{803DAAEC-BBB1-494C-936B-2C3791A0D2B2}" dt="2025-09-05T19:40:08.989" v="6545" actId="478"/>
          <ac:spMkLst>
            <pc:docMk/>
            <pc:sldMk cId="3722105301" sldId="3890"/>
            <ac:spMk id="4" creationId="{A8EA4FD9-7F7F-F9E7-0B28-3DFE6F49C169}"/>
          </ac:spMkLst>
        </pc:spChg>
        <pc:spChg chg="del mod">
          <ac:chgData name="Mary-Kathryn Galli" userId="cbfead58-3c14-4714-9ff1-a786363bdbc7" providerId="ADAL" clId="{803DAAEC-BBB1-494C-936B-2C3791A0D2B2}" dt="2025-09-05T19:40:05.805" v="6542" actId="478"/>
          <ac:spMkLst>
            <pc:docMk/>
            <pc:sldMk cId="3722105301" sldId="3890"/>
            <ac:spMk id="5" creationId="{D20D5675-BAAF-8C85-B3B8-FDB608A296DF}"/>
          </ac:spMkLst>
        </pc:spChg>
        <pc:spChg chg="del">
          <ac:chgData name="Mary-Kathryn Galli" userId="cbfead58-3c14-4714-9ff1-a786363bdbc7" providerId="ADAL" clId="{803DAAEC-BBB1-494C-936B-2C3791A0D2B2}" dt="2025-09-05T19:40:06.621" v="6543" actId="478"/>
          <ac:spMkLst>
            <pc:docMk/>
            <pc:sldMk cId="3722105301" sldId="3890"/>
            <ac:spMk id="6" creationId="{55C7B3A4-19F8-6407-BB33-E54AA043B512}"/>
          </ac:spMkLst>
        </pc:spChg>
        <pc:spChg chg="add mod">
          <ac:chgData name="Mary-Kathryn Galli" userId="cbfead58-3c14-4714-9ff1-a786363bdbc7" providerId="ADAL" clId="{803DAAEC-BBB1-494C-936B-2C3791A0D2B2}" dt="2025-09-05T19:40:36.186" v="6590" actId="1076"/>
          <ac:spMkLst>
            <pc:docMk/>
            <pc:sldMk cId="3722105301" sldId="3890"/>
            <ac:spMk id="7" creationId="{5AF351EF-F3FA-226D-6950-54CCCE7EDA72}"/>
          </ac:spMkLst>
        </pc:spChg>
      </pc:sldChg>
      <pc:sldMasterChg chg="add del addSldLayout delSldLayout">
        <pc:chgData name="Mary-Kathryn Galli" userId="cbfead58-3c14-4714-9ff1-a786363bdbc7" providerId="ADAL" clId="{803DAAEC-BBB1-494C-936B-2C3791A0D2B2}" dt="2025-09-04T17:08:41.600" v="3630" actId="2696"/>
        <pc:sldMasterMkLst>
          <pc:docMk/>
          <pc:sldMasterMk cId="572891633" sldId="2147483672"/>
        </pc:sldMasterMkLst>
        <pc:sldLayoutChg chg="add del">
          <pc:chgData name="Mary-Kathryn Galli" userId="cbfead58-3c14-4714-9ff1-a786363bdbc7" providerId="ADAL" clId="{803DAAEC-BBB1-494C-936B-2C3791A0D2B2}" dt="2025-09-04T17:08:41.600" v="3630" actId="2696"/>
          <pc:sldLayoutMkLst>
            <pc:docMk/>
            <pc:sldMasterMk cId="572891633" sldId="2147483672"/>
            <pc:sldLayoutMk cId="2404087691" sldId="2147483673"/>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1400751500" sldId="2147483674"/>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4127645981" sldId="2147483675"/>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1934078433" sldId="2147483676"/>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1648242153" sldId="2147483677"/>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1200706266" sldId="2147483678"/>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3018027852" sldId="2147483679"/>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730385052" sldId="2147483680"/>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678220219" sldId="2147483681"/>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3111354348" sldId="2147483682"/>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2290275512" sldId="2147483683"/>
          </pc:sldLayoutMkLst>
        </pc:sldLayoutChg>
        <pc:sldLayoutChg chg="add del">
          <pc:chgData name="Mary-Kathryn Galli" userId="cbfead58-3c14-4714-9ff1-a786363bdbc7" providerId="ADAL" clId="{803DAAEC-BBB1-494C-936B-2C3791A0D2B2}" dt="2025-09-04T17:08:41.600" v="3630" actId="2696"/>
          <pc:sldLayoutMkLst>
            <pc:docMk/>
            <pc:sldMasterMk cId="572891633" sldId="2147483672"/>
            <pc:sldLayoutMk cId="1699579659" sldId="2147483810"/>
          </pc:sldLayoutMkLst>
        </pc:sldLayoutChg>
      </pc:sldMasterChg>
      <pc:sldMasterChg chg="addSldLayout delSldLayout">
        <pc:chgData name="Mary-Kathryn Galli" userId="cbfead58-3c14-4714-9ff1-a786363bdbc7" providerId="ADAL" clId="{803DAAEC-BBB1-494C-936B-2C3791A0D2B2}" dt="2025-09-04T17:08:41.600" v="3630" actId="2696"/>
        <pc:sldMasterMkLst>
          <pc:docMk/>
          <pc:sldMasterMk cId="4264263949" sldId="2147483811"/>
        </pc:sldMasterMkLst>
        <pc:sldLayoutChg chg="add del">
          <pc:chgData name="Mary-Kathryn Galli" userId="cbfead58-3c14-4714-9ff1-a786363bdbc7" providerId="ADAL" clId="{803DAAEC-BBB1-494C-936B-2C3791A0D2B2}" dt="2025-09-04T17:08:41.600" v="3630" actId="2696"/>
          <pc:sldLayoutMkLst>
            <pc:docMk/>
            <pc:sldMasterMk cId="4264263949" sldId="2147483811"/>
            <pc:sldLayoutMk cId="1143853718" sldId="2147483828"/>
          </pc:sldLayoutMkLst>
        </pc:sldLayoutChg>
        <pc:sldLayoutChg chg="add del">
          <pc:chgData name="Mary-Kathryn Galli" userId="cbfead58-3c14-4714-9ff1-a786363bdbc7" providerId="ADAL" clId="{803DAAEC-BBB1-494C-936B-2C3791A0D2B2}" dt="2025-09-04T17:08:41.600" v="3630" actId="2696"/>
          <pc:sldLayoutMkLst>
            <pc:docMk/>
            <pc:sldMasterMk cId="4264263949" sldId="2147483811"/>
            <pc:sldLayoutMk cId="82798204" sldId="2147483829"/>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image" Target="../media/image30.png"/><Relationship Id="rId5" Type="http://schemas.openxmlformats.org/officeDocument/2006/relationships/image" Target="../media/image34.jpg"/><Relationship Id="rId4" Type="http://schemas.openxmlformats.org/officeDocument/2006/relationships/image" Target="../media/image3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image" Target="../media/image30.png"/><Relationship Id="rId5" Type="http://schemas.openxmlformats.org/officeDocument/2006/relationships/image" Target="../media/image34.jpg"/><Relationship Id="rId4"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5C0F6-87FC-4914-8197-37D80B79602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DAE0968-285D-4B36-8E74-69FBDF7C9947}">
      <dgm:prSet/>
      <dgm:spPr/>
      <dgm:t>
        <a:bodyPr/>
        <a:lstStyle/>
        <a:p>
          <a:r>
            <a:rPr lang="en-US" b="1" i="0" baseline="0"/>
            <a:t>A</a:t>
          </a:r>
          <a:r>
            <a:rPr lang="en-US" b="1" i="0" baseline="0">
              <a:latin typeface="Calibri"/>
              <a:ea typeface="Calibri"/>
              <a:cs typeface="Calibri"/>
            </a:rPr>
            <a:t>dherence to State Guidelines:</a:t>
          </a:r>
          <a:br>
            <a:rPr lang="en-US" b="0" i="0" baseline="0">
              <a:latin typeface="Calibri"/>
              <a:ea typeface="Calibri"/>
              <a:cs typeface="Calibri"/>
            </a:rPr>
          </a:br>
          <a:r>
            <a:rPr lang="en-US" b="0" i="0" baseline="0">
              <a:latin typeface="Calibri"/>
              <a:ea typeface="Calibri"/>
              <a:cs typeface="Calibri"/>
            </a:rPr>
            <a:t>Our training materials fully comply with Utah Administrative Rule 277-630 for Child Sexual Abuse and Human Trafficking Prevention.</a:t>
          </a:r>
          <a:endParaRPr lang="en-US">
            <a:latin typeface="Calibri"/>
            <a:ea typeface="Calibri"/>
            <a:cs typeface="Calibri"/>
          </a:endParaRPr>
        </a:p>
      </dgm:t>
    </dgm:pt>
    <dgm:pt modelId="{89DBC5E3-6AD3-4CAB-AB9C-77E473B2C7D2}" type="parTrans" cxnId="{611C323E-98F8-4325-9BB5-609E3F17C287}">
      <dgm:prSet/>
      <dgm:spPr/>
      <dgm:t>
        <a:bodyPr/>
        <a:lstStyle/>
        <a:p>
          <a:endParaRPr lang="en-US"/>
        </a:p>
      </dgm:t>
    </dgm:pt>
    <dgm:pt modelId="{26B15B4E-60A9-4353-BB6C-77B566AD809B}" type="sibTrans" cxnId="{611C323E-98F8-4325-9BB5-609E3F17C287}">
      <dgm:prSet/>
      <dgm:spPr/>
      <dgm:t>
        <a:bodyPr/>
        <a:lstStyle/>
        <a:p>
          <a:endParaRPr lang="en-US"/>
        </a:p>
      </dgm:t>
    </dgm:pt>
    <dgm:pt modelId="{B674CBA9-03C1-46B6-A12B-4BF3DE36DB27}">
      <dgm:prSet/>
      <dgm:spPr/>
      <dgm:t>
        <a:bodyPr/>
        <a:lstStyle/>
        <a:p>
          <a:r>
            <a:rPr lang="en-US" b="1" i="0" baseline="0">
              <a:latin typeface="Calibri"/>
              <a:ea typeface="Calibri"/>
              <a:cs typeface="Calibri"/>
            </a:rPr>
            <a:t>Age-Appropriate &amp; Sensitive:</a:t>
          </a:r>
          <a:br>
            <a:rPr lang="en-US" b="0" i="0" baseline="0">
              <a:latin typeface="Calibri"/>
              <a:ea typeface="Calibri"/>
              <a:cs typeface="Calibri"/>
            </a:rPr>
          </a:br>
          <a:r>
            <a:rPr lang="en-US" b="0" i="0" baseline="0">
              <a:latin typeface="Calibri"/>
              <a:ea typeface="Calibri"/>
              <a:cs typeface="Calibri"/>
            </a:rPr>
            <a:t>All content is designed to be developmentally appropriate and sensitive to children who may have experienced prior abuse. </a:t>
          </a:r>
          <a:r>
            <a:rPr lang="en-US" b="0" i="0" baseline="0">
              <a:solidFill>
                <a:srgbClr val="FF0000"/>
              </a:solidFill>
              <a:latin typeface="Calibri"/>
              <a:cs typeface="Calibri"/>
            </a:rPr>
            <a:t>Utah Code 53G-9-207 (a)(I) and (II)</a:t>
          </a:r>
          <a:endParaRPr lang="en-US">
            <a:solidFill>
              <a:srgbClr val="FF0000"/>
            </a:solidFill>
            <a:latin typeface="Calibri"/>
            <a:ea typeface="Calibri"/>
            <a:cs typeface="Calibri"/>
          </a:endParaRPr>
        </a:p>
      </dgm:t>
    </dgm:pt>
    <dgm:pt modelId="{8609AD0C-E98A-41F9-B470-3DABF22D8C24}" type="parTrans" cxnId="{513FDD36-4C04-4A82-97B2-441993B41A73}">
      <dgm:prSet/>
      <dgm:spPr/>
      <dgm:t>
        <a:bodyPr/>
        <a:lstStyle/>
        <a:p>
          <a:endParaRPr lang="en-US"/>
        </a:p>
      </dgm:t>
    </dgm:pt>
    <dgm:pt modelId="{E9D06977-EAAD-42F3-B576-851B93FA7042}" type="sibTrans" cxnId="{513FDD36-4C04-4A82-97B2-441993B41A73}">
      <dgm:prSet/>
      <dgm:spPr/>
      <dgm:t>
        <a:bodyPr/>
        <a:lstStyle/>
        <a:p>
          <a:endParaRPr lang="en-US"/>
        </a:p>
      </dgm:t>
    </dgm:pt>
    <dgm:pt modelId="{28E9F1AD-02D9-4E9B-BA5F-0FDF12D22FCA}">
      <dgm:prSet/>
      <dgm:spPr/>
      <dgm:t>
        <a:bodyPr/>
        <a:lstStyle/>
        <a:p>
          <a:r>
            <a:rPr lang="en-US" b="1" i="0" baseline="0" dirty="0">
              <a:latin typeface="Calibri"/>
              <a:ea typeface="Calibri"/>
              <a:cs typeface="Calibri"/>
            </a:rPr>
            <a:t>Prohibited Practices Avoided:</a:t>
          </a:r>
          <a:br>
            <a:rPr lang="en-US" b="0" i="0" baseline="0" dirty="0">
              <a:latin typeface="Calibri"/>
              <a:ea typeface="Calibri"/>
              <a:cs typeface="Calibri"/>
            </a:rPr>
          </a:br>
          <a:r>
            <a:rPr lang="en-US" b="0" i="0" baseline="0" dirty="0">
              <a:latin typeface="Calibri"/>
              <a:ea typeface="Calibri"/>
              <a:cs typeface="Calibri"/>
            </a:rPr>
            <a:t>The materials do not include any explicit content or practices that encourage personal disclosures or role-playing of abusive scenarios. </a:t>
          </a:r>
          <a:r>
            <a:rPr lang="en-US" b="0" i="0" baseline="0" dirty="0">
              <a:solidFill>
                <a:srgbClr val="FF0000"/>
              </a:solidFill>
              <a:latin typeface="Calibri"/>
              <a:cs typeface="Calibri"/>
            </a:rPr>
            <a:t>Utah Code 53G-9-207 (Utah Code 76-5-406)</a:t>
          </a:r>
          <a:endParaRPr lang="en-US" dirty="0">
            <a:solidFill>
              <a:srgbClr val="FF0000"/>
            </a:solidFill>
            <a:latin typeface="Calibri"/>
            <a:ea typeface="Calibri"/>
            <a:cs typeface="Calibri"/>
          </a:endParaRPr>
        </a:p>
      </dgm:t>
    </dgm:pt>
    <dgm:pt modelId="{39565B80-A2D9-457C-8516-FE40F8E37828}" type="parTrans" cxnId="{0DA82ECF-4BAF-4E3D-9843-A09906365A27}">
      <dgm:prSet/>
      <dgm:spPr/>
      <dgm:t>
        <a:bodyPr/>
        <a:lstStyle/>
        <a:p>
          <a:endParaRPr lang="en-US"/>
        </a:p>
      </dgm:t>
    </dgm:pt>
    <dgm:pt modelId="{84C5637D-6B2A-4598-9740-7376C8F0DD5D}" type="sibTrans" cxnId="{0DA82ECF-4BAF-4E3D-9843-A09906365A27}">
      <dgm:prSet/>
      <dgm:spPr/>
      <dgm:t>
        <a:bodyPr/>
        <a:lstStyle/>
        <a:p>
          <a:endParaRPr lang="en-US"/>
        </a:p>
      </dgm:t>
    </dgm:pt>
    <dgm:pt modelId="{36459308-14D1-485A-900D-80A64DA48E0C}">
      <dgm:prSet/>
      <dgm:spPr/>
      <dgm:t>
        <a:bodyPr/>
        <a:lstStyle/>
        <a:p>
          <a:r>
            <a:rPr lang="en-US" b="1" i="0" baseline="0">
              <a:latin typeface="Calibri"/>
              <a:ea typeface="Calibri"/>
              <a:cs typeface="Calibri"/>
            </a:rPr>
            <a:t>Legal &amp; Reporting Requirements:</a:t>
          </a:r>
          <a:br>
            <a:rPr lang="en-US" b="0" i="0" baseline="0">
              <a:latin typeface="Calibri"/>
              <a:ea typeface="Calibri"/>
              <a:cs typeface="Calibri"/>
            </a:rPr>
          </a:br>
          <a:r>
            <a:rPr lang="en-US" b="0" i="0" baseline="0">
              <a:latin typeface="Calibri"/>
              <a:ea typeface="Calibri"/>
              <a:cs typeface="Calibri"/>
            </a:rPr>
            <a:t>We adhere to mandatory reporting laws and clearly outline safe adult behaviors, reporting procedures, and legal responsibilities.</a:t>
          </a:r>
          <a:endParaRPr lang="en-US">
            <a:latin typeface="Calibri"/>
            <a:ea typeface="Calibri"/>
            <a:cs typeface="Calibri"/>
          </a:endParaRPr>
        </a:p>
      </dgm:t>
    </dgm:pt>
    <dgm:pt modelId="{B1F51A32-9892-4D58-AD7E-9FF7962D26CC}" type="parTrans" cxnId="{D643E281-C40F-420F-AB5B-27826C3C2A06}">
      <dgm:prSet/>
      <dgm:spPr/>
      <dgm:t>
        <a:bodyPr/>
        <a:lstStyle/>
        <a:p>
          <a:endParaRPr lang="en-US"/>
        </a:p>
      </dgm:t>
    </dgm:pt>
    <dgm:pt modelId="{A8C31158-E4F1-4C64-9C2E-43FB0E5E6491}" type="sibTrans" cxnId="{D643E281-C40F-420F-AB5B-27826C3C2A06}">
      <dgm:prSet/>
      <dgm:spPr/>
      <dgm:t>
        <a:bodyPr/>
        <a:lstStyle/>
        <a:p>
          <a:endParaRPr lang="en-US"/>
        </a:p>
      </dgm:t>
    </dgm:pt>
    <dgm:pt modelId="{817BAD6B-E76F-4699-A9D9-1F5E250392CA}">
      <dgm:prSet/>
      <dgm:spPr/>
      <dgm:t>
        <a:bodyPr/>
        <a:lstStyle/>
        <a:p>
          <a:r>
            <a:rPr lang="en-US" b="1" i="0" baseline="0">
              <a:latin typeface="Calibri"/>
              <a:ea typeface="Calibri"/>
              <a:cs typeface="Calibri"/>
            </a:rPr>
            <a:t>Continuous Review:</a:t>
          </a:r>
          <a:br>
            <a:rPr lang="en-US" b="0" i="0" baseline="0">
              <a:latin typeface="Calibri"/>
              <a:ea typeface="Calibri"/>
              <a:cs typeface="Calibri"/>
            </a:rPr>
          </a:br>
          <a:r>
            <a:rPr lang="en-US" b="0" i="0" baseline="0">
              <a:latin typeface="Calibri"/>
              <a:ea typeface="Calibri"/>
              <a:cs typeface="Calibri"/>
            </a:rPr>
            <a:t>Our content is regularly reviewed to ensure ongoing compliance with updated state statutes and administrative rules.</a:t>
          </a:r>
          <a:endParaRPr lang="en-US">
            <a:latin typeface="Calibri"/>
            <a:ea typeface="Calibri"/>
            <a:cs typeface="Calibri"/>
          </a:endParaRPr>
        </a:p>
      </dgm:t>
    </dgm:pt>
    <dgm:pt modelId="{8574AE98-640D-404A-A3D8-B3F512AAFD15}" type="parTrans" cxnId="{C376A7C6-A6D6-44A5-AF86-0748AE284907}">
      <dgm:prSet/>
      <dgm:spPr/>
      <dgm:t>
        <a:bodyPr/>
        <a:lstStyle/>
        <a:p>
          <a:endParaRPr lang="en-US"/>
        </a:p>
      </dgm:t>
    </dgm:pt>
    <dgm:pt modelId="{13D19197-5B86-47F0-852E-043134B3B7D9}" type="sibTrans" cxnId="{C376A7C6-A6D6-44A5-AF86-0748AE284907}">
      <dgm:prSet/>
      <dgm:spPr/>
      <dgm:t>
        <a:bodyPr/>
        <a:lstStyle/>
        <a:p>
          <a:endParaRPr lang="en-US"/>
        </a:p>
      </dgm:t>
    </dgm:pt>
    <dgm:pt modelId="{37424135-D374-4890-BDF5-C259561A769B}" type="pres">
      <dgm:prSet presAssocID="{73B5C0F6-87FC-4914-8197-37D80B79602F}" presName="vert0" presStyleCnt="0">
        <dgm:presLayoutVars>
          <dgm:dir/>
          <dgm:animOne val="branch"/>
          <dgm:animLvl val="lvl"/>
        </dgm:presLayoutVars>
      </dgm:prSet>
      <dgm:spPr/>
    </dgm:pt>
    <dgm:pt modelId="{D98BE3F3-3956-4755-AD24-B06F8B16F1B9}" type="pres">
      <dgm:prSet presAssocID="{FDAE0968-285D-4B36-8E74-69FBDF7C9947}" presName="thickLine" presStyleLbl="alignNode1" presStyleIdx="0" presStyleCnt="5"/>
      <dgm:spPr/>
    </dgm:pt>
    <dgm:pt modelId="{3226BAE2-5585-424E-ACD3-6EC8F9E4D435}" type="pres">
      <dgm:prSet presAssocID="{FDAE0968-285D-4B36-8E74-69FBDF7C9947}" presName="horz1" presStyleCnt="0"/>
      <dgm:spPr/>
    </dgm:pt>
    <dgm:pt modelId="{FF23AC2B-D564-4017-8AD5-1CDC33051603}" type="pres">
      <dgm:prSet presAssocID="{FDAE0968-285D-4B36-8E74-69FBDF7C9947}" presName="tx1" presStyleLbl="revTx" presStyleIdx="0" presStyleCnt="5"/>
      <dgm:spPr/>
    </dgm:pt>
    <dgm:pt modelId="{D31F2965-AE7D-4FB3-8E8D-6F1902E1EEAF}" type="pres">
      <dgm:prSet presAssocID="{FDAE0968-285D-4B36-8E74-69FBDF7C9947}" presName="vert1" presStyleCnt="0"/>
      <dgm:spPr/>
    </dgm:pt>
    <dgm:pt modelId="{4A4CD2A6-1B2D-4D5D-87C7-7BF5D3524762}" type="pres">
      <dgm:prSet presAssocID="{B674CBA9-03C1-46B6-A12B-4BF3DE36DB27}" presName="thickLine" presStyleLbl="alignNode1" presStyleIdx="1" presStyleCnt="5"/>
      <dgm:spPr/>
    </dgm:pt>
    <dgm:pt modelId="{105A45FB-8DB3-4643-8F08-4AD725E6BAAC}" type="pres">
      <dgm:prSet presAssocID="{B674CBA9-03C1-46B6-A12B-4BF3DE36DB27}" presName="horz1" presStyleCnt="0"/>
      <dgm:spPr/>
    </dgm:pt>
    <dgm:pt modelId="{6365D637-FE0F-4AA3-855D-E458917F81CF}" type="pres">
      <dgm:prSet presAssocID="{B674CBA9-03C1-46B6-A12B-4BF3DE36DB27}" presName="tx1" presStyleLbl="revTx" presStyleIdx="1" presStyleCnt="5"/>
      <dgm:spPr/>
    </dgm:pt>
    <dgm:pt modelId="{A9F52373-2B5D-47A9-9581-579528FF6CA9}" type="pres">
      <dgm:prSet presAssocID="{B674CBA9-03C1-46B6-A12B-4BF3DE36DB27}" presName="vert1" presStyleCnt="0"/>
      <dgm:spPr/>
    </dgm:pt>
    <dgm:pt modelId="{0294B253-5EF3-4947-89DF-01BC9E83CB3C}" type="pres">
      <dgm:prSet presAssocID="{28E9F1AD-02D9-4E9B-BA5F-0FDF12D22FCA}" presName="thickLine" presStyleLbl="alignNode1" presStyleIdx="2" presStyleCnt="5"/>
      <dgm:spPr/>
    </dgm:pt>
    <dgm:pt modelId="{F0C41E40-7B3E-499D-88AE-D27FA2F0F0FD}" type="pres">
      <dgm:prSet presAssocID="{28E9F1AD-02D9-4E9B-BA5F-0FDF12D22FCA}" presName="horz1" presStyleCnt="0"/>
      <dgm:spPr/>
    </dgm:pt>
    <dgm:pt modelId="{0EEF1D0B-1A61-4962-81D8-7F97FD35E2BA}" type="pres">
      <dgm:prSet presAssocID="{28E9F1AD-02D9-4E9B-BA5F-0FDF12D22FCA}" presName="tx1" presStyleLbl="revTx" presStyleIdx="2" presStyleCnt="5"/>
      <dgm:spPr/>
    </dgm:pt>
    <dgm:pt modelId="{55840811-69EC-4CD0-AA9B-7BC9C597FBAC}" type="pres">
      <dgm:prSet presAssocID="{28E9F1AD-02D9-4E9B-BA5F-0FDF12D22FCA}" presName="vert1" presStyleCnt="0"/>
      <dgm:spPr/>
    </dgm:pt>
    <dgm:pt modelId="{8CD9CD5E-E700-404F-9BC7-0CA1ED986347}" type="pres">
      <dgm:prSet presAssocID="{36459308-14D1-485A-900D-80A64DA48E0C}" presName="thickLine" presStyleLbl="alignNode1" presStyleIdx="3" presStyleCnt="5"/>
      <dgm:spPr/>
    </dgm:pt>
    <dgm:pt modelId="{0ED8281F-531D-4CC8-BC2D-510C99A3153D}" type="pres">
      <dgm:prSet presAssocID="{36459308-14D1-485A-900D-80A64DA48E0C}" presName="horz1" presStyleCnt="0"/>
      <dgm:spPr/>
    </dgm:pt>
    <dgm:pt modelId="{6D4C1BDA-AED7-4977-A489-A2AA9879B0AB}" type="pres">
      <dgm:prSet presAssocID="{36459308-14D1-485A-900D-80A64DA48E0C}" presName="tx1" presStyleLbl="revTx" presStyleIdx="3" presStyleCnt="5"/>
      <dgm:spPr/>
    </dgm:pt>
    <dgm:pt modelId="{CC925BEE-A61F-4058-9B4D-7AEF82B729C7}" type="pres">
      <dgm:prSet presAssocID="{36459308-14D1-485A-900D-80A64DA48E0C}" presName="vert1" presStyleCnt="0"/>
      <dgm:spPr/>
    </dgm:pt>
    <dgm:pt modelId="{C6F79319-CA13-40CB-ADFD-478F4842220A}" type="pres">
      <dgm:prSet presAssocID="{817BAD6B-E76F-4699-A9D9-1F5E250392CA}" presName="thickLine" presStyleLbl="alignNode1" presStyleIdx="4" presStyleCnt="5"/>
      <dgm:spPr/>
    </dgm:pt>
    <dgm:pt modelId="{3630C53E-9D5D-454B-984E-15E42F1D7B89}" type="pres">
      <dgm:prSet presAssocID="{817BAD6B-E76F-4699-A9D9-1F5E250392CA}" presName="horz1" presStyleCnt="0"/>
      <dgm:spPr/>
    </dgm:pt>
    <dgm:pt modelId="{7CD0705F-F46A-4E31-BB6C-9697C2CE9E76}" type="pres">
      <dgm:prSet presAssocID="{817BAD6B-E76F-4699-A9D9-1F5E250392CA}" presName="tx1" presStyleLbl="revTx" presStyleIdx="4" presStyleCnt="5"/>
      <dgm:spPr/>
    </dgm:pt>
    <dgm:pt modelId="{6FCB8D78-E189-4462-BFB1-3FFA76621AC9}" type="pres">
      <dgm:prSet presAssocID="{817BAD6B-E76F-4699-A9D9-1F5E250392CA}" presName="vert1" presStyleCnt="0"/>
      <dgm:spPr/>
    </dgm:pt>
  </dgm:ptLst>
  <dgm:cxnLst>
    <dgm:cxn modelId="{CA62F007-C863-4793-95B4-0BA9FE25B44D}" type="presOf" srcId="{36459308-14D1-485A-900D-80A64DA48E0C}" destId="{6D4C1BDA-AED7-4977-A489-A2AA9879B0AB}" srcOrd="0" destOrd="0" presId="urn:microsoft.com/office/officeart/2008/layout/LinedList"/>
    <dgm:cxn modelId="{000F6F0A-8F73-485C-A360-3AA456004B11}" type="presOf" srcId="{FDAE0968-285D-4B36-8E74-69FBDF7C9947}" destId="{FF23AC2B-D564-4017-8AD5-1CDC33051603}" srcOrd="0" destOrd="0" presId="urn:microsoft.com/office/officeart/2008/layout/LinedList"/>
    <dgm:cxn modelId="{513FDD36-4C04-4A82-97B2-441993B41A73}" srcId="{73B5C0F6-87FC-4914-8197-37D80B79602F}" destId="{B674CBA9-03C1-46B6-A12B-4BF3DE36DB27}" srcOrd="1" destOrd="0" parTransId="{8609AD0C-E98A-41F9-B470-3DABF22D8C24}" sibTransId="{E9D06977-EAAD-42F3-B576-851B93FA7042}"/>
    <dgm:cxn modelId="{611C323E-98F8-4325-9BB5-609E3F17C287}" srcId="{73B5C0F6-87FC-4914-8197-37D80B79602F}" destId="{FDAE0968-285D-4B36-8E74-69FBDF7C9947}" srcOrd="0" destOrd="0" parTransId="{89DBC5E3-6AD3-4CAB-AB9C-77E473B2C7D2}" sibTransId="{26B15B4E-60A9-4353-BB6C-77B566AD809B}"/>
    <dgm:cxn modelId="{D643E281-C40F-420F-AB5B-27826C3C2A06}" srcId="{73B5C0F6-87FC-4914-8197-37D80B79602F}" destId="{36459308-14D1-485A-900D-80A64DA48E0C}" srcOrd="3" destOrd="0" parTransId="{B1F51A32-9892-4D58-AD7E-9FF7962D26CC}" sibTransId="{A8C31158-E4F1-4C64-9C2E-43FB0E5E6491}"/>
    <dgm:cxn modelId="{FBAFEDB5-D365-4FFF-9C77-67D3F032E758}" type="presOf" srcId="{B674CBA9-03C1-46B6-A12B-4BF3DE36DB27}" destId="{6365D637-FE0F-4AA3-855D-E458917F81CF}" srcOrd="0" destOrd="0" presId="urn:microsoft.com/office/officeart/2008/layout/LinedList"/>
    <dgm:cxn modelId="{2C0B8CC5-DB45-4A31-8BEC-D612F17F29F3}" type="presOf" srcId="{73B5C0F6-87FC-4914-8197-37D80B79602F}" destId="{37424135-D374-4890-BDF5-C259561A769B}" srcOrd="0" destOrd="0" presId="urn:microsoft.com/office/officeart/2008/layout/LinedList"/>
    <dgm:cxn modelId="{C376A7C6-A6D6-44A5-AF86-0748AE284907}" srcId="{73B5C0F6-87FC-4914-8197-37D80B79602F}" destId="{817BAD6B-E76F-4699-A9D9-1F5E250392CA}" srcOrd="4" destOrd="0" parTransId="{8574AE98-640D-404A-A3D8-B3F512AAFD15}" sibTransId="{13D19197-5B86-47F0-852E-043134B3B7D9}"/>
    <dgm:cxn modelId="{F0C042C9-2884-4904-A952-917B767CCC2C}" type="presOf" srcId="{28E9F1AD-02D9-4E9B-BA5F-0FDF12D22FCA}" destId="{0EEF1D0B-1A61-4962-81D8-7F97FD35E2BA}" srcOrd="0" destOrd="0" presId="urn:microsoft.com/office/officeart/2008/layout/LinedList"/>
    <dgm:cxn modelId="{0DA82ECF-4BAF-4E3D-9843-A09906365A27}" srcId="{73B5C0F6-87FC-4914-8197-37D80B79602F}" destId="{28E9F1AD-02D9-4E9B-BA5F-0FDF12D22FCA}" srcOrd="2" destOrd="0" parTransId="{39565B80-A2D9-457C-8516-FE40F8E37828}" sibTransId="{84C5637D-6B2A-4598-9740-7376C8F0DD5D}"/>
    <dgm:cxn modelId="{EA0D1EE9-BB9D-48E3-AF4C-2AFFB4048910}" type="presOf" srcId="{817BAD6B-E76F-4699-A9D9-1F5E250392CA}" destId="{7CD0705F-F46A-4E31-BB6C-9697C2CE9E76}" srcOrd="0" destOrd="0" presId="urn:microsoft.com/office/officeart/2008/layout/LinedList"/>
    <dgm:cxn modelId="{DE461BC1-05BB-40BE-ACFD-37356AE845C1}" type="presParOf" srcId="{37424135-D374-4890-BDF5-C259561A769B}" destId="{D98BE3F3-3956-4755-AD24-B06F8B16F1B9}" srcOrd="0" destOrd="0" presId="urn:microsoft.com/office/officeart/2008/layout/LinedList"/>
    <dgm:cxn modelId="{F852DE9A-1AFF-40BC-AF64-E4210DE6ABB9}" type="presParOf" srcId="{37424135-D374-4890-BDF5-C259561A769B}" destId="{3226BAE2-5585-424E-ACD3-6EC8F9E4D435}" srcOrd="1" destOrd="0" presId="urn:microsoft.com/office/officeart/2008/layout/LinedList"/>
    <dgm:cxn modelId="{FF7FF494-B0FF-4286-98D8-AA95E7D822A8}" type="presParOf" srcId="{3226BAE2-5585-424E-ACD3-6EC8F9E4D435}" destId="{FF23AC2B-D564-4017-8AD5-1CDC33051603}" srcOrd="0" destOrd="0" presId="urn:microsoft.com/office/officeart/2008/layout/LinedList"/>
    <dgm:cxn modelId="{98160982-56DC-4942-9928-F8CDF40BEA0C}" type="presParOf" srcId="{3226BAE2-5585-424E-ACD3-6EC8F9E4D435}" destId="{D31F2965-AE7D-4FB3-8E8D-6F1902E1EEAF}" srcOrd="1" destOrd="0" presId="urn:microsoft.com/office/officeart/2008/layout/LinedList"/>
    <dgm:cxn modelId="{55EBE578-0DC6-43DF-845D-F316A1C1CCE1}" type="presParOf" srcId="{37424135-D374-4890-BDF5-C259561A769B}" destId="{4A4CD2A6-1B2D-4D5D-87C7-7BF5D3524762}" srcOrd="2" destOrd="0" presId="urn:microsoft.com/office/officeart/2008/layout/LinedList"/>
    <dgm:cxn modelId="{1D55ED60-0458-4240-BFFB-FA36753C29FE}" type="presParOf" srcId="{37424135-D374-4890-BDF5-C259561A769B}" destId="{105A45FB-8DB3-4643-8F08-4AD725E6BAAC}" srcOrd="3" destOrd="0" presId="urn:microsoft.com/office/officeart/2008/layout/LinedList"/>
    <dgm:cxn modelId="{3CC3AD30-D68A-45A2-A167-D92053E9489C}" type="presParOf" srcId="{105A45FB-8DB3-4643-8F08-4AD725E6BAAC}" destId="{6365D637-FE0F-4AA3-855D-E458917F81CF}" srcOrd="0" destOrd="0" presId="urn:microsoft.com/office/officeart/2008/layout/LinedList"/>
    <dgm:cxn modelId="{15A9033D-A50D-436F-8DAB-278B2A189C5C}" type="presParOf" srcId="{105A45FB-8DB3-4643-8F08-4AD725E6BAAC}" destId="{A9F52373-2B5D-47A9-9581-579528FF6CA9}" srcOrd="1" destOrd="0" presId="urn:microsoft.com/office/officeart/2008/layout/LinedList"/>
    <dgm:cxn modelId="{85873A2D-C07A-448D-B3F1-7903F91F2701}" type="presParOf" srcId="{37424135-D374-4890-BDF5-C259561A769B}" destId="{0294B253-5EF3-4947-89DF-01BC9E83CB3C}" srcOrd="4" destOrd="0" presId="urn:microsoft.com/office/officeart/2008/layout/LinedList"/>
    <dgm:cxn modelId="{8EF28239-0914-484C-850C-2CE419DD6179}" type="presParOf" srcId="{37424135-D374-4890-BDF5-C259561A769B}" destId="{F0C41E40-7B3E-499D-88AE-D27FA2F0F0FD}" srcOrd="5" destOrd="0" presId="urn:microsoft.com/office/officeart/2008/layout/LinedList"/>
    <dgm:cxn modelId="{A8EDD775-FC14-4C53-8A5A-1071737D153A}" type="presParOf" srcId="{F0C41E40-7B3E-499D-88AE-D27FA2F0F0FD}" destId="{0EEF1D0B-1A61-4962-81D8-7F97FD35E2BA}" srcOrd="0" destOrd="0" presId="urn:microsoft.com/office/officeart/2008/layout/LinedList"/>
    <dgm:cxn modelId="{8895333E-3111-4491-89D1-F07BBD93D00E}" type="presParOf" srcId="{F0C41E40-7B3E-499D-88AE-D27FA2F0F0FD}" destId="{55840811-69EC-4CD0-AA9B-7BC9C597FBAC}" srcOrd="1" destOrd="0" presId="urn:microsoft.com/office/officeart/2008/layout/LinedList"/>
    <dgm:cxn modelId="{A9251664-0264-482E-A13D-6D48647B5144}" type="presParOf" srcId="{37424135-D374-4890-BDF5-C259561A769B}" destId="{8CD9CD5E-E700-404F-9BC7-0CA1ED986347}" srcOrd="6" destOrd="0" presId="urn:microsoft.com/office/officeart/2008/layout/LinedList"/>
    <dgm:cxn modelId="{10DE0084-CA72-4C39-B384-8BBB9218B116}" type="presParOf" srcId="{37424135-D374-4890-BDF5-C259561A769B}" destId="{0ED8281F-531D-4CC8-BC2D-510C99A3153D}" srcOrd="7" destOrd="0" presId="urn:microsoft.com/office/officeart/2008/layout/LinedList"/>
    <dgm:cxn modelId="{751A2E7C-AD06-415B-800C-36798336AC00}" type="presParOf" srcId="{0ED8281F-531D-4CC8-BC2D-510C99A3153D}" destId="{6D4C1BDA-AED7-4977-A489-A2AA9879B0AB}" srcOrd="0" destOrd="0" presId="urn:microsoft.com/office/officeart/2008/layout/LinedList"/>
    <dgm:cxn modelId="{85205204-AF23-4BA5-BC59-83418E26AB4C}" type="presParOf" srcId="{0ED8281F-531D-4CC8-BC2D-510C99A3153D}" destId="{CC925BEE-A61F-4058-9B4D-7AEF82B729C7}" srcOrd="1" destOrd="0" presId="urn:microsoft.com/office/officeart/2008/layout/LinedList"/>
    <dgm:cxn modelId="{03913D01-AF4E-46F6-BBD7-A07FECDDD66C}" type="presParOf" srcId="{37424135-D374-4890-BDF5-C259561A769B}" destId="{C6F79319-CA13-40CB-ADFD-478F4842220A}" srcOrd="8" destOrd="0" presId="urn:microsoft.com/office/officeart/2008/layout/LinedList"/>
    <dgm:cxn modelId="{13B60B04-219F-408F-9033-AD1A3600A66C}" type="presParOf" srcId="{37424135-D374-4890-BDF5-C259561A769B}" destId="{3630C53E-9D5D-454B-984E-15E42F1D7B89}" srcOrd="9" destOrd="0" presId="urn:microsoft.com/office/officeart/2008/layout/LinedList"/>
    <dgm:cxn modelId="{C3141AD7-B9A9-4720-80EC-14997F13A1A1}" type="presParOf" srcId="{3630C53E-9D5D-454B-984E-15E42F1D7B89}" destId="{7CD0705F-F46A-4E31-BB6C-9697C2CE9E76}" srcOrd="0" destOrd="0" presId="urn:microsoft.com/office/officeart/2008/layout/LinedList"/>
    <dgm:cxn modelId="{6A06D9C3-3F8C-4A72-9BEA-32D7EA708249}" type="presParOf" srcId="{3630C53E-9D5D-454B-984E-15E42F1D7B89}" destId="{6FCB8D78-E189-4462-BFB1-3FFA76621A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DC837D-8EFD-477F-81A3-C1EA2A72874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F555A8C6-E865-4493-AD43-089C8ED9F4E4}">
      <dgm:prSet/>
      <dgm:spPr/>
      <dgm:t>
        <a:bodyPr/>
        <a:lstStyle/>
        <a:p>
          <a:r>
            <a:rPr lang="en-US" dirty="0">
              <a:solidFill>
                <a:schemeClr val="tx1"/>
              </a:solidFill>
              <a:latin typeface="Calibri" panose="020F0502020204030204" pitchFamily="34" charset="0"/>
              <a:cs typeface="Calibri" panose="020F0502020204030204" pitchFamily="34" charset="0"/>
            </a:rPr>
            <a:t>A kid is missing a lot of school. 🎒</a:t>
          </a:r>
        </a:p>
      </dgm:t>
    </dgm:pt>
    <dgm:pt modelId="{355767CF-E864-486D-9B11-3FC613AD5703}" type="parTrans" cxnId="{65998CA8-72E0-4D50-8D7E-A1AECE7EE0F1}">
      <dgm:prSet/>
      <dgm:spPr/>
      <dgm:t>
        <a:bodyPr/>
        <a:lstStyle/>
        <a:p>
          <a:endParaRPr lang="en-US"/>
        </a:p>
      </dgm:t>
    </dgm:pt>
    <dgm:pt modelId="{04A9502D-3859-45AA-9158-7949242F3EE0}" type="sibTrans" cxnId="{65998CA8-72E0-4D50-8D7E-A1AECE7EE0F1}">
      <dgm:prSet/>
      <dgm:spPr/>
      <dgm:t>
        <a:bodyPr/>
        <a:lstStyle/>
        <a:p>
          <a:endParaRPr lang="en-US"/>
        </a:p>
      </dgm:t>
    </dgm:pt>
    <dgm:pt modelId="{61821D8F-A102-462E-B0EE-B89C121C2952}">
      <dgm:prSet/>
      <dgm:spPr/>
      <dgm:t>
        <a:bodyPr/>
        <a:lstStyle/>
        <a:p>
          <a:r>
            <a:rPr lang="en-US" dirty="0">
              <a:solidFill>
                <a:schemeClr val="tx1"/>
              </a:solidFill>
              <a:latin typeface="Calibri" panose="020F0502020204030204" pitchFamily="34" charset="0"/>
              <a:cs typeface="Calibri" panose="020F0502020204030204" pitchFamily="34" charset="0"/>
            </a:rPr>
            <a:t>They seem hurt but don’t want to talk about it. 🤕</a:t>
          </a:r>
        </a:p>
      </dgm:t>
    </dgm:pt>
    <dgm:pt modelId="{64A34243-452E-4E26-A99D-956113C5D78D}" type="parTrans" cxnId="{27389B36-0DE9-4271-B6C5-797480082925}">
      <dgm:prSet/>
      <dgm:spPr/>
      <dgm:t>
        <a:bodyPr/>
        <a:lstStyle/>
        <a:p>
          <a:endParaRPr lang="en-US"/>
        </a:p>
      </dgm:t>
    </dgm:pt>
    <dgm:pt modelId="{0AE42116-17C4-4FE4-BAD9-2935CDFFC672}" type="sibTrans" cxnId="{27389B36-0DE9-4271-B6C5-797480082925}">
      <dgm:prSet/>
      <dgm:spPr/>
      <dgm:t>
        <a:bodyPr/>
        <a:lstStyle/>
        <a:p>
          <a:endParaRPr lang="en-US"/>
        </a:p>
      </dgm:t>
    </dgm:pt>
    <dgm:pt modelId="{E672CFE4-45D3-4E26-86E6-D7ED7273C881}">
      <dgm:prSet/>
      <dgm:spPr/>
      <dgm:t>
        <a:bodyPr/>
        <a:lstStyle/>
        <a:p>
          <a:r>
            <a:rPr lang="en-US" dirty="0">
              <a:solidFill>
                <a:schemeClr val="tx1"/>
              </a:solidFill>
              <a:latin typeface="Calibri" panose="020F0502020204030204" pitchFamily="34" charset="0"/>
              <a:cs typeface="Calibri" panose="020F0502020204030204" pitchFamily="34" charset="0"/>
            </a:rPr>
            <a:t>They are very tired, hungry, or not cared for. 😴🍎</a:t>
          </a:r>
        </a:p>
      </dgm:t>
    </dgm:pt>
    <dgm:pt modelId="{D71110E4-817F-45E2-84A7-307D429B5FB9}" type="parTrans" cxnId="{8C4301B3-2C3F-4EDE-806C-37C06E8C6E10}">
      <dgm:prSet/>
      <dgm:spPr/>
      <dgm:t>
        <a:bodyPr/>
        <a:lstStyle/>
        <a:p>
          <a:endParaRPr lang="en-US"/>
        </a:p>
      </dgm:t>
    </dgm:pt>
    <dgm:pt modelId="{A13C36F7-F620-43EB-9CFC-1F03AA104E9A}" type="sibTrans" cxnId="{8C4301B3-2C3F-4EDE-806C-37C06E8C6E10}">
      <dgm:prSet/>
      <dgm:spPr/>
      <dgm:t>
        <a:bodyPr/>
        <a:lstStyle/>
        <a:p>
          <a:endParaRPr lang="en-US"/>
        </a:p>
      </dgm:t>
    </dgm:pt>
    <dgm:pt modelId="{55E475C4-44E6-4E79-93CD-1FEBD6CFABEF}">
      <dgm:prSet/>
      <dgm:spPr/>
      <dgm:t>
        <a:bodyPr/>
        <a:lstStyle/>
        <a:p>
          <a:r>
            <a:rPr lang="en-US" dirty="0">
              <a:solidFill>
                <a:schemeClr val="tx1"/>
              </a:solidFill>
              <a:latin typeface="Calibri" panose="020F0502020204030204" pitchFamily="34" charset="0"/>
              <a:cs typeface="Calibri" panose="020F0502020204030204" pitchFamily="34" charset="0"/>
            </a:rPr>
            <a:t>They keep secrets or seem scared. 😟</a:t>
          </a:r>
        </a:p>
      </dgm:t>
    </dgm:pt>
    <dgm:pt modelId="{D284A782-8ABA-4B0E-B164-342FEC61A941}" type="parTrans" cxnId="{FF775274-C453-4DF7-9614-164653DCD063}">
      <dgm:prSet/>
      <dgm:spPr/>
      <dgm:t>
        <a:bodyPr/>
        <a:lstStyle/>
        <a:p>
          <a:endParaRPr lang="en-US"/>
        </a:p>
      </dgm:t>
    </dgm:pt>
    <dgm:pt modelId="{9C7DFC11-F9D7-4E7F-B7A3-CDB3C3EE8EF6}" type="sibTrans" cxnId="{FF775274-C453-4DF7-9614-164653DCD063}">
      <dgm:prSet/>
      <dgm:spPr/>
      <dgm:t>
        <a:bodyPr/>
        <a:lstStyle/>
        <a:p>
          <a:endParaRPr lang="en-US"/>
        </a:p>
      </dgm:t>
    </dgm:pt>
    <dgm:pt modelId="{0E84E672-FB99-4619-87AB-0066DFDD8CA8}">
      <dgm:prSet/>
      <dgm:spPr/>
      <dgm:t>
        <a:bodyPr/>
        <a:lstStyle/>
        <a:p>
          <a:r>
            <a:rPr lang="en-US" dirty="0">
              <a:solidFill>
                <a:schemeClr val="tx1"/>
              </a:solidFill>
              <a:latin typeface="Calibri" panose="020F0502020204030204" pitchFamily="34" charset="0"/>
              <a:cs typeface="Calibri" panose="020F0502020204030204" pitchFamily="34" charset="0"/>
            </a:rPr>
            <a:t>👉 If you notice this in yourself or a friend → tell a safe adult.</a:t>
          </a:r>
        </a:p>
      </dgm:t>
    </dgm:pt>
    <dgm:pt modelId="{B702F1C9-C4DD-4389-A163-8F2BFE387A9B}" type="parTrans" cxnId="{AF6E0250-D3C2-4978-8A85-31F47C97C623}">
      <dgm:prSet/>
      <dgm:spPr/>
      <dgm:t>
        <a:bodyPr/>
        <a:lstStyle/>
        <a:p>
          <a:endParaRPr lang="en-US"/>
        </a:p>
      </dgm:t>
    </dgm:pt>
    <dgm:pt modelId="{49DA2EA3-94F9-4773-A5BF-1D183E5E89D1}" type="sibTrans" cxnId="{AF6E0250-D3C2-4978-8A85-31F47C97C623}">
      <dgm:prSet/>
      <dgm:spPr/>
      <dgm:t>
        <a:bodyPr/>
        <a:lstStyle/>
        <a:p>
          <a:endParaRPr lang="en-US"/>
        </a:p>
      </dgm:t>
    </dgm:pt>
    <dgm:pt modelId="{6ECC3556-D03E-4D33-98E1-2A1B0948B31B}" type="pres">
      <dgm:prSet presAssocID="{A5DC837D-8EFD-477F-81A3-C1EA2A72874E}" presName="CompostProcess" presStyleCnt="0">
        <dgm:presLayoutVars>
          <dgm:dir/>
          <dgm:resizeHandles val="exact"/>
        </dgm:presLayoutVars>
      </dgm:prSet>
      <dgm:spPr/>
    </dgm:pt>
    <dgm:pt modelId="{5AEB80EF-1DAC-43D1-ADD2-9C92092A9C2E}" type="pres">
      <dgm:prSet presAssocID="{A5DC837D-8EFD-477F-81A3-C1EA2A72874E}" presName="arrow" presStyleLbl="bgShp" presStyleIdx="0" presStyleCnt="1"/>
      <dgm:spPr/>
    </dgm:pt>
    <dgm:pt modelId="{CB71BA71-EFD3-49ED-B3E7-7DDC81BF9296}" type="pres">
      <dgm:prSet presAssocID="{A5DC837D-8EFD-477F-81A3-C1EA2A72874E}" presName="linearProcess" presStyleCnt="0"/>
      <dgm:spPr/>
    </dgm:pt>
    <dgm:pt modelId="{3899C2BD-ECB5-49C8-9E02-6325180545A9}" type="pres">
      <dgm:prSet presAssocID="{F555A8C6-E865-4493-AD43-089C8ED9F4E4}" presName="textNode" presStyleLbl="node1" presStyleIdx="0" presStyleCnt="5">
        <dgm:presLayoutVars>
          <dgm:bulletEnabled val="1"/>
        </dgm:presLayoutVars>
      </dgm:prSet>
      <dgm:spPr/>
    </dgm:pt>
    <dgm:pt modelId="{7FB273FF-1338-4B9D-81CE-E0911C1511CE}" type="pres">
      <dgm:prSet presAssocID="{04A9502D-3859-45AA-9158-7949242F3EE0}" presName="sibTrans" presStyleCnt="0"/>
      <dgm:spPr/>
    </dgm:pt>
    <dgm:pt modelId="{E774A860-EAB9-4791-AA21-2F2C76BF7C3D}" type="pres">
      <dgm:prSet presAssocID="{61821D8F-A102-462E-B0EE-B89C121C2952}" presName="textNode" presStyleLbl="node1" presStyleIdx="1" presStyleCnt="5">
        <dgm:presLayoutVars>
          <dgm:bulletEnabled val="1"/>
        </dgm:presLayoutVars>
      </dgm:prSet>
      <dgm:spPr/>
    </dgm:pt>
    <dgm:pt modelId="{A49592E5-D816-46FF-A53B-2842AE955688}" type="pres">
      <dgm:prSet presAssocID="{0AE42116-17C4-4FE4-BAD9-2935CDFFC672}" presName="sibTrans" presStyleCnt="0"/>
      <dgm:spPr/>
    </dgm:pt>
    <dgm:pt modelId="{55B7C767-1298-4C4D-9749-7BDE11332BDD}" type="pres">
      <dgm:prSet presAssocID="{E672CFE4-45D3-4E26-86E6-D7ED7273C881}" presName="textNode" presStyleLbl="node1" presStyleIdx="2" presStyleCnt="5">
        <dgm:presLayoutVars>
          <dgm:bulletEnabled val="1"/>
        </dgm:presLayoutVars>
      </dgm:prSet>
      <dgm:spPr/>
    </dgm:pt>
    <dgm:pt modelId="{760ECA36-BD5F-4E6C-8586-C168E8786575}" type="pres">
      <dgm:prSet presAssocID="{A13C36F7-F620-43EB-9CFC-1F03AA104E9A}" presName="sibTrans" presStyleCnt="0"/>
      <dgm:spPr/>
    </dgm:pt>
    <dgm:pt modelId="{FC4162E9-4808-4A26-B641-1701FDB7D767}" type="pres">
      <dgm:prSet presAssocID="{55E475C4-44E6-4E79-93CD-1FEBD6CFABEF}" presName="textNode" presStyleLbl="node1" presStyleIdx="3" presStyleCnt="5">
        <dgm:presLayoutVars>
          <dgm:bulletEnabled val="1"/>
        </dgm:presLayoutVars>
      </dgm:prSet>
      <dgm:spPr/>
    </dgm:pt>
    <dgm:pt modelId="{474256F7-A338-4CDA-BB8D-7643C0AF9C84}" type="pres">
      <dgm:prSet presAssocID="{9C7DFC11-F9D7-4E7F-B7A3-CDB3C3EE8EF6}" presName="sibTrans" presStyleCnt="0"/>
      <dgm:spPr/>
    </dgm:pt>
    <dgm:pt modelId="{A8ECFCB3-560D-4A9D-917B-A75A81EDE347}" type="pres">
      <dgm:prSet presAssocID="{0E84E672-FB99-4619-87AB-0066DFDD8CA8}" presName="textNode" presStyleLbl="node1" presStyleIdx="4" presStyleCnt="5">
        <dgm:presLayoutVars>
          <dgm:bulletEnabled val="1"/>
        </dgm:presLayoutVars>
      </dgm:prSet>
      <dgm:spPr/>
    </dgm:pt>
  </dgm:ptLst>
  <dgm:cxnLst>
    <dgm:cxn modelId="{26E36F20-8AF1-450C-84F1-A01906A5C635}" type="presOf" srcId="{61821D8F-A102-462E-B0EE-B89C121C2952}" destId="{E774A860-EAB9-4791-AA21-2F2C76BF7C3D}" srcOrd="0" destOrd="0" presId="urn:microsoft.com/office/officeart/2005/8/layout/hProcess9"/>
    <dgm:cxn modelId="{27389B36-0DE9-4271-B6C5-797480082925}" srcId="{A5DC837D-8EFD-477F-81A3-C1EA2A72874E}" destId="{61821D8F-A102-462E-B0EE-B89C121C2952}" srcOrd="1" destOrd="0" parTransId="{64A34243-452E-4E26-A99D-956113C5D78D}" sibTransId="{0AE42116-17C4-4FE4-BAD9-2935CDFFC672}"/>
    <dgm:cxn modelId="{1CAAB13D-0ACB-4DFA-A2D3-E3F0F89416A3}" type="presOf" srcId="{F555A8C6-E865-4493-AD43-089C8ED9F4E4}" destId="{3899C2BD-ECB5-49C8-9E02-6325180545A9}" srcOrd="0" destOrd="0" presId="urn:microsoft.com/office/officeart/2005/8/layout/hProcess9"/>
    <dgm:cxn modelId="{AF6E0250-D3C2-4978-8A85-31F47C97C623}" srcId="{A5DC837D-8EFD-477F-81A3-C1EA2A72874E}" destId="{0E84E672-FB99-4619-87AB-0066DFDD8CA8}" srcOrd="4" destOrd="0" parTransId="{B702F1C9-C4DD-4389-A163-8F2BFE387A9B}" sibTransId="{49DA2EA3-94F9-4773-A5BF-1D183E5E89D1}"/>
    <dgm:cxn modelId="{4566BB72-5C45-475B-A7A9-C1BB7692A230}" type="presOf" srcId="{55E475C4-44E6-4E79-93CD-1FEBD6CFABEF}" destId="{FC4162E9-4808-4A26-B641-1701FDB7D767}" srcOrd="0" destOrd="0" presId="urn:microsoft.com/office/officeart/2005/8/layout/hProcess9"/>
    <dgm:cxn modelId="{FF775274-C453-4DF7-9614-164653DCD063}" srcId="{A5DC837D-8EFD-477F-81A3-C1EA2A72874E}" destId="{55E475C4-44E6-4E79-93CD-1FEBD6CFABEF}" srcOrd="3" destOrd="0" parTransId="{D284A782-8ABA-4B0E-B164-342FEC61A941}" sibTransId="{9C7DFC11-F9D7-4E7F-B7A3-CDB3C3EE8EF6}"/>
    <dgm:cxn modelId="{65998CA8-72E0-4D50-8D7E-A1AECE7EE0F1}" srcId="{A5DC837D-8EFD-477F-81A3-C1EA2A72874E}" destId="{F555A8C6-E865-4493-AD43-089C8ED9F4E4}" srcOrd="0" destOrd="0" parTransId="{355767CF-E864-486D-9B11-3FC613AD5703}" sibTransId="{04A9502D-3859-45AA-9158-7949242F3EE0}"/>
    <dgm:cxn modelId="{8C4301B3-2C3F-4EDE-806C-37C06E8C6E10}" srcId="{A5DC837D-8EFD-477F-81A3-C1EA2A72874E}" destId="{E672CFE4-45D3-4E26-86E6-D7ED7273C881}" srcOrd="2" destOrd="0" parTransId="{D71110E4-817F-45E2-84A7-307D429B5FB9}" sibTransId="{A13C36F7-F620-43EB-9CFC-1F03AA104E9A}"/>
    <dgm:cxn modelId="{615DB1E4-3E92-48AD-B10A-6F553BDC2C8A}" type="presOf" srcId="{A5DC837D-8EFD-477F-81A3-C1EA2A72874E}" destId="{6ECC3556-D03E-4D33-98E1-2A1B0948B31B}" srcOrd="0" destOrd="0" presId="urn:microsoft.com/office/officeart/2005/8/layout/hProcess9"/>
    <dgm:cxn modelId="{6B784DFB-E836-4322-8411-36D9B084950F}" type="presOf" srcId="{E672CFE4-45D3-4E26-86E6-D7ED7273C881}" destId="{55B7C767-1298-4C4D-9749-7BDE11332BDD}" srcOrd="0" destOrd="0" presId="urn:microsoft.com/office/officeart/2005/8/layout/hProcess9"/>
    <dgm:cxn modelId="{06B4EDFE-F046-467F-9C24-D04F183F20C7}" type="presOf" srcId="{0E84E672-FB99-4619-87AB-0066DFDD8CA8}" destId="{A8ECFCB3-560D-4A9D-917B-A75A81EDE347}" srcOrd="0" destOrd="0" presId="urn:microsoft.com/office/officeart/2005/8/layout/hProcess9"/>
    <dgm:cxn modelId="{608DE4B8-4836-4B3E-BFAF-A6FC050AD68A}" type="presParOf" srcId="{6ECC3556-D03E-4D33-98E1-2A1B0948B31B}" destId="{5AEB80EF-1DAC-43D1-ADD2-9C92092A9C2E}" srcOrd="0" destOrd="0" presId="urn:microsoft.com/office/officeart/2005/8/layout/hProcess9"/>
    <dgm:cxn modelId="{E155C287-6A00-4FE9-BCA5-F244B9217264}" type="presParOf" srcId="{6ECC3556-D03E-4D33-98E1-2A1B0948B31B}" destId="{CB71BA71-EFD3-49ED-B3E7-7DDC81BF9296}" srcOrd="1" destOrd="0" presId="urn:microsoft.com/office/officeart/2005/8/layout/hProcess9"/>
    <dgm:cxn modelId="{2A37DA2D-C8FC-4F0F-999E-FDB5B3AFF897}" type="presParOf" srcId="{CB71BA71-EFD3-49ED-B3E7-7DDC81BF9296}" destId="{3899C2BD-ECB5-49C8-9E02-6325180545A9}" srcOrd="0" destOrd="0" presId="urn:microsoft.com/office/officeart/2005/8/layout/hProcess9"/>
    <dgm:cxn modelId="{957E9729-20F5-4012-BE71-78091C399C0B}" type="presParOf" srcId="{CB71BA71-EFD3-49ED-B3E7-7DDC81BF9296}" destId="{7FB273FF-1338-4B9D-81CE-E0911C1511CE}" srcOrd="1" destOrd="0" presId="urn:microsoft.com/office/officeart/2005/8/layout/hProcess9"/>
    <dgm:cxn modelId="{8A4111AB-C1A0-4212-8AD8-B3547E1367C1}" type="presParOf" srcId="{CB71BA71-EFD3-49ED-B3E7-7DDC81BF9296}" destId="{E774A860-EAB9-4791-AA21-2F2C76BF7C3D}" srcOrd="2" destOrd="0" presId="urn:microsoft.com/office/officeart/2005/8/layout/hProcess9"/>
    <dgm:cxn modelId="{37A0B630-155E-4C25-B2F7-989C7BE450B6}" type="presParOf" srcId="{CB71BA71-EFD3-49ED-B3E7-7DDC81BF9296}" destId="{A49592E5-D816-46FF-A53B-2842AE955688}" srcOrd="3" destOrd="0" presId="urn:microsoft.com/office/officeart/2005/8/layout/hProcess9"/>
    <dgm:cxn modelId="{42D208B6-46AD-4055-9832-5887FBCCA01D}" type="presParOf" srcId="{CB71BA71-EFD3-49ED-B3E7-7DDC81BF9296}" destId="{55B7C767-1298-4C4D-9749-7BDE11332BDD}" srcOrd="4" destOrd="0" presId="urn:microsoft.com/office/officeart/2005/8/layout/hProcess9"/>
    <dgm:cxn modelId="{1182DD78-40CB-4E8E-A1C0-B2ED8A9C48F7}" type="presParOf" srcId="{CB71BA71-EFD3-49ED-B3E7-7DDC81BF9296}" destId="{760ECA36-BD5F-4E6C-8586-C168E8786575}" srcOrd="5" destOrd="0" presId="urn:microsoft.com/office/officeart/2005/8/layout/hProcess9"/>
    <dgm:cxn modelId="{76D4E02D-32C5-40DB-94EA-611B4F102F89}" type="presParOf" srcId="{CB71BA71-EFD3-49ED-B3E7-7DDC81BF9296}" destId="{FC4162E9-4808-4A26-B641-1701FDB7D767}" srcOrd="6" destOrd="0" presId="urn:microsoft.com/office/officeart/2005/8/layout/hProcess9"/>
    <dgm:cxn modelId="{48990571-87F3-4177-853F-4CDD363A1C7E}" type="presParOf" srcId="{CB71BA71-EFD3-49ED-B3E7-7DDC81BF9296}" destId="{474256F7-A338-4CDA-BB8D-7643C0AF9C84}" srcOrd="7" destOrd="0" presId="urn:microsoft.com/office/officeart/2005/8/layout/hProcess9"/>
    <dgm:cxn modelId="{0FE0C2CC-070A-42B1-A779-9E4DEE9A3D66}" type="presParOf" srcId="{CB71BA71-EFD3-49ED-B3E7-7DDC81BF9296}" destId="{A8ECFCB3-560D-4A9D-917B-A75A81EDE34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BCBE14-FFED-458C-9C34-404BC090E036}" type="doc">
      <dgm:prSet loTypeId="urn:microsoft.com/office/officeart/2005/8/layout/vList5" loCatId="list" qsTypeId="urn:microsoft.com/office/officeart/2005/8/quickstyle/simple2" qsCatId="simple" csTypeId="urn:microsoft.com/office/officeart/2005/8/colors/colorful1" csCatId="colorful"/>
      <dgm:spPr/>
      <dgm:t>
        <a:bodyPr/>
        <a:lstStyle/>
        <a:p>
          <a:endParaRPr lang="en-US"/>
        </a:p>
      </dgm:t>
    </dgm:pt>
    <dgm:pt modelId="{E195B88D-18D3-42E5-A150-7B1B75531997}">
      <dgm:prSet/>
      <dgm:spPr/>
      <dgm:t>
        <a:bodyPr/>
        <a:lstStyle/>
        <a:p>
          <a:r>
            <a:rPr lang="en-US" b="1" dirty="0">
              <a:latin typeface="Calibri Light" panose="020F0302020204030204" pitchFamily="34" charset="0"/>
              <a:cs typeface="Calibri Light" panose="020F0302020204030204" pitchFamily="34" charset="0"/>
            </a:rPr>
            <a:t>Ask</a:t>
          </a:r>
          <a:endParaRPr lang="en-US" b="1" dirty="0">
            <a:latin typeface="Calibri" panose="020F0502020204030204" pitchFamily="34" charset="0"/>
            <a:cs typeface="Calibri" panose="020F0502020204030204" pitchFamily="34" charset="0"/>
          </a:endParaRPr>
        </a:p>
      </dgm:t>
    </dgm:pt>
    <dgm:pt modelId="{F3150551-2AE6-4CCF-95E4-CB5AABBA1DA1}" type="parTrans" cxnId="{9B3AF0B9-8A45-4E0E-8293-6FB85134C163}">
      <dgm:prSet/>
      <dgm:spPr/>
      <dgm:t>
        <a:bodyPr/>
        <a:lstStyle/>
        <a:p>
          <a:endParaRPr lang="en-US"/>
        </a:p>
      </dgm:t>
    </dgm:pt>
    <dgm:pt modelId="{0217913F-4910-4F2F-968E-38DC684AC4EA}" type="sibTrans" cxnId="{9B3AF0B9-8A45-4E0E-8293-6FB85134C163}">
      <dgm:prSet/>
      <dgm:spPr/>
      <dgm:t>
        <a:bodyPr/>
        <a:lstStyle/>
        <a:p>
          <a:endParaRPr lang="en-US"/>
        </a:p>
      </dgm:t>
    </dgm:pt>
    <dgm:pt modelId="{59C75CD8-B314-437B-952F-3FAEB7F8F774}">
      <dgm:prSet/>
      <dgm:spPr/>
      <dgm:t>
        <a:bodyPr/>
        <a:lstStyle/>
        <a:p>
          <a:r>
            <a:rPr lang="en-US" dirty="0">
              <a:latin typeface="Calibri" panose="020F0502020204030204" pitchFamily="34" charset="0"/>
              <a:cs typeface="Calibri" panose="020F0502020204030204" pitchFamily="34" charset="0"/>
            </a:rPr>
            <a:t>Ask before hugs or high-fives 🤚</a:t>
          </a:r>
        </a:p>
      </dgm:t>
    </dgm:pt>
    <dgm:pt modelId="{3EFBCF2D-A9EF-48A5-B505-BB938B030D3D}" type="parTrans" cxnId="{9BC30DB1-CB19-4EAF-9379-30C9F09B4097}">
      <dgm:prSet/>
      <dgm:spPr/>
      <dgm:t>
        <a:bodyPr/>
        <a:lstStyle/>
        <a:p>
          <a:endParaRPr lang="en-US"/>
        </a:p>
      </dgm:t>
    </dgm:pt>
    <dgm:pt modelId="{48374BC6-6218-49B7-BC84-02CD558A2292}" type="sibTrans" cxnId="{9BC30DB1-CB19-4EAF-9379-30C9F09B4097}">
      <dgm:prSet/>
      <dgm:spPr/>
      <dgm:t>
        <a:bodyPr/>
        <a:lstStyle/>
        <a:p>
          <a:endParaRPr lang="en-US"/>
        </a:p>
      </dgm:t>
    </dgm:pt>
    <dgm:pt modelId="{9F4D113D-98D0-467D-9588-FED73959743E}">
      <dgm:prSet/>
      <dgm:spPr/>
      <dgm:t>
        <a:bodyPr/>
        <a:lstStyle/>
        <a:p>
          <a:r>
            <a:rPr lang="en-US" b="1">
              <a:latin typeface="Calibri" panose="020F0502020204030204" pitchFamily="34" charset="0"/>
              <a:cs typeface="Calibri" panose="020F0502020204030204" pitchFamily="34" charset="0"/>
            </a:rPr>
            <a:t>Respect</a:t>
          </a:r>
        </a:p>
      </dgm:t>
    </dgm:pt>
    <dgm:pt modelId="{45E03C9C-D23B-4C1C-A551-BF0DB5A2AEDC}" type="parTrans" cxnId="{6B9D258F-FE56-45C2-915F-A8C2451F3B8C}">
      <dgm:prSet/>
      <dgm:spPr/>
      <dgm:t>
        <a:bodyPr/>
        <a:lstStyle/>
        <a:p>
          <a:endParaRPr lang="en-US"/>
        </a:p>
      </dgm:t>
    </dgm:pt>
    <dgm:pt modelId="{3D624165-73E9-4CC8-A6AA-B53D86E90F66}" type="sibTrans" cxnId="{6B9D258F-FE56-45C2-915F-A8C2451F3B8C}">
      <dgm:prSet/>
      <dgm:spPr/>
      <dgm:t>
        <a:bodyPr/>
        <a:lstStyle/>
        <a:p>
          <a:endParaRPr lang="en-US"/>
        </a:p>
      </dgm:t>
    </dgm:pt>
    <dgm:pt modelId="{E2C543E7-2A66-4F7F-934F-D2A3AC185BC7}">
      <dgm:prSet/>
      <dgm:spPr/>
      <dgm:t>
        <a:bodyPr/>
        <a:lstStyle/>
        <a:p>
          <a:r>
            <a:rPr lang="en-US" dirty="0">
              <a:latin typeface="Calibri" panose="020F0502020204030204" pitchFamily="34" charset="0"/>
              <a:cs typeface="Calibri" panose="020F0502020204030204" pitchFamily="34" charset="0"/>
            </a:rPr>
            <a:t>Respect when you say “no” 🚫</a:t>
          </a:r>
        </a:p>
      </dgm:t>
    </dgm:pt>
    <dgm:pt modelId="{F919CDFF-F1E0-4467-89E4-F730C3EF856E}" type="parTrans" cxnId="{7C823D54-E313-43BF-A8C8-095230C2AF13}">
      <dgm:prSet/>
      <dgm:spPr/>
      <dgm:t>
        <a:bodyPr/>
        <a:lstStyle/>
        <a:p>
          <a:endParaRPr lang="en-US"/>
        </a:p>
      </dgm:t>
    </dgm:pt>
    <dgm:pt modelId="{4D40CF69-3D9A-4D45-977D-E1DA1FAA5BEA}" type="sibTrans" cxnId="{7C823D54-E313-43BF-A8C8-095230C2AF13}">
      <dgm:prSet/>
      <dgm:spPr/>
      <dgm:t>
        <a:bodyPr/>
        <a:lstStyle/>
        <a:p>
          <a:endParaRPr lang="en-US"/>
        </a:p>
      </dgm:t>
    </dgm:pt>
    <dgm:pt modelId="{97798120-E89C-4E4D-B003-A9851E236F00}">
      <dgm:prSet/>
      <dgm:spPr/>
      <dgm:t>
        <a:bodyPr/>
        <a:lstStyle/>
        <a:p>
          <a:r>
            <a:rPr lang="en-US" b="1">
              <a:latin typeface="Calibri" panose="020F0502020204030204" pitchFamily="34" charset="0"/>
              <a:cs typeface="Calibri" panose="020F0502020204030204" pitchFamily="34" charset="0"/>
            </a:rPr>
            <a:t>Keep</a:t>
          </a:r>
        </a:p>
      </dgm:t>
    </dgm:pt>
    <dgm:pt modelId="{3D72BF8C-D567-4893-8350-100042A65BB2}" type="parTrans" cxnId="{F066EAB9-E53F-4B68-AEC0-78F27E23C0D1}">
      <dgm:prSet/>
      <dgm:spPr/>
      <dgm:t>
        <a:bodyPr/>
        <a:lstStyle/>
        <a:p>
          <a:endParaRPr lang="en-US"/>
        </a:p>
      </dgm:t>
    </dgm:pt>
    <dgm:pt modelId="{1CAD255C-A425-40D5-B2A0-D01660084E94}" type="sibTrans" cxnId="{F066EAB9-E53F-4B68-AEC0-78F27E23C0D1}">
      <dgm:prSet/>
      <dgm:spPr/>
      <dgm:t>
        <a:bodyPr/>
        <a:lstStyle/>
        <a:p>
          <a:endParaRPr lang="en-US"/>
        </a:p>
      </dgm:t>
    </dgm:pt>
    <dgm:pt modelId="{228CDCF7-CA10-499A-BE73-74A01B25ED4D}">
      <dgm:prSet/>
      <dgm:spPr/>
      <dgm:t>
        <a:bodyPr/>
        <a:lstStyle/>
        <a:p>
          <a:r>
            <a:rPr lang="en-US" dirty="0">
              <a:latin typeface="Calibri" panose="020F0502020204030204" pitchFamily="34" charset="0"/>
              <a:cs typeface="Calibri" panose="020F0502020204030204" pitchFamily="34" charset="0"/>
            </a:rPr>
            <a:t>Keep you safe by having other adults nearby 👩‍👩‍👧</a:t>
          </a:r>
        </a:p>
      </dgm:t>
    </dgm:pt>
    <dgm:pt modelId="{B4C6C282-6F88-4407-8944-EEF5431642D4}" type="parTrans" cxnId="{CBE4361C-CE29-42A8-8999-884F544F206B}">
      <dgm:prSet/>
      <dgm:spPr/>
      <dgm:t>
        <a:bodyPr/>
        <a:lstStyle/>
        <a:p>
          <a:endParaRPr lang="en-US"/>
        </a:p>
      </dgm:t>
    </dgm:pt>
    <dgm:pt modelId="{424BF5F8-5DD3-4720-85AF-42E864F72F92}" type="sibTrans" cxnId="{CBE4361C-CE29-42A8-8999-884F544F206B}">
      <dgm:prSet/>
      <dgm:spPr/>
      <dgm:t>
        <a:bodyPr/>
        <a:lstStyle/>
        <a:p>
          <a:endParaRPr lang="en-US"/>
        </a:p>
      </dgm:t>
    </dgm:pt>
    <dgm:pt modelId="{4C99B12E-78F8-424B-9BE1-E73BF6BAE5C6}">
      <dgm:prSet/>
      <dgm:spPr/>
      <dgm:t>
        <a:bodyPr/>
        <a:lstStyle/>
        <a:p>
          <a:r>
            <a:rPr lang="en-US" b="1">
              <a:latin typeface="Calibri" panose="020F0502020204030204" pitchFamily="34" charset="0"/>
              <a:cs typeface="Calibri" panose="020F0502020204030204" pitchFamily="34" charset="0"/>
            </a:rPr>
            <a:t>Talk in</a:t>
          </a:r>
        </a:p>
      </dgm:t>
    </dgm:pt>
    <dgm:pt modelId="{996E79A9-9D0A-4858-8F76-D0A37602228F}" type="parTrans" cxnId="{27D68F0C-1F28-48ED-8C67-2D745455FB33}">
      <dgm:prSet/>
      <dgm:spPr/>
      <dgm:t>
        <a:bodyPr/>
        <a:lstStyle/>
        <a:p>
          <a:endParaRPr lang="en-US"/>
        </a:p>
      </dgm:t>
    </dgm:pt>
    <dgm:pt modelId="{F66815DF-2285-4044-B729-07D668835E7D}" type="sibTrans" cxnId="{27D68F0C-1F28-48ED-8C67-2D745455FB33}">
      <dgm:prSet/>
      <dgm:spPr/>
      <dgm:t>
        <a:bodyPr/>
        <a:lstStyle/>
        <a:p>
          <a:endParaRPr lang="en-US"/>
        </a:p>
      </dgm:t>
    </dgm:pt>
    <dgm:pt modelId="{CAEAC075-3E14-42F9-9A4D-5D374F8360EF}">
      <dgm:prSet/>
      <dgm:spPr/>
      <dgm:t>
        <a:bodyPr/>
        <a:lstStyle/>
        <a:p>
          <a:r>
            <a:rPr lang="en-US" dirty="0">
              <a:latin typeface="Calibri" panose="020F0502020204030204" pitchFamily="34" charset="0"/>
              <a:cs typeface="Calibri" panose="020F0502020204030204" pitchFamily="34" charset="0"/>
            </a:rPr>
            <a:t>Talk in a way that makes you feel safe 🤗</a:t>
          </a:r>
        </a:p>
      </dgm:t>
    </dgm:pt>
    <dgm:pt modelId="{AD15A3C5-C71D-487B-85C4-E24D8E7A37E7}" type="parTrans" cxnId="{90FE4F3C-4627-47D2-B85C-ADC3350707C0}">
      <dgm:prSet/>
      <dgm:spPr/>
      <dgm:t>
        <a:bodyPr/>
        <a:lstStyle/>
        <a:p>
          <a:endParaRPr lang="en-US"/>
        </a:p>
      </dgm:t>
    </dgm:pt>
    <dgm:pt modelId="{9F4725A1-F0C1-4E26-A6EA-BCB56FFC4A94}" type="sibTrans" cxnId="{90FE4F3C-4627-47D2-B85C-ADC3350707C0}">
      <dgm:prSet/>
      <dgm:spPr/>
      <dgm:t>
        <a:bodyPr/>
        <a:lstStyle/>
        <a:p>
          <a:endParaRPr lang="en-US"/>
        </a:p>
      </dgm:t>
    </dgm:pt>
    <dgm:pt modelId="{AEC14304-60F8-4199-9269-39EFD273E75C}" type="pres">
      <dgm:prSet presAssocID="{8DBCBE14-FFED-458C-9C34-404BC090E036}" presName="Name0" presStyleCnt="0">
        <dgm:presLayoutVars>
          <dgm:dir/>
          <dgm:animLvl val="lvl"/>
          <dgm:resizeHandles val="exact"/>
        </dgm:presLayoutVars>
      </dgm:prSet>
      <dgm:spPr/>
    </dgm:pt>
    <dgm:pt modelId="{8AFAFEEF-3DA9-40A2-B796-CC38F421AEBD}" type="pres">
      <dgm:prSet presAssocID="{E195B88D-18D3-42E5-A150-7B1B75531997}" presName="linNode" presStyleCnt="0"/>
      <dgm:spPr/>
    </dgm:pt>
    <dgm:pt modelId="{AA98D15C-A813-4333-9F78-D78B3313C47D}" type="pres">
      <dgm:prSet presAssocID="{E195B88D-18D3-42E5-A150-7B1B75531997}" presName="parentText" presStyleLbl="node1" presStyleIdx="0" presStyleCnt="4">
        <dgm:presLayoutVars>
          <dgm:chMax val="1"/>
          <dgm:bulletEnabled val="1"/>
        </dgm:presLayoutVars>
      </dgm:prSet>
      <dgm:spPr/>
    </dgm:pt>
    <dgm:pt modelId="{0F09B234-2B2E-48C9-BABA-84627CA5C8F9}" type="pres">
      <dgm:prSet presAssocID="{E195B88D-18D3-42E5-A150-7B1B75531997}" presName="descendantText" presStyleLbl="alignAccFollowNode1" presStyleIdx="0" presStyleCnt="4">
        <dgm:presLayoutVars>
          <dgm:bulletEnabled val="1"/>
        </dgm:presLayoutVars>
      </dgm:prSet>
      <dgm:spPr/>
    </dgm:pt>
    <dgm:pt modelId="{40F89776-EB55-4097-8B4F-911706020CE1}" type="pres">
      <dgm:prSet presAssocID="{0217913F-4910-4F2F-968E-38DC684AC4EA}" presName="sp" presStyleCnt="0"/>
      <dgm:spPr/>
    </dgm:pt>
    <dgm:pt modelId="{83B26F67-0A45-4894-89F9-F47F285B7CF7}" type="pres">
      <dgm:prSet presAssocID="{9F4D113D-98D0-467D-9588-FED73959743E}" presName="linNode" presStyleCnt="0"/>
      <dgm:spPr/>
    </dgm:pt>
    <dgm:pt modelId="{FD93295C-C745-4B41-A4F9-0B996FC1FC82}" type="pres">
      <dgm:prSet presAssocID="{9F4D113D-98D0-467D-9588-FED73959743E}" presName="parentText" presStyleLbl="node1" presStyleIdx="1" presStyleCnt="4">
        <dgm:presLayoutVars>
          <dgm:chMax val="1"/>
          <dgm:bulletEnabled val="1"/>
        </dgm:presLayoutVars>
      </dgm:prSet>
      <dgm:spPr/>
    </dgm:pt>
    <dgm:pt modelId="{473C7424-3AC1-49EF-A0B8-BD4600F6231E}" type="pres">
      <dgm:prSet presAssocID="{9F4D113D-98D0-467D-9588-FED73959743E}" presName="descendantText" presStyleLbl="alignAccFollowNode1" presStyleIdx="1" presStyleCnt="4">
        <dgm:presLayoutVars>
          <dgm:bulletEnabled val="1"/>
        </dgm:presLayoutVars>
      </dgm:prSet>
      <dgm:spPr/>
    </dgm:pt>
    <dgm:pt modelId="{4B4FFF04-A6A5-4CB3-BCC9-D781F457EC71}" type="pres">
      <dgm:prSet presAssocID="{3D624165-73E9-4CC8-A6AA-B53D86E90F66}" presName="sp" presStyleCnt="0"/>
      <dgm:spPr/>
    </dgm:pt>
    <dgm:pt modelId="{7AE13910-E92B-4510-9867-71E8B7AD9BB2}" type="pres">
      <dgm:prSet presAssocID="{97798120-E89C-4E4D-B003-A9851E236F00}" presName="linNode" presStyleCnt="0"/>
      <dgm:spPr/>
    </dgm:pt>
    <dgm:pt modelId="{03C64083-5969-4C82-BC82-5678583B4E1D}" type="pres">
      <dgm:prSet presAssocID="{97798120-E89C-4E4D-B003-A9851E236F00}" presName="parentText" presStyleLbl="node1" presStyleIdx="2" presStyleCnt="4">
        <dgm:presLayoutVars>
          <dgm:chMax val="1"/>
          <dgm:bulletEnabled val="1"/>
        </dgm:presLayoutVars>
      </dgm:prSet>
      <dgm:spPr/>
    </dgm:pt>
    <dgm:pt modelId="{F6B15897-6E21-42F0-B80B-577765B0E64E}" type="pres">
      <dgm:prSet presAssocID="{97798120-E89C-4E4D-B003-A9851E236F00}" presName="descendantText" presStyleLbl="alignAccFollowNode1" presStyleIdx="2" presStyleCnt="4">
        <dgm:presLayoutVars>
          <dgm:bulletEnabled val="1"/>
        </dgm:presLayoutVars>
      </dgm:prSet>
      <dgm:spPr/>
    </dgm:pt>
    <dgm:pt modelId="{24C63DB0-9B97-46B1-9732-CD596F097C7F}" type="pres">
      <dgm:prSet presAssocID="{1CAD255C-A425-40D5-B2A0-D01660084E94}" presName="sp" presStyleCnt="0"/>
      <dgm:spPr/>
    </dgm:pt>
    <dgm:pt modelId="{2458D6C5-5274-41EF-A160-93911CAEA986}" type="pres">
      <dgm:prSet presAssocID="{4C99B12E-78F8-424B-9BE1-E73BF6BAE5C6}" presName="linNode" presStyleCnt="0"/>
      <dgm:spPr/>
    </dgm:pt>
    <dgm:pt modelId="{4E4C8E7C-1257-4B39-B38A-5331C3C3D762}" type="pres">
      <dgm:prSet presAssocID="{4C99B12E-78F8-424B-9BE1-E73BF6BAE5C6}" presName="parentText" presStyleLbl="node1" presStyleIdx="3" presStyleCnt="4">
        <dgm:presLayoutVars>
          <dgm:chMax val="1"/>
          <dgm:bulletEnabled val="1"/>
        </dgm:presLayoutVars>
      </dgm:prSet>
      <dgm:spPr/>
    </dgm:pt>
    <dgm:pt modelId="{BB505D88-DA97-4219-A3D3-0EC7E51FCB32}" type="pres">
      <dgm:prSet presAssocID="{4C99B12E-78F8-424B-9BE1-E73BF6BAE5C6}" presName="descendantText" presStyleLbl="alignAccFollowNode1" presStyleIdx="3" presStyleCnt="4">
        <dgm:presLayoutVars>
          <dgm:bulletEnabled val="1"/>
        </dgm:presLayoutVars>
      </dgm:prSet>
      <dgm:spPr/>
    </dgm:pt>
  </dgm:ptLst>
  <dgm:cxnLst>
    <dgm:cxn modelId="{B253AC0B-2F73-4BCC-9AFE-C4AFBBBEDD43}" type="presOf" srcId="{59C75CD8-B314-437B-952F-3FAEB7F8F774}" destId="{0F09B234-2B2E-48C9-BABA-84627CA5C8F9}" srcOrd="0" destOrd="0" presId="urn:microsoft.com/office/officeart/2005/8/layout/vList5"/>
    <dgm:cxn modelId="{27D68F0C-1F28-48ED-8C67-2D745455FB33}" srcId="{8DBCBE14-FFED-458C-9C34-404BC090E036}" destId="{4C99B12E-78F8-424B-9BE1-E73BF6BAE5C6}" srcOrd="3" destOrd="0" parTransId="{996E79A9-9D0A-4858-8F76-D0A37602228F}" sibTransId="{F66815DF-2285-4044-B729-07D668835E7D}"/>
    <dgm:cxn modelId="{CBE4361C-CE29-42A8-8999-884F544F206B}" srcId="{97798120-E89C-4E4D-B003-A9851E236F00}" destId="{228CDCF7-CA10-499A-BE73-74A01B25ED4D}" srcOrd="0" destOrd="0" parTransId="{B4C6C282-6F88-4407-8944-EEF5431642D4}" sibTransId="{424BF5F8-5DD3-4720-85AF-42E864F72F92}"/>
    <dgm:cxn modelId="{B9398426-7B36-4A87-8364-916A20FC97DE}" type="presOf" srcId="{228CDCF7-CA10-499A-BE73-74A01B25ED4D}" destId="{F6B15897-6E21-42F0-B80B-577765B0E64E}" srcOrd="0" destOrd="0" presId="urn:microsoft.com/office/officeart/2005/8/layout/vList5"/>
    <dgm:cxn modelId="{90FE4F3C-4627-47D2-B85C-ADC3350707C0}" srcId="{4C99B12E-78F8-424B-9BE1-E73BF6BAE5C6}" destId="{CAEAC075-3E14-42F9-9A4D-5D374F8360EF}" srcOrd="0" destOrd="0" parTransId="{AD15A3C5-C71D-487B-85C4-E24D8E7A37E7}" sibTransId="{9F4725A1-F0C1-4E26-A6EA-BCB56FFC4A94}"/>
    <dgm:cxn modelId="{A2992244-5BAE-4BBD-A15A-20BA93D196A8}" type="presOf" srcId="{9F4D113D-98D0-467D-9588-FED73959743E}" destId="{FD93295C-C745-4B41-A4F9-0B996FC1FC82}" srcOrd="0" destOrd="0" presId="urn:microsoft.com/office/officeart/2005/8/layout/vList5"/>
    <dgm:cxn modelId="{7C823D54-E313-43BF-A8C8-095230C2AF13}" srcId="{9F4D113D-98D0-467D-9588-FED73959743E}" destId="{E2C543E7-2A66-4F7F-934F-D2A3AC185BC7}" srcOrd="0" destOrd="0" parTransId="{F919CDFF-F1E0-4467-89E4-F730C3EF856E}" sibTransId="{4D40CF69-3D9A-4D45-977D-E1DA1FAA5BEA}"/>
    <dgm:cxn modelId="{AAE5A678-3B50-4CC7-B5FF-152A9C0D6917}" type="presOf" srcId="{E195B88D-18D3-42E5-A150-7B1B75531997}" destId="{AA98D15C-A813-4333-9F78-D78B3313C47D}" srcOrd="0" destOrd="0" presId="urn:microsoft.com/office/officeart/2005/8/layout/vList5"/>
    <dgm:cxn modelId="{6B9D258F-FE56-45C2-915F-A8C2451F3B8C}" srcId="{8DBCBE14-FFED-458C-9C34-404BC090E036}" destId="{9F4D113D-98D0-467D-9588-FED73959743E}" srcOrd="1" destOrd="0" parTransId="{45E03C9C-D23B-4C1C-A551-BF0DB5A2AEDC}" sibTransId="{3D624165-73E9-4CC8-A6AA-B53D86E90F66}"/>
    <dgm:cxn modelId="{913C159C-E424-4D3D-B43B-B8992B215B9B}" type="presOf" srcId="{E2C543E7-2A66-4F7F-934F-D2A3AC185BC7}" destId="{473C7424-3AC1-49EF-A0B8-BD4600F6231E}" srcOrd="0" destOrd="0" presId="urn:microsoft.com/office/officeart/2005/8/layout/vList5"/>
    <dgm:cxn modelId="{9BC30DB1-CB19-4EAF-9379-30C9F09B4097}" srcId="{E195B88D-18D3-42E5-A150-7B1B75531997}" destId="{59C75CD8-B314-437B-952F-3FAEB7F8F774}" srcOrd="0" destOrd="0" parTransId="{3EFBCF2D-A9EF-48A5-B505-BB938B030D3D}" sibTransId="{48374BC6-6218-49B7-BC84-02CD558A2292}"/>
    <dgm:cxn modelId="{F066EAB9-E53F-4B68-AEC0-78F27E23C0D1}" srcId="{8DBCBE14-FFED-458C-9C34-404BC090E036}" destId="{97798120-E89C-4E4D-B003-A9851E236F00}" srcOrd="2" destOrd="0" parTransId="{3D72BF8C-D567-4893-8350-100042A65BB2}" sibTransId="{1CAD255C-A425-40D5-B2A0-D01660084E94}"/>
    <dgm:cxn modelId="{9B3AF0B9-8A45-4E0E-8293-6FB85134C163}" srcId="{8DBCBE14-FFED-458C-9C34-404BC090E036}" destId="{E195B88D-18D3-42E5-A150-7B1B75531997}" srcOrd="0" destOrd="0" parTransId="{F3150551-2AE6-4CCF-95E4-CB5AABBA1DA1}" sibTransId="{0217913F-4910-4F2F-968E-38DC684AC4EA}"/>
    <dgm:cxn modelId="{26284CC0-D72B-4E73-9163-43CC15BD0C02}" type="presOf" srcId="{8DBCBE14-FFED-458C-9C34-404BC090E036}" destId="{AEC14304-60F8-4199-9269-39EFD273E75C}" srcOrd="0" destOrd="0" presId="urn:microsoft.com/office/officeart/2005/8/layout/vList5"/>
    <dgm:cxn modelId="{301D2CD6-5BC4-4DA0-BB51-21AEBFC237A2}" type="presOf" srcId="{97798120-E89C-4E4D-B003-A9851E236F00}" destId="{03C64083-5969-4C82-BC82-5678583B4E1D}" srcOrd="0" destOrd="0" presId="urn:microsoft.com/office/officeart/2005/8/layout/vList5"/>
    <dgm:cxn modelId="{D55C27D8-5CD0-4C00-B70B-1963C9FC60B1}" type="presOf" srcId="{4C99B12E-78F8-424B-9BE1-E73BF6BAE5C6}" destId="{4E4C8E7C-1257-4B39-B38A-5331C3C3D762}" srcOrd="0" destOrd="0" presId="urn:microsoft.com/office/officeart/2005/8/layout/vList5"/>
    <dgm:cxn modelId="{74F687F0-3FFD-43E3-A0DA-8860D4DE113B}" type="presOf" srcId="{CAEAC075-3E14-42F9-9A4D-5D374F8360EF}" destId="{BB505D88-DA97-4219-A3D3-0EC7E51FCB32}" srcOrd="0" destOrd="0" presId="urn:microsoft.com/office/officeart/2005/8/layout/vList5"/>
    <dgm:cxn modelId="{FFD8D0CB-5220-430F-AFB6-329F2692A4CA}" type="presParOf" srcId="{AEC14304-60F8-4199-9269-39EFD273E75C}" destId="{8AFAFEEF-3DA9-40A2-B796-CC38F421AEBD}" srcOrd="0" destOrd="0" presId="urn:microsoft.com/office/officeart/2005/8/layout/vList5"/>
    <dgm:cxn modelId="{B2FFFA1C-ABF0-4A52-AA41-051DFD8009A8}" type="presParOf" srcId="{8AFAFEEF-3DA9-40A2-B796-CC38F421AEBD}" destId="{AA98D15C-A813-4333-9F78-D78B3313C47D}" srcOrd="0" destOrd="0" presId="urn:microsoft.com/office/officeart/2005/8/layout/vList5"/>
    <dgm:cxn modelId="{0F267154-EA43-4100-A7E8-C4C9E3525C20}" type="presParOf" srcId="{8AFAFEEF-3DA9-40A2-B796-CC38F421AEBD}" destId="{0F09B234-2B2E-48C9-BABA-84627CA5C8F9}" srcOrd="1" destOrd="0" presId="urn:microsoft.com/office/officeart/2005/8/layout/vList5"/>
    <dgm:cxn modelId="{31050FDA-322F-4BAA-AD13-F5A59C205EE4}" type="presParOf" srcId="{AEC14304-60F8-4199-9269-39EFD273E75C}" destId="{40F89776-EB55-4097-8B4F-911706020CE1}" srcOrd="1" destOrd="0" presId="urn:microsoft.com/office/officeart/2005/8/layout/vList5"/>
    <dgm:cxn modelId="{66BA48B4-4637-47B3-B8A0-A3901EAD7303}" type="presParOf" srcId="{AEC14304-60F8-4199-9269-39EFD273E75C}" destId="{83B26F67-0A45-4894-89F9-F47F285B7CF7}" srcOrd="2" destOrd="0" presId="urn:microsoft.com/office/officeart/2005/8/layout/vList5"/>
    <dgm:cxn modelId="{0F79E053-A87B-45F6-BE09-F21B5B3A987A}" type="presParOf" srcId="{83B26F67-0A45-4894-89F9-F47F285B7CF7}" destId="{FD93295C-C745-4B41-A4F9-0B996FC1FC82}" srcOrd="0" destOrd="0" presId="urn:microsoft.com/office/officeart/2005/8/layout/vList5"/>
    <dgm:cxn modelId="{42886751-B4AE-4D63-BCFD-C224E671E904}" type="presParOf" srcId="{83B26F67-0A45-4894-89F9-F47F285B7CF7}" destId="{473C7424-3AC1-49EF-A0B8-BD4600F6231E}" srcOrd="1" destOrd="0" presId="urn:microsoft.com/office/officeart/2005/8/layout/vList5"/>
    <dgm:cxn modelId="{5B47ED64-5CFD-457A-A3DA-66194A0A5A17}" type="presParOf" srcId="{AEC14304-60F8-4199-9269-39EFD273E75C}" destId="{4B4FFF04-A6A5-4CB3-BCC9-D781F457EC71}" srcOrd="3" destOrd="0" presId="urn:microsoft.com/office/officeart/2005/8/layout/vList5"/>
    <dgm:cxn modelId="{44C29173-6D4A-4989-A915-A2B5591E972F}" type="presParOf" srcId="{AEC14304-60F8-4199-9269-39EFD273E75C}" destId="{7AE13910-E92B-4510-9867-71E8B7AD9BB2}" srcOrd="4" destOrd="0" presId="urn:microsoft.com/office/officeart/2005/8/layout/vList5"/>
    <dgm:cxn modelId="{3768CA61-6E67-424A-919E-2B091FF212D1}" type="presParOf" srcId="{7AE13910-E92B-4510-9867-71E8B7AD9BB2}" destId="{03C64083-5969-4C82-BC82-5678583B4E1D}" srcOrd="0" destOrd="0" presId="urn:microsoft.com/office/officeart/2005/8/layout/vList5"/>
    <dgm:cxn modelId="{8D5045B0-46A1-4C98-9652-7D77993BA2B9}" type="presParOf" srcId="{7AE13910-E92B-4510-9867-71E8B7AD9BB2}" destId="{F6B15897-6E21-42F0-B80B-577765B0E64E}" srcOrd="1" destOrd="0" presId="urn:microsoft.com/office/officeart/2005/8/layout/vList5"/>
    <dgm:cxn modelId="{F3D4FDAD-2C33-4A0D-869A-D82E1BA5A2BA}" type="presParOf" srcId="{AEC14304-60F8-4199-9269-39EFD273E75C}" destId="{24C63DB0-9B97-46B1-9732-CD596F097C7F}" srcOrd="5" destOrd="0" presId="urn:microsoft.com/office/officeart/2005/8/layout/vList5"/>
    <dgm:cxn modelId="{F20C9698-CEC9-411D-B57F-429666148542}" type="presParOf" srcId="{AEC14304-60F8-4199-9269-39EFD273E75C}" destId="{2458D6C5-5274-41EF-A160-93911CAEA986}" srcOrd="6" destOrd="0" presId="urn:microsoft.com/office/officeart/2005/8/layout/vList5"/>
    <dgm:cxn modelId="{DDA4342E-B820-4553-8CCE-C962A8545C53}" type="presParOf" srcId="{2458D6C5-5274-41EF-A160-93911CAEA986}" destId="{4E4C8E7C-1257-4B39-B38A-5331C3C3D762}" srcOrd="0" destOrd="0" presId="urn:microsoft.com/office/officeart/2005/8/layout/vList5"/>
    <dgm:cxn modelId="{BA60A3F3-4DB0-4EF0-87DC-0C38FBF8F2A6}" type="presParOf" srcId="{2458D6C5-5274-41EF-A160-93911CAEA986}" destId="{BB505D88-DA97-4219-A3D3-0EC7E51FCB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BCBE14-FFED-458C-9C34-404BC090E036}"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E195B88D-18D3-42E5-A150-7B1B75531997}">
      <dgm:prSet/>
      <dgm:spPr/>
      <dgm:t>
        <a:bodyPr/>
        <a:lstStyle/>
        <a:p>
          <a:r>
            <a:rPr lang="en-US" b="1" dirty="0">
              <a:latin typeface="Calibri" panose="020F0502020204030204" pitchFamily="34" charset="0"/>
              <a:cs typeface="Calibri" panose="020F0502020204030204" pitchFamily="34" charset="0"/>
            </a:rPr>
            <a:t>Want</a:t>
          </a:r>
        </a:p>
      </dgm:t>
    </dgm:pt>
    <dgm:pt modelId="{F3150551-2AE6-4CCF-95E4-CB5AABBA1DA1}" type="parTrans" cxnId="{9B3AF0B9-8A45-4E0E-8293-6FB85134C163}">
      <dgm:prSet/>
      <dgm:spPr/>
      <dgm:t>
        <a:bodyPr/>
        <a:lstStyle/>
        <a:p>
          <a:endParaRPr lang="en-US"/>
        </a:p>
      </dgm:t>
    </dgm:pt>
    <dgm:pt modelId="{0217913F-4910-4F2F-968E-38DC684AC4EA}" type="sibTrans" cxnId="{9B3AF0B9-8A45-4E0E-8293-6FB85134C163}">
      <dgm:prSet/>
      <dgm:spPr/>
      <dgm:t>
        <a:bodyPr/>
        <a:lstStyle/>
        <a:p>
          <a:endParaRPr lang="en-US"/>
        </a:p>
      </dgm:t>
    </dgm:pt>
    <dgm:pt modelId="{9F4D113D-98D0-467D-9588-FED73959743E}">
      <dgm:prSet/>
      <dgm:spPr/>
      <dgm:t>
        <a:bodyPr/>
        <a:lstStyle/>
        <a:p>
          <a:r>
            <a:rPr lang="en-US" b="1" dirty="0">
              <a:latin typeface="Calibri" panose="020F0502020204030204" pitchFamily="34" charset="0"/>
              <a:cs typeface="Calibri" panose="020F0502020204030204" pitchFamily="34" charset="0"/>
            </a:rPr>
            <a:t>Don’t</a:t>
          </a:r>
        </a:p>
      </dgm:t>
    </dgm:pt>
    <dgm:pt modelId="{45E03C9C-D23B-4C1C-A551-BF0DB5A2AEDC}" type="parTrans" cxnId="{6B9D258F-FE56-45C2-915F-A8C2451F3B8C}">
      <dgm:prSet/>
      <dgm:spPr/>
      <dgm:t>
        <a:bodyPr/>
        <a:lstStyle/>
        <a:p>
          <a:endParaRPr lang="en-US"/>
        </a:p>
      </dgm:t>
    </dgm:pt>
    <dgm:pt modelId="{3D624165-73E9-4CC8-A6AA-B53D86E90F66}" type="sibTrans" cxnId="{6B9D258F-FE56-45C2-915F-A8C2451F3B8C}">
      <dgm:prSet/>
      <dgm:spPr/>
      <dgm:t>
        <a:bodyPr/>
        <a:lstStyle/>
        <a:p>
          <a:endParaRPr lang="en-US"/>
        </a:p>
      </dgm:t>
    </dgm:pt>
    <dgm:pt modelId="{E2C543E7-2A66-4F7F-934F-D2A3AC185BC7}">
      <dgm:prSet/>
      <dgm:spPr/>
      <dgm:t>
        <a:bodyPr/>
        <a:lstStyle/>
        <a:p>
          <a:r>
            <a:rPr lang="en-US" dirty="0">
              <a:latin typeface="Calibri" panose="020F0502020204030204" pitchFamily="34" charset="0"/>
              <a:cs typeface="Calibri" panose="020F0502020204030204" pitchFamily="34" charset="0"/>
            </a:rPr>
            <a:t>Don’t listen when you say “stop” or “NO.”🛑</a:t>
          </a:r>
        </a:p>
      </dgm:t>
    </dgm:pt>
    <dgm:pt modelId="{F919CDFF-F1E0-4467-89E4-F730C3EF856E}" type="parTrans" cxnId="{7C823D54-E313-43BF-A8C8-095230C2AF13}">
      <dgm:prSet/>
      <dgm:spPr/>
      <dgm:t>
        <a:bodyPr/>
        <a:lstStyle/>
        <a:p>
          <a:endParaRPr lang="en-US"/>
        </a:p>
      </dgm:t>
    </dgm:pt>
    <dgm:pt modelId="{4D40CF69-3D9A-4D45-977D-E1DA1FAA5BEA}" type="sibTrans" cxnId="{7C823D54-E313-43BF-A8C8-095230C2AF13}">
      <dgm:prSet/>
      <dgm:spPr/>
      <dgm:t>
        <a:bodyPr/>
        <a:lstStyle/>
        <a:p>
          <a:endParaRPr lang="en-US"/>
        </a:p>
      </dgm:t>
    </dgm:pt>
    <dgm:pt modelId="{97798120-E89C-4E4D-B003-A9851E236F00}">
      <dgm:prSet/>
      <dgm:spPr/>
      <dgm:t>
        <a:bodyPr/>
        <a:lstStyle/>
        <a:p>
          <a:r>
            <a:rPr lang="en-US" b="1" dirty="0">
              <a:latin typeface="Calibri" panose="020F0502020204030204" pitchFamily="34" charset="0"/>
              <a:cs typeface="Calibri" panose="020F0502020204030204" pitchFamily="34" charset="0"/>
            </a:rPr>
            <a:t>Offer</a:t>
          </a:r>
        </a:p>
      </dgm:t>
    </dgm:pt>
    <dgm:pt modelId="{3D72BF8C-D567-4893-8350-100042A65BB2}" type="parTrans" cxnId="{F066EAB9-E53F-4B68-AEC0-78F27E23C0D1}">
      <dgm:prSet/>
      <dgm:spPr/>
      <dgm:t>
        <a:bodyPr/>
        <a:lstStyle/>
        <a:p>
          <a:endParaRPr lang="en-US"/>
        </a:p>
      </dgm:t>
    </dgm:pt>
    <dgm:pt modelId="{1CAD255C-A425-40D5-B2A0-D01660084E94}" type="sibTrans" cxnId="{F066EAB9-E53F-4B68-AEC0-78F27E23C0D1}">
      <dgm:prSet/>
      <dgm:spPr/>
      <dgm:t>
        <a:bodyPr/>
        <a:lstStyle/>
        <a:p>
          <a:endParaRPr lang="en-US"/>
        </a:p>
      </dgm:t>
    </dgm:pt>
    <dgm:pt modelId="{4C99B12E-78F8-424B-9BE1-E73BF6BAE5C6}">
      <dgm:prSet/>
      <dgm:spPr/>
      <dgm:t>
        <a:bodyPr/>
        <a:lstStyle/>
        <a:p>
          <a:r>
            <a:rPr lang="en-US" b="1" dirty="0">
              <a:latin typeface="Calibri" panose="020F0502020204030204" pitchFamily="34" charset="0"/>
              <a:cs typeface="Calibri" panose="020F0502020204030204" pitchFamily="34" charset="0"/>
            </a:rPr>
            <a:t>Make</a:t>
          </a:r>
        </a:p>
      </dgm:t>
    </dgm:pt>
    <dgm:pt modelId="{996E79A9-9D0A-4858-8F76-D0A37602228F}" type="parTrans" cxnId="{27D68F0C-1F28-48ED-8C67-2D745455FB33}">
      <dgm:prSet/>
      <dgm:spPr/>
      <dgm:t>
        <a:bodyPr/>
        <a:lstStyle/>
        <a:p>
          <a:endParaRPr lang="en-US"/>
        </a:p>
      </dgm:t>
    </dgm:pt>
    <dgm:pt modelId="{F66815DF-2285-4044-B729-07D668835E7D}" type="sibTrans" cxnId="{27D68F0C-1F28-48ED-8C67-2D745455FB33}">
      <dgm:prSet/>
      <dgm:spPr/>
      <dgm:t>
        <a:bodyPr/>
        <a:lstStyle/>
        <a:p>
          <a:endParaRPr lang="en-US"/>
        </a:p>
      </dgm:t>
    </dgm:pt>
    <dgm:pt modelId="{CAEAC075-3E14-42F9-9A4D-5D374F8360EF}">
      <dgm:prSet/>
      <dgm:spPr/>
      <dgm:t>
        <a:bodyPr/>
        <a:lstStyle/>
        <a:p>
          <a:r>
            <a:rPr lang="en-US" dirty="0">
              <a:latin typeface="Calibri" panose="020F0502020204030204" pitchFamily="34" charset="0"/>
              <a:cs typeface="Calibri" panose="020F0502020204030204" pitchFamily="34" charset="0"/>
            </a:rPr>
            <a:t>Make you feel scared or “bad” 😟</a:t>
          </a:r>
        </a:p>
      </dgm:t>
    </dgm:pt>
    <dgm:pt modelId="{AD15A3C5-C71D-487B-85C4-E24D8E7A37E7}" type="parTrans" cxnId="{90FE4F3C-4627-47D2-B85C-ADC3350707C0}">
      <dgm:prSet/>
      <dgm:spPr/>
      <dgm:t>
        <a:bodyPr/>
        <a:lstStyle/>
        <a:p>
          <a:endParaRPr lang="en-US"/>
        </a:p>
      </dgm:t>
    </dgm:pt>
    <dgm:pt modelId="{9F4725A1-F0C1-4E26-A6EA-BCB56FFC4A94}" type="sibTrans" cxnId="{90FE4F3C-4627-47D2-B85C-ADC3350707C0}">
      <dgm:prSet/>
      <dgm:spPr/>
      <dgm:t>
        <a:bodyPr/>
        <a:lstStyle/>
        <a:p>
          <a:endParaRPr lang="en-US"/>
        </a:p>
      </dgm:t>
    </dgm:pt>
    <dgm:pt modelId="{98F53891-880B-4201-8F4B-8ABEC82CC379}">
      <dgm:prSet/>
      <dgm:spPr/>
      <dgm:t>
        <a:bodyPr/>
        <a:lstStyle/>
        <a:p>
          <a:r>
            <a:rPr lang="en-US" dirty="0">
              <a:latin typeface="Calibri" panose="020F0502020204030204" pitchFamily="34" charset="0"/>
              <a:cs typeface="Calibri" panose="020F0502020204030204" pitchFamily="34" charset="0"/>
            </a:rPr>
            <a:t>Want to be alone with you in secret 🤐</a:t>
          </a:r>
          <a:endParaRPr lang="en-US" b="1" dirty="0">
            <a:latin typeface="Calibri" panose="020F0502020204030204" pitchFamily="34" charset="0"/>
            <a:cs typeface="Calibri" panose="020F0502020204030204" pitchFamily="34" charset="0"/>
          </a:endParaRPr>
        </a:p>
      </dgm:t>
    </dgm:pt>
    <dgm:pt modelId="{08716500-1C66-4752-A315-C47194DAEB0B}" type="parTrans" cxnId="{1F32552E-853F-4D58-A32D-EA88D7628CDB}">
      <dgm:prSet/>
      <dgm:spPr/>
      <dgm:t>
        <a:bodyPr/>
        <a:lstStyle/>
        <a:p>
          <a:endParaRPr lang="en-US"/>
        </a:p>
      </dgm:t>
    </dgm:pt>
    <dgm:pt modelId="{8A641688-BEF6-4132-A12E-5044A7EFF8E4}" type="sibTrans" cxnId="{1F32552E-853F-4D58-A32D-EA88D7628CDB}">
      <dgm:prSet/>
      <dgm:spPr/>
      <dgm:t>
        <a:bodyPr/>
        <a:lstStyle/>
        <a:p>
          <a:endParaRPr lang="en-US"/>
        </a:p>
      </dgm:t>
    </dgm:pt>
    <dgm:pt modelId="{5C5ADE54-1E1B-4860-96EB-90F61A993BC2}">
      <dgm:prSet/>
      <dgm:spPr/>
      <dgm:t>
        <a:bodyPr/>
        <a:lstStyle/>
        <a:p>
          <a:r>
            <a:rPr lang="en-US" dirty="0">
              <a:latin typeface="Calibri" panose="020F0502020204030204" pitchFamily="34" charset="0"/>
              <a:cs typeface="Calibri" panose="020F0502020204030204" pitchFamily="34" charset="0"/>
            </a:rPr>
            <a:t>Offer gifts but want you to keep secrets 🎁</a:t>
          </a:r>
          <a:endParaRPr lang="en-US" b="1" dirty="0">
            <a:latin typeface="Calibri" panose="020F0502020204030204" pitchFamily="34" charset="0"/>
            <a:cs typeface="Calibri" panose="020F0502020204030204" pitchFamily="34" charset="0"/>
          </a:endParaRPr>
        </a:p>
      </dgm:t>
    </dgm:pt>
    <dgm:pt modelId="{D9FCE969-E29C-4C0D-819F-0AAA32B10DB5}" type="parTrans" cxnId="{E021BFBD-B5D0-443F-9F25-7A9DF2183321}">
      <dgm:prSet/>
      <dgm:spPr/>
      <dgm:t>
        <a:bodyPr/>
        <a:lstStyle/>
        <a:p>
          <a:endParaRPr lang="en-US"/>
        </a:p>
      </dgm:t>
    </dgm:pt>
    <dgm:pt modelId="{26657C7E-2344-49C8-A7BB-75834AD08C9B}" type="sibTrans" cxnId="{E021BFBD-B5D0-443F-9F25-7A9DF2183321}">
      <dgm:prSet/>
      <dgm:spPr/>
      <dgm:t>
        <a:bodyPr/>
        <a:lstStyle/>
        <a:p>
          <a:endParaRPr lang="en-US"/>
        </a:p>
      </dgm:t>
    </dgm:pt>
    <dgm:pt modelId="{AEC14304-60F8-4199-9269-39EFD273E75C}" type="pres">
      <dgm:prSet presAssocID="{8DBCBE14-FFED-458C-9C34-404BC090E036}" presName="Name0" presStyleCnt="0">
        <dgm:presLayoutVars>
          <dgm:dir/>
          <dgm:animLvl val="lvl"/>
          <dgm:resizeHandles val="exact"/>
        </dgm:presLayoutVars>
      </dgm:prSet>
      <dgm:spPr/>
    </dgm:pt>
    <dgm:pt modelId="{8AFAFEEF-3DA9-40A2-B796-CC38F421AEBD}" type="pres">
      <dgm:prSet presAssocID="{E195B88D-18D3-42E5-A150-7B1B75531997}" presName="linNode" presStyleCnt="0"/>
      <dgm:spPr/>
    </dgm:pt>
    <dgm:pt modelId="{AA98D15C-A813-4333-9F78-D78B3313C47D}" type="pres">
      <dgm:prSet presAssocID="{E195B88D-18D3-42E5-A150-7B1B75531997}" presName="parentText" presStyleLbl="node1" presStyleIdx="0" presStyleCnt="4">
        <dgm:presLayoutVars>
          <dgm:chMax val="1"/>
          <dgm:bulletEnabled val="1"/>
        </dgm:presLayoutVars>
      </dgm:prSet>
      <dgm:spPr/>
    </dgm:pt>
    <dgm:pt modelId="{2A9B109D-5F77-44BD-AE24-35F36595D8C7}" type="pres">
      <dgm:prSet presAssocID="{E195B88D-18D3-42E5-A150-7B1B75531997}" presName="descendantText" presStyleLbl="alignAccFollowNode1" presStyleIdx="0" presStyleCnt="4">
        <dgm:presLayoutVars>
          <dgm:bulletEnabled val="1"/>
        </dgm:presLayoutVars>
      </dgm:prSet>
      <dgm:spPr/>
    </dgm:pt>
    <dgm:pt modelId="{40F89776-EB55-4097-8B4F-911706020CE1}" type="pres">
      <dgm:prSet presAssocID="{0217913F-4910-4F2F-968E-38DC684AC4EA}" presName="sp" presStyleCnt="0"/>
      <dgm:spPr/>
    </dgm:pt>
    <dgm:pt modelId="{83B26F67-0A45-4894-89F9-F47F285B7CF7}" type="pres">
      <dgm:prSet presAssocID="{9F4D113D-98D0-467D-9588-FED73959743E}" presName="linNode" presStyleCnt="0"/>
      <dgm:spPr/>
    </dgm:pt>
    <dgm:pt modelId="{FD93295C-C745-4B41-A4F9-0B996FC1FC82}" type="pres">
      <dgm:prSet presAssocID="{9F4D113D-98D0-467D-9588-FED73959743E}" presName="parentText" presStyleLbl="node1" presStyleIdx="1" presStyleCnt="4">
        <dgm:presLayoutVars>
          <dgm:chMax val="1"/>
          <dgm:bulletEnabled val="1"/>
        </dgm:presLayoutVars>
      </dgm:prSet>
      <dgm:spPr/>
    </dgm:pt>
    <dgm:pt modelId="{473C7424-3AC1-49EF-A0B8-BD4600F6231E}" type="pres">
      <dgm:prSet presAssocID="{9F4D113D-98D0-467D-9588-FED73959743E}" presName="descendantText" presStyleLbl="alignAccFollowNode1" presStyleIdx="1" presStyleCnt="4">
        <dgm:presLayoutVars>
          <dgm:bulletEnabled val="1"/>
        </dgm:presLayoutVars>
      </dgm:prSet>
      <dgm:spPr/>
    </dgm:pt>
    <dgm:pt modelId="{4B4FFF04-A6A5-4CB3-BCC9-D781F457EC71}" type="pres">
      <dgm:prSet presAssocID="{3D624165-73E9-4CC8-A6AA-B53D86E90F66}" presName="sp" presStyleCnt="0"/>
      <dgm:spPr/>
    </dgm:pt>
    <dgm:pt modelId="{7AE13910-E92B-4510-9867-71E8B7AD9BB2}" type="pres">
      <dgm:prSet presAssocID="{97798120-E89C-4E4D-B003-A9851E236F00}" presName="linNode" presStyleCnt="0"/>
      <dgm:spPr/>
    </dgm:pt>
    <dgm:pt modelId="{03C64083-5969-4C82-BC82-5678583B4E1D}" type="pres">
      <dgm:prSet presAssocID="{97798120-E89C-4E4D-B003-A9851E236F00}" presName="parentText" presStyleLbl="node1" presStyleIdx="2" presStyleCnt="4">
        <dgm:presLayoutVars>
          <dgm:chMax val="1"/>
          <dgm:bulletEnabled val="1"/>
        </dgm:presLayoutVars>
      </dgm:prSet>
      <dgm:spPr/>
    </dgm:pt>
    <dgm:pt modelId="{8B69390A-A355-4C95-975E-0F4EB145A552}" type="pres">
      <dgm:prSet presAssocID="{97798120-E89C-4E4D-B003-A9851E236F00}" presName="descendantText" presStyleLbl="alignAccFollowNode1" presStyleIdx="2" presStyleCnt="4">
        <dgm:presLayoutVars>
          <dgm:bulletEnabled val="1"/>
        </dgm:presLayoutVars>
      </dgm:prSet>
      <dgm:spPr/>
    </dgm:pt>
    <dgm:pt modelId="{24C63DB0-9B97-46B1-9732-CD596F097C7F}" type="pres">
      <dgm:prSet presAssocID="{1CAD255C-A425-40D5-B2A0-D01660084E94}" presName="sp" presStyleCnt="0"/>
      <dgm:spPr/>
    </dgm:pt>
    <dgm:pt modelId="{2458D6C5-5274-41EF-A160-93911CAEA986}" type="pres">
      <dgm:prSet presAssocID="{4C99B12E-78F8-424B-9BE1-E73BF6BAE5C6}" presName="linNode" presStyleCnt="0"/>
      <dgm:spPr/>
    </dgm:pt>
    <dgm:pt modelId="{4E4C8E7C-1257-4B39-B38A-5331C3C3D762}" type="pres">
      <dgm:prSet presAssocID="{4C99B12E-78F8-424B-9BE1-E73BF6BAE5C6}" presName="parentText" presStyleLbl="node1" presStyleIdx="3" presStyleCnt="4">
        <dgm:presLayoutVars>
          <dgm:chMax val="1"/>
          <dgm:bulletEnabled val="1"/>
        </dgm:presLayoutVars>
      </dgm:prSet>
      <dgm:spPr/>
    </dgm:pt>
    <dgm:pt modelId="{BB505D88-DA97-4219-A3D3-0EC7E51FCB32}" type="pres">
      <dgm:prSet presAssocID="{4C99B12E-78F8-424B-9BE1-E73BF6BAE5C6}" presName="descendantText" presStyleLbl="alignAccFollowNode1" presStyleIdx="3" presStyleCnt="4">
        <dgm:presLayoutVars>
          <dgm:bulletEnabled val="1"/>
        </dgm:presLayoutVars>
      </dgm:prSet>
      <dgm:spPr/>
    </dgm:pt>
  </dgm:ptLst>
  <dgm:cxnLst>
    <dgm:cxn modelId="{F0987A06-02A1-45ED-AB79-7298600093B7}" type="presOf" srcId="{E2C543E7-2A66-4F7F-934F-D2A3AC185BC7}" destId="{473C7424-3AC1-49EF-A0B8-BD4600F6231E}" srcOrd="0" destOrd="0" presId="urn:microsoft.com/office/officeart/2005/8/layout/vList5"/>
    <dgm:cxn modelId="{27D68F0C-1F28-48ED-8C67-2D745455FB33}" srcId="{8DBCBE14-FFED-458C-9C34-404BC090E036}" destId="{4C99B12E-78F8-424B-9BE1-E73BF6BAE5C6}" srcOrd="3" destOrd="0" parTransId="{996E79A9-9D0A-4858-8F76-D0A37602228F}" sibTransId="{F66815DF-2285-4044-B729-07D668835E7D}"/>
    <dgm:cxn modelId="{A7294624-EC93-4612-906F-331BAB61DB8B}" type="presOf" srcId="{CAEAC075-3E14-42F9-9A4D-5D374F8360EF}" destId="{BB505D88-DA97-4219-A3D3-0EC7E51FCB32}" srcOrd="0" destOrd="0" presId="urn:microsoft.com/office/officeart/2005/8/layout/vList5"/>
    <dgm:cxn modelId="{1F32552E-853F-4D58-A32D-EA88D7628CDB}" srcId="{E195B88D-18D3-42E5-A150-7B1B75531997}" destId="{98F53891-880B-4201-8F4B-8ABEC82CC379}" srcOrd="0" destOrd="0" parTransId="{08716500-1C66-4752-A315-C47194DAEB0B}" sibTransId="{8A641688-BEF6-4132-A12E-5044A7EFF8E4}"/>
    <dgm:cxn modelId="{90FE4F3C-4627-47D2-B85C-ADC3350707C0}" srcId="{4C99B12E-78F8-424B-9BE1-E73BF6BAE5C6}" destId="{CAEAC075-3E14-42F9-9A4D-5D374F8360EF}" srcOrd="0" destOrd="0" parTransId="{AD15A3C5-C71D-487B-85C4-E24D8E7A37E7}" sibTransId="{9F4725A1-F0C1-4E26-A6EA-BCB56FFC4A94}"/>
    <dgm:cxn modelId="{DAF1344A-D393-4D31-8FE5-A0D182739B29}" type="presOf" srcId="{97798120-E89C-4E4D-B003-A9851E236F00}" destId="{03C64083-5969-4C82-BC82-5678583B4E1D}" srcOrd="0" destOrd="0" presId="urn:microsoft.com/office/officeart/2005/8/layout/vList5"/>
    <dgm:cxn modelId="{7C823D54-E313-43BF-A8C8-095230C2AF13}" srcId="{9F4D113D-98D0-467D-9588-FED73959743E}" destId="{E2C543E7-2A66-4F7F-934F-D2A3AC185BC7}" srcOrd="0" destOrd="0" parTransId="{F919CDFF-F1E0-4467-89E4-F730C3EF856E}" sibTransId="{4D40CF69-3D9A-4D45-977D-E1DA1FAA5BEA}"/>
    <dgm:cxn modelId="{AE21A788-A5F2-4C8D-8422-D2CC5D02D79E}" type="presOf" srcId="{98F53891-880B-4201-8F4B-8ABEC82CC379}" destId="{2A9B109D-5F77-44BD-AE24-35F36595D8C7}" srcOrd="0" destOrd="0" presId="urn:microsoft.com/office/officeart/2005/8/layout/vList5"/>
    <dgm:cxn modelId="{B3721289-C371-4904-A185-6859E67731F8}" type="presOf" srcId="{5C5ADE54-1E1B-4860-96EB-90F61A993BC2}" destId="{8B69390A-A355-4C95-975E-0F4EB145A552}" srcOrd="0" destOrd="0" presId="urn:microsoft.com/office/officeart/2005/8/layout/vList5"/>
    <dgm:cxn modelId="{AA08138F-2896-48EA-B9B2-D02892AEB692}" type="presOf" srcId="{9F4D113D-98D0-467D-9588-FED73959743E}" destId="{FD93295C-C745-4B41-A4F9-0B996FC1FC82}" srcOrd="0" destOrd="0" presId="urn:microsoft.com/office/officeart/2005/8/layout/vList5"/>
    <dgm:cxn modelId="{6B9D258F-FE56-45C2-915F-A8C2451F3B8C}" srcId="{8DBCBE14-FFED-458C-9C34-404BC090E036}" destId="{9F4D113D-98D0-467D-9588-FED73959743E}" srcOrd="1" destOrd="0" parTransId="{45E03C9C-D23B-4C1C-A551-BF0DB5A2AEDC}" sibTransId="{3D624165-73E9-4CC8-A6AA-B53D86E90F66}"/>
    <dgm:cxn modelId="{817FECB3-1D74-468F-A7FD-A707F75C6A1D}" type="presOf" srcId="{4C99B12E-78F8-424B-9BE1-E73BF6BAE5C6}" destId="{4E4C8E7C-1257-4B39-B38A-5331C3C3D762}" srcOrd="0" destOrd="0" presId="urn:microsoft.com/office/officeart/2005/8/layout/vList5"/>
    <dgm:cxn modelId="{F066EAB9-E53F-4B68-AEC0-78F27E23C0D1}" srcId="{8DBCBE14-FFED-458C-9C34-404BC090E036}" destId="{97798120-E89C-4E4D-B003-A9851E236F00}" srcOrd="2" destOrd="0" parTransId="{3D72BF8C-D567-4893-8350-100042A65BB2}" sibTransId="{1CAD255C-A425-40D5-B2A0-D01660084E94}"/>
    <dgm:cxn modelId="{9B3AF0B9-8A45-4E0E-8293-6FB85134C163}" srcId="{8DBCBE14-FFED-458C-9C34-404BC090E036}" destId="{E195B88D-18D3-42E5-A150-7B1B75531997}" srcOrd="0" destOrd="0" parTransId="{F3150551-2AE6-4CCF-95E4-CB5AABBA1DA1}" sibTransId="{0217913F-4910-4F2F-968E-38DC684AC4EA}"/>
    <dgm:cxn modelId="{F90437BA-1FD6-4052-8124-7224E174D402}" type="presOf" srcId="{E195B88D-18D3-42E5-A150-7B1B75531997}" destId="{AA98D15C-A813-4333-9F78-D78B3313C47D}" srcOrd="0" destOrd="0" presId="urn:microsoft.com/office/officeart/2005/8/layout/vList5"/>
    <dgm:cxn modelId="{E021BFBD-B5D0-443F-9F25-7A9DF2183321}" srcId="{97798120-E89C-4E4D-B003-A9851E236F00}" destId="{5C5ADE54-1E1B-4860-96EB-90F61A993BC2}" srcOrd="0" destOrd="0" parTransId="{D9FCE969-E29C-4C0D-819F-0AAA32B10DB5}" sibTransId="{26657C7E-2344-49C8-A7BB-75834AD08C9B}"/>
    <dgm:cxn modelId="{26284CC0-D72B-4E73-9163-43CC15BD0C02}" type="presOf" srcId="{8DBCBE14-FFED-458C-9C34-404BC090E036}" destId="{AEC14304-60F8-4199-9269-39EFD273E75C}" srcOrd="0" destOrd="0" presId="urn:microsoft.com/office/officeart/2005/8/layout/vList5"/>
    <dgm:cxn modelId="{F596BA2B-996B-4F51-8E6C-9703778D0936}" type="presParOf" srcId="{AEC14304-60F8-4199-9269-39EFD273E75C}" destId="{8AFAFEEF-3DA9-40A2-B796-CC38F421AEBD}" srcOrd="0" destOrd="0" presId="urn:microsoft.com/office/officeart/2005/8/layout/vList5"/>
    <dgm:cxn modelId="{F159B15A-FF10-44B5-9C17-7F56E1A0D69C}" type="presParOf" srcId="{8AFAFEEF-3DA9-40A2-B796-CC38F421AEBD}" destId="{AA98D15C-A813-4333-9F78-D78B3313C47D}" srcOrd="0" destOrd="0" presId="urn:microsoft.com/office/officeart/2005/8/layout/vList5"/>
    <dgm:cxn modelId="{57BA73EE-539A-49C5-B30F-C4545F3BB13A}" type="presParOf" srcId="{8AFAFEEF-3DA9-40A2-B796-CC38F421AEBD}" destId="{2A9B109D-5F77-44BD-AE24-35F36595D8C7}" srcOrd="1" destOrd="0" presId="urn:microsoft.com/office/officeart/2005/8/layout/vList5"/>
    <dgm:cxn modelId="{0CCCC850-6CBF-47D8-86BD-BAA76D2AE949}" type="presParOf" srcId="{AEC14304-60F8-4199-9269-39EFD273E75C}" destId="{40F89776-EB55-4097-8B4F-911706020CE1}" srcOrd="1" destOrd="0" presId="urn:microsoft.com/office/officeart/2005/8/layout/vList5"/>
    <dgm:cxn modelId="{147E502A-831A-4B22-924F-2185935D8174}" type="presParOf" srcId="{AEC14304-60F8-4199-9269-39EFD273E75C}" destId="{83B26F67-0A45-4894-89F9-F47F285B7CF7}" srcOrd="2" destOrd="0" presId="urn:microsoft.com/office/officeart/2005/8/layout/vList5"/>
    <dgm:cxn modelId="{06049899-47AA-4546-B020-24CE1C13B83F}" type="presParOf" srcId="{83B26F67-0A45-4894-89F9-F47F285B7CF7}" destId="{FD93295C-C745-4B41-A4F9-0B996FC1FC82}" srcOrd="0" destOrd="0" presId="urn:microsoft.com/office/officeart/2005/8/layout/vList5"/>
    <dgm:cxn modelId="{6EAF02FE-EDA8-403F-B12C-D56BBA5C3158}" type="presParOf" srcId="{83B26F67-0A45-4894-89F9-F47F285B7CF7}" destId="{473C7424-3AC1-49EF-A0B8-BD4600F6231E}" srcOrd="1" destOrd="0" presId="urn:microsoft.com/office/officeart/2005/8/layout/vList5"/>
    <dgm:cxn modelId="{FC85B3E2-607A-4622-829F-D6761043408C}" type="presParOf" srcId="{AEC14304-60F8-4199-9269-39EFD273E75C}" destId="{4B4FFF04-A6A5-4CB3-BCC9-D781F457EC71}" srcOrd="3" destOrd="0" presId="urn:microsoft.com/office/officeart/2005/8/layout/vList5"/>
    <dgm:cxn modelId="{72BD6E6B-BD48-4C02-80C0-436AABD0EE8F}" type="presParOf" srcId="{AEC14304-60F8-4199-9269-39EFD273E75C}" destId="{7AE13910-E92B-4510-9867-71E8B7AD9BB2}" srcOrd="4" destOrd="0" presId="urn:microsoft.com/office/officeart/2005/8/layout/vList5"/>
    <dgm:cxn modelId="{47E2861C-4666-4DAB-8CAB-35726DB6DFFF}" type="presParOf" srcId="{7AE13910-E92B-4510-9867-71E8B7AD9BB2}" destId="{03C64083-5969-4C82-BC82-5678583B4E1D}" srcOrd="0" destOrd="0" presId="urn:microsoft.com/office/officeart/2005/8/layout/vList5"/>
    <dgm:cxn modelId="{6A89B31A-60EF-4D01-BA17-06E119A268FE}" type="presParOf" srcId="{7AE13910-E92B-4510-9867-71E8B7AD9BB2}" destId="{8B69390A-A355-4C95-975E-0F4EB145A552}" srcOrd="1" destOrd="0" presId="urn:microsoft.com/office/officeart/2005/8/layout/vList5"/>
    <dgm:cxn modelId="{42F7C4A8-F0E2-4FF7-9CD7-5D930BAFCB2E}" type="presParOf" srcId="{AEC14304-60F8-4199-9269-39EFD273E75C}" destId="{24C63DB0-9B97-46B1-9732-CD596F097C7F}" srcOrd="5" destOrd="0" presId="urn:microsoft.com/office/officeart/2005/8/layout/vList5"/>
    <dgm:cxn modelId="{F5EAB8F5-1265-488D-9D90-5FB09BFB7A8E}" type="presParOf" srcId="{AEC14304-60F8-4199-9269-39EFD273E75C}" destId="{2458D6C5-5274-41EF-A160-93911CAEA986}" srcOrd="6" destOrd="0" presId="urn:microsoft.com/office/officeart/2005/8/layout/vList5"/>
    <dgm:cxn modelId="{9EFB0F70-1AB7-46CF-A053-93DF17A604C8}" type="presParOf" srcId="{2458D6C5-5274-41EF-A160-93911CAEA986}" destId="{4E4C8E7C-1257-4B39-B38A-5331C3C3D762}" srcOrd="0" destOrd="0" presId="urn:microsoft.com/office/officeart/2005/8/layout/vList5"/>
    <dgm:cxn modelId="{3322ECBF-1644-466B-80EF-525889ED588D}" type="presParOf" srcId="{2458D6C5-5274-41EF-A160-93911CAEA986}" destId="{BB505D88-DA97-4219-A3D3-0EC7E51FCB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8BF704-92A0-4A1B-989E-AA2AD0F79F63}" type="doc">
      <dgm:prSet loTypeId="urn:microsoft.com/office/officeart/2005/8/layout/matrix3" loCatId="matrix" qsTypeId="urn:microsoft.com/office/officeart/2005/8/quickstyle/simple1" qsCatId="simple" csTypeId="urn:microsoft.com/office/officeart/2005/8/colors/accent1_3" csCatId="accent1" phldr="1"/>
      <dgm:spPr/>
      <dgm:t>
        <a:bodyPr/>
        <a:lstStyle/>
        <a:p>
          <a:endParaRPr lang="en-US"/>
        </a:p>
      </dgm:t>
    </dgm:pt>
    <dgm:pt modelId="{9CDFDE75-50E8-4D47-9F96-4B4BEF2D099B}">
      <dgm:prSet/>
      <dgm:spPr/>
      <dgm:t>
        <a:bodyPr/>
        <a:lstStyle/>
        <a:p>
          <a:r>
            <a:rPr lang="en-US" dirty="0">
              <a:solidFill>
                <a:schemeClr val="tx1"/>
              </a:solidFill>
              <a:latin typeface="Calibri" panose="020F0502020204030204" pitchFamily="34" charset="0"/>
              <a:cs typeface="Calibri" panose="020F0502020204030204" pitchFamily="34" charset="0"/>
            </a:rPr>
            <a:t>My body belongs to me. 🙋</a:t>
          </a:r>
        </a:p>
      </dgm:t>
    </dgm:pt>
    <dgm:pt modelId="{1D602D81-15D6-4C23-B11A-F3F51C07630A}" type="parTrans" cxnId="{117D0C1C-60F0-4317-A38E-C28E1F0BBCD9}">
      <dgm:prSet/>
      <dgm:spPr/>
      <dgm:t>
        <a:bodyPr/>
        <a:lstStyle/>
        <a:p>
          <a:endParaRPr lang="en-US">
            <a:solidFill>
              <a:schemeClr val="tx1"/>
            </a:solidFill>
          </a:endParaRPr>
        </a:p>
      </dgm:t>
    </dgm:pt>
    <dgm:pt modelId="{2DB19CF5-4E82-4A07-B9AF-4E58F832F112}" type="sibTrans" cxnId="{117D0C1C-60F0-4317-A38E-C28E1F0BBCD9}">
      <dgm:prSet/>
      <dgm:spPr/>
      <dgm:t>
        <a:bodyPr/>
        <a:lstStyle/>
        <a:p>
          <a:endParaRPr lang="en-US">
            <a:solidFill>
              <a:schemeClr val="tx1"/>
            </a:solidFill>
          </a:endParaRPr>
        </a:p>
      </dgm:t>
    </dgm:pt>
    <dgm:pt modelId="{EC4BE57B-ECBD-433D-BDC8-346C67BC79FE}">
      <dgm:prSet/>
      <dgm:spPr/>
      <dgm:t>
        <a:bodyPr/>
        <a:lstStyle/>
        <a:p>
          <a:r>
            <a:rPr lang="en-US" dirty="0">
              <a:solidFill>
                <a:schemeClr val="tx1"/>
              </a:solidFill>
              <a:latin typeface="Calibri" panose="020F0502020204030204" pitchFamily="34" charset="0"/>
              <a:cs typeface="Calibri" panose="020F0502020204030204" pitchFamily="34" charset="0"/>
            </a:rPr>
            <a:t>I can say “No” to touches I don’t like. 🚫</a:t>
          </a:r>
        </a:p>
      </dgm:t>
    </dgm:pt>
    <dgm:pt modelId="{9D2653A3-1351-4B71-9877-F654C44302F3}" type="parTrans" cxnId="{562924FD-FEF4-4906-A230-4AD164F9E1B4}">
      <dgm:prSet/>
      <dgm:spPr/>
      <dgm:t>
        <a:bodyPr/>
        <a:lstStyle/>
        <a:p>
          <a:endParaRPr lang="en-US">
            <a:solidFill>
              <a:schemeClr val="tx1"/>
            </a:solidFill>
          </a:endParaRPr>
        </a:p>
      </dgm:t>
    </dgm:pt>
    <dgm:pt modelId="{E8B848CA-3C55-4743-8709-B642AA25D7F0}" type="sibTrans" cxnId="{562924FD-FEF4-4906-A230-4AD164F9E1B4}">
      <dgm:prSet/>
      <dgm:spPr/>
      <dgm:t>
        <a:bodyPr/>
        <a:lstStyle/>
        <a:p>
          <a:endParaRPr lang="en-US">
            <a:solidFill>
              <a:schemeClr val="tx1"/>
            </a:solidFill>
          </a:endParaRPr>
        </a:p>
      </dgm:t>
    </dgm:pt>
    <dgm:pt modelId="{5FFD1341-C804-48B2-9B67-15515AFAB7B7}">
      <dgm:prSet/>
      <dgm:spPr/>
      <dgm:t>
        <a:bodyPr/>
        <a:lstStyle/>
        <a:p>
          <a:r>
            <a:rPr lang="en-US">
              <a:solidFill>
                <a:schemeClr val="tx1"/>
              </a:solidFill>
              <a:latin typeface="Calibri" panose="020F0502020204030204" pitchFamily="34" charset="0"/>
              <a:cs typeface="Calibri" panose="020F0502020204030204" pitchFamily="34" charset="0"/>
            </a:rPr>
            <a:t>If something feels wrong, tell a safe adult right away. 🛡️</a:t>
          </a:r>
        </a:p>
      </dgm:t>
    </dgm:pt>
    <dgm:pt modelId="{54E6E0BF-A1B1-46C3-B82C-54F750636C3C}" type="parTrans" cxnId="{4143E775-549A-4B73-A528-B46AA2CA0836}">
      <dgm:prSet/>
      <dgm:spPr/>
      <dgm:t>
        <a:bodyPr/>
        <a:lstStyle/>
        <a:p>
          <a:endParaRPr lang="en-US">
            <a:solidFill>
              <a:schemeClr val="tx1"/>
            </a:solidFill>
          </a:endParaRPr>
        </a:p>
      </dgm:t>
    </dgm:pt>
    <dgm:pt modelId="{7BAD3DD4-56B9-4FD6-81CE-A9043344EBBB}" type="sibTrans" cxnId="{4143E775-549A-4B73-A528-B46AA2CA0836}">
      <dgm:prSet/>
      <dgm:spPr/>
      <dgm:t>
        <a:bodyPr/>
        <a:lstStyle/>
        <a:p>
          <a:endParaRPr lang="en-US">
            <a:solidFill>
              <a:schemeClr val="tx1"/>
            </a:solidFill>
          </a:endParaRPr>
        </a:p>
      </dgm:t>
    </dgm:pt>
    <dgm:pt modelId="{D0423FD3-6AD6-44D8-B839-7D68149E1048}">
      <dgm:prSet/>
      <dgm:spPr/>
      <dgm:t>
        <a:bodyPr/>
        <a:lstStyle/>
        <a:p>
          <a:r>
            <a:rPr lang="en-US" dirty="0">
              <a:solidFill>
                <a:schemeClr val="tx1"/>
              </a:solidFill>
              <a:latin typeface="Calibri" panose="020F0502020204030204" pitchFamily="34" charset="0"/>
              <a:cs typeface="Calibri" panose="020F0502020204030204" pitchFamily="34" charset="0"/>
            </a:rPr>
            <a:t>Some secrets are not safe to keep. 🤐</a:t>
          </a:r>
        </a:p>
      </dgm:t>
    </dgm:pt>
    <dgm:pt modelId="{37F208C3-9692-4FD4-B804-7770BC740DCD}" type="parTrans" cxnId="{585988C8-EDD8-48A3-86DB-3532A53D0700}">
      <dgm:prSet/>
      <dgm:spPr/>
      <dgm:t>
        <a:bodyPr/>
        <a:lstStyle/>
        <a:p>
          <a:endParaRPr lang="en-US">
            <a:solidFill>
              <a:schemeClr val="tx1"/>
            </a:solidFill>
          </a:endParaRPr>
        </a:p>
      </dgm:t>
    </dgm:pt>
    <dgm:pt modelId="{46ECD251-F0F4-4FC7-AB97-98A50474B7EF}" type="sibTrans" cxnId="{585988C8-EDD8-48A3-86DB-3532A53D0700}">
      <dgm:prSet/>
      <dgm:spPr/>
      <dgm:t>
        <a:bodyPr/>
        <a:lstStyle/>
        <a:p>
          <a:endParaRPr lang="en-US">
            <a:solidFill>
              <a:schemeClr val="tx1"/>
            </a:solidFill>
          </a:endParaRPr>
        </a:p>
      </dgm:t>
    </dgm:pt>
    <dgm:pt modelId="{F8F90A4B-FCB3-44CA-A1F4-449D7066BD62}" type="pres">
      <dgm:prSet presAssocID="{028BF704-92A0-4A1B-989E-AA2AD0F79F63}" presName="matrix" presStyleCnt="0">
        <dgm:presLayoutVars>
          <dgm:chMax val="1"/>
          <dgm:dir/>
          <dgm:resizeHandles val="exact"/>
        </dgm:presLayoutVars>
      </dgm:prSet>
      <dgm:spPr/>
    </dgm:pt>
    <dgm:pt modelId="{13A0C39F-1A7D-49D4-B483-0CD24089CB7E}" type="pres">
      <dgm:prSet presAssocID="{028BF704-92A0-4A1B-989E-AA2AD0F79F63}" presName="diamond" presStyleLbl="bgShp" presStyleIdx="0" presStyleCnt="1" custLinFactNeighborX="-248" custLinFactNeighborY="-745"/>
      <dgm:spPr/>
    </dgm:pt>
    <dgm:pt modelId="{91C3F0AE-FBCD-4C9E-9FA7-520C93BAFC18}" type="pres">
      <dgm:prSet presAssocID="{028BF704-92A0-4A1B-989E-AA2AD0F79F63}" presName="quad1" presStyleLbl="node1" presStyleIdx="0" presStyleCnt="4">
        <dgm:presLayoutVars>
          <dgm:chMax val="0"/>
          <dgm:chPref val="0"/>
          <dgm:bulletEnabled val="1"/>
        </dgm:presLayoutVars>
      </dgm:prSet>
      <dgm:spPr/>
    </dgm:pt>
    <dgm:pt modelId="{B132D89F-A646-4219-8C2D-C79AFCF68956}" type="pres">
      <dgm:prSet presAssocID="{028BF704-92A0-4A1B-989E-AA2AD0F79F63}" presName="quad2" presStyleLbl="node1" presStyleIdx="1" presStyleCnt="4">
        <dgm:presLayoutVars>
          <dgm:chMax val="0"/>
          <dgm:chPref val="0"/>
          <dgm:bulletEnabled val="1"/>
        </dgm:presLayoutVars>
      </dgm:prSet>
      <dgm:spPr/>
    </dgm:pt>
    <dgm:pt modelId="{10CF40E0-D9F1-43A7-BFA3-B48E3F6BDAEE}" type="pres">
      <dgm:prSet presAssocID="{028BF704-92A0-4A1B-989E-AA2AD0F79F63}" presName="quad3" presStyleLbl="node1" presStyleIdx="2" presStyleCnt="4">
        <dgm:presLayoutVars>
          <dgm:chMax val="0"/>
          <dgm:chPref val="0"/>
          <dgm:bulletEnabled val="1"/>
        </dgm:presLayoutVars>
      </dgm:prSet>
      <dgm:spPr/>
    </dgm:pt>
    <dgm:pt modelId="{71CF8C8F-D029-4DF8-938D-2380C60917D7}" type="pres">
      <dgm:prSet presAssocID="{028BF704-92A0-4A1B-989E-AA2AD0F79F63}" presName="quad4" presStyleLbl="node1" presStyleIdx="3" presStyleCnt="4">
        <dgm:presLayoutVars>
          <dgm:chMax val="0"/>
          <dgm:chPref val="0"/>
          <dgm:bulletEnabled val="1"/>
        </dgm:presLayoutVars>
      </dgm:prSet>
      <dgm:spPr/>
    </dgm:pt>
  </dgm:ptLst>
  <dgm:cxnLst>
    <dgm:cxn modelId="{117D0C1C-60F0-4317-A38E-C28E1F0BBCD9}" srcId="{028BF704-92A0-4A1B-989E-AA2AD0F79F63}" destId="{9CDFDE75-50E8-4D47-9F96-4B4BEF2D099B}" srcOrd="0" destOrd="0" parTransId="{1D602D81-15D6-4C23-B11A-F3F51C07630A}" sibTransId="{2DB19CF5-4E82-4A07-B9AF-4E58F832F112}"/>
    <dgm:cxn modelId="{3C43E531-0953-4E0A-AA37-2AA2F27B179D}" type="presOf" srcId="{EC4BE57B-ECBD-433D-BDC8-346C67BC79FE}" destId="{B132D89F-A646-4219-8C2D-C79AFCF68956}" srcOrd="0" destOrd="0" presId="urn:microsoft.com/office/officeart/2005/8/layout/matrix3"/>
    <dgm:cxn modelId="{4143E775-549A-4B73-A528-B46AA2CA0836}" srcId="{028BF704-92A0-4A1B-989E-AA2AD0F79F63}" destId="{5FFD1341-C804-48B2-9B67-15515AFAB7B7}" srcOrd="2" destOrd="0" parTransId="{54E6E0BF-A1B1-46C3-B82C-54F750636C3C}" sibTransId="{7BAD3DD4-56B9-4FD6-81CE-A9043344EBBB}"/>
    <dgm:cxn modelId="{72379FBB-95B4-4EF8-A16C-513F3C8DD1CD}" type="presOf" srcId="{5FFD1341-C804-48B2-9B67-15515AFAB7B7}" destId="{10CF40E0-D9F1-43A7-BFA3-B48E3F6BDAEE}" srcOrd="0" destOrd="0" presId="urn:microsoft.com/office/officeart/2005/8/layout/matrix3"/>
    <dgm:cxn modelId="{585988C8-EDD8-48A3-86DB-3532A53D0700}" srcId="{028BF704-92A0-4A1B-989E-AA2AD0F79F63}" destId="{D0423FD3-6AD6-44D8-B839-7D68149E1048}" srcOrd="3" destOrd="0" parTransId="{37F208C3-9692-4FD4-B804-7770BC740DCD}" sibTransId="{46ECD251-F0F4-4FC7-AB97-98A50474B7EF}"/>
    <dgm:cxn modelId="{AFF5A2DA-336A-424F-B6E1-8E4F5EA115B6}" type="presOf" srcId="{9CDFDE75-50E8-4D47-9F96-4B4BEF2D099B}" destId="{91C3F0AE-FBCD-4C9E-9FA7-520C93BAFC18}" srcOrd="0" destOrd="0" presId="urn:microsoft.com/office/officeart/2005/8/layout/matrix3"/>
    <dgm:cxn modelId="{E7094AE2-7556-4784-8996-8A0C4A6A83F1}" type="presOf" srcId="{028BF704-92A0-4A1B-989E-AA2AD0F79F63}" destId="{F8F90A4B-FCB3-44CA-A1F4-449D7066BD62}" srcOrd="0" destOrd="0" presId="urn:microsoft.com/office/officeart/2005/8/layout/matrix3"/>
    <dgm:cxn modelId="{2F8906EB-8C5A-45C3-8AFD-664279654DBE}" type="presOf" srcId="{D0423FD3-6AD6-44D8-B839-7D68149E1048}" destId="{71CF8C8F-D029-4DF8-938D-2380C60917D7}" srcOrd="0" destOrd="0" presId="urn:microsoft.com/office/officeart/2005/8/layout/matrix3"/>
    <dgm:cxn modelId="{562924FD-FEF4-4906-A230-4AD164F9E1B4}" srcId="{028BF704-92A0-4A1B-989E-AA2AD0F79F63}" destId="{EC4BE57B-ECBD-433D-BDC8-346C67BC79FE}" srcOrd="1" destOrd="0" parTransId="{9D2653A3-1351-4B71-9877-F654C44302F3}" sibTransId="{E8B848CA-3C55-4743-8709-B642AA25D7F0}"/>
    <dgm:cxn modelId="{D76F0BD1-5D2C-4661-84E6-27CAEB315CE8}" type="presParOf" srcId="{F8F90A4B-FCB3-44CA-A1F4-449D7066BD62}" destId="{13A0C39F-1A7D-49D4-B483-0CD24089CB7E}" srcOrd="0" destOrd="0" presId="urn:microsoft.com/office/officeart/2005/8/layout/matrix3"/>
    <dgm:cxn modelId="{27B3F574-F80B-4A9B-A855-B6A2927EB956}" type="presParOf" srcId="{F8F90A4B-FCB3-44CA-A1F4-449D7066BD62}" destId="{91C3F0AE-FBCD-4C9E-9FA7-520C93BAFC18}" srcOrd="1" destOrd="0" presId="urn:microsoft.com/office/officeart/2005/8/layout/matrix3"/>
    <dgm:cxn modelId="{6EB6851B-1155-4194-AFF2-7208DA9322A4}" type="presParOf" srcId="{F8F90A4B-FCB3-44CA-A1F4-449D7066BD62}" destId="{B132D89F-A646-4219-8C2D-C79AFCF68956}" srcOrd="2" destOrd="0" presId="urn:microsoft.com/office/officeart/2005/8/layout/matrix3"/>
    <dgm:cxn modelId="{BA4D56F8-8C00-4B17-A485-76ACB9848787}" type="presParOf" srcId="{F8F90A4B-FCB3-44CA-A1F4-449D7066BD62}" destId="{10CF40E0-D9F1-43A7-BFA3-B48E3F6BDAEE}" srcOrd="3" destOrd="0" presId="urn:microsoft.com/office/officeart/2005/8/layout/matrix3"/>
    <dgm:cxn modelId="{164F407B-4C8D-4555-85D6-8DCDB2199439}" type="presParOf" srcId="{F8F90A4B-FCB3-44CA-A1F4-449D7066BD62}" destId="{71CF8C8F-D029-4DF8-938D-2380C60917D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08A702-71C6-4917-B49F-1FB0C1B4DE90}"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BD57DB67-88B9-45C2-841E-0B665578668E}">
      <dgm:prSet/>
      <dgm:spPr/>
      <dgm:t>
        <a:bodyPr/>
        <a:lstStyle/>
        <a:p>
          <a:pPr algn="ctr"/>
          <a:r>
            <a:rPr lang="en-US" b="0" dirty="0">
              <a:latin typeface="Calibri" panose="020F0502020204030204" pitchFamily="34" charset="0"/>
              <a:cs typeface="Calibri" panose="020F0502020204030204" pitchFamily="34" charset="0"/>
            </a:rPr>
            <a:t>How to Stay Safe and Help a Friend</a:t>
          </a:r>
        </a:p>
      </dgm:t>
    </dgm:pt>
    <dgm:pt modelId="{6905084C-A37D-4B0C-97CF-7E81FA6A55AD}" type="parTrans" cxnId="{12527DFD-AEC4-4D35-AA7C-C419CE6DAF5E}">
      <dgm:prSet/>
      <dgm:spPr/>
      <dgm:t>
        <a:bodyPr/>
        <a:lstStyle/>
        <a:p>
          <a:endParaRPr lang="en-US"/>
        </a:p>
      </dgm:t>
    </dgm:pt>
    <dgm:pt modelId="{DEC37B15-F710-41A6-A964-028984633729}" type="sibTrans" cxnId="{12527DFD-AEC4-4D35-AA7C-C419CE6DAF5E}">
      <dgm:prSet/>
      <dgm:spPr/>
      <dgm:t>
        <a:bodyPr/>
        <a:lstStyle/>
        <a:p>
          <a:endParaRPr lang="en-US"/>
        </a:p>
      </dgm:t>
    </dgm:pt>
    <dgm:pt modelId="{93B3191B-4769-4DAE-B844-4B6F1C3A8532}" type="pres">
      <dgm:prSet presAssocID="{0308A702-71C6-4917-B49F-1FB0C1B4DE90}" presName="linear" presStyleCnt="0">
        <dgm:presLayoutVars>
          <dgm:animLvl val="lvl"/>
          <dgm:resizeHandles val="exact"/>
        </dgm:presLayoutVars>
      </dgm:prSet>
      <dgm:spPr/>
    </dgm:pt>
    <dgm:pt modelId="{C4CF74FA-80A8-48A3-939F-F2DCA928E434}" type="pres">
      <dgm:prSet presAssocID="{BD57DB67-88B9-45C2-841E-0B665578668E}" presName="parentText" presStyleLbl="node1" presStyleIdx="0" presStyleCnt="1" custScaleY="127176" custLinFactNeighborX="-1577" custLinFactNeighborY="-10012">
        <dgm:presLayoutVars>
          <dgm:chMax val="0"/>
          <dgm:bulletEnabled val="1"/>
        </dgm:presLayoutVars>
      </dgm:prSet>
      <dgm:spPr/>
    </dgm:pt>
  </dgm:ptLst>
  <dgm:cxnLst>
    <dgm:cxn modelId="{61177A8B-D9E2-4889-BC97-DFCCD23CBBB0}" type="presOf" srcId="{BD57DB67-88B9-45C2-841E-0B665578668E}" destId="{C4CF74FA-80A8-48A3-939F-F2DCA928E434}" srcOrd="0" destOrd="0" presId="urn:microsoft.com/office/officeart/2005/8/layout/vList2"/>
    <dgm:cxn modelId="{BE4C09D1-8D20-410B-B1B4-D5F3C5E85649}" type="presOf" srcId="{0308A702-71C6-4917-B49F-1FB0C1B4DE90}" destId="{93B3191B-4769-4DAE-B844-4B6F1C3A8532}" srcOrd="0" destOrd="0" presId="urn:microsoft.com/office/officeart/2005/8/layout/vList2"/>
    <dgm:cxn modelId="{12527DFD-AEC4-4D35-AA7C-C419CE6DAF5E}" srcId="{0308A702-71C6-4917-B49F-1FB0C1B4DE90}" destId="{BD57DB67-88B9-45C2-841E-0B665578668E}" srcOrd="0" destOrd="0" parTransId="{6905084C-A37D-4B0C-97CF-7E81FA6A55AD}" sibTransId="{DEC37B15-F710-41A6-A964-028984633729}"/>
    <dgm:cxn modelId="{42EC634F-B513-4A35-89FF-6CC63BB871F5}" type="presParOf" srcId="{93B3191B-4769-4DAE-B844-4B6F1C3A8532}" destId="{C4CF74FA-80A8-48A3-939F-F2DCA928E43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3AB185-3E38-4604-B1A1-840913C47C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17A609E-EECF-4BEF-BB1F-0ED5A57C1FC0}">
      <dgm:prSet/>
      <dgm:spPr/>
      <dgm:t>
        <a:bodyPr/>
        <a:lstStyle/>
        <a:p>
          <a:pPr>
            <a:buNone/>
          </a:pPr>
          <a:r>
            <a:rPr lang="en-US"/>
            <a:t>Having someone who loves and cares for you 💖</a:t>
          </a:r>
        </a:p>
      </dgm:t>
    </dgm:pt>
    <dgm:pt modelId="{5568A06C-7646-44AE-AB60-04CA1E849FBD}" type="parTrans" cxnId="{816F89EE-934E-4CCF-8793-910E93FB1775}">
      <dgm:prSet/>
      <dgm:spPr/>
      <dgm:t>
        <a:bodyPr/>
        <a:lstStyle/>
        <a:p>
          <a:endParaRPr lang="en-US"/>
        </a:p>
      </dgm:t>
    </dgm:pt>
    <dgm:pt modelId="{201F5181-C8F8-4F85-8231-7F2F31174B0C}" type="sibTrans" cxnId="{816F89EE-934E-4CCF-8793-910E93FB1775}">
      <dgm:prSet/>
      <dgm:spPr/>
      <dgm:t>
        <a:bodyPr/>
        <a:lstStyle/>
        <a:p>
          <a:endParaRPr lang="en-US"/>
        </a:p>
      </dgm:t>
    </dgm:pt>
    <dgm:pt modelId="{67A451DA-EEFE-40D8-9DFD-989F409D6B10}">
      <dgm:prSet/>
      <dgm:spPr/>
      <dgm:t>
        <a:bodyPr/>
        <a:lstStyle/>
        <a:p>
          <a:pPr>
            <a:buNone/>
          </a:pPr>
          <a:r>
            <a:rPr lang="en-US"/>
            <a:t>Playing with friends 👫</a:t>
          </a:r>
        </a:p>
      </dgm:t>
    </dgm:pt>
    <dgm:pt modelId="{A3AE704A-7798-423F-813D-86BD9BBCDF49}" type="parTrans" cxnId="{E7808FDE-3D59-40F1-A98B-F7F359A7837F}">
      <dgm:prSet/>
      <dgm:spPr/>
      <dgm:t>
        <a:bodyPr/>
        <a:lstStyle/>
        <a:p>
          <a:endParaRPr lang="en-US"/>
        </a:p>
      </dgm:t>
    </dgm:pt>
    <dgm:pt modelId="{DDB23842-C925-4EB2-B456-990C7A62A5E2}" type="sibTrans" cxnId="{E7808FDE-3D59-40F1-A98B-F7F359A7837F}">
      <dgm:prSet/>
      <dgm:spPr/>
      <dgm:t>
        <a:bodyPr/>
        <a:lstStyle/>
        <a:p>
          <a:endParaRPr lang="en-US"/>
        </a:p>
      </dgm:t>
    </dgm:pt>
    <dgm:pt modelId="{F1049ACF-BC9A-441A-8A89-D5454940C4DD}">
      <dgm:prSet/>
      <dgm:spPr/>
      <dgm:t>
        <a:bodyPr/>
        <a:lstStyle/>
        <a:p>
          <a:pPr>
            <a:buNone/>
          </a:pPr>
          <a:r>
            <a:rPr lang="en-US"/>
            <a:t>Trying fun things like sports, art, or reading 🎨⚽📚</a:t>
          </a:r>
        </a:p>
      </dgm:t>
    </dgm:pt>
    <dgm:pt modelId="{5AC9558B-AEBF-4B80-8B02-21B39D32CB83}" type="parTrans" cxnId="{E34E9456-0145-4558-BE4B-6957491A7C01}">
      <dgm:prSet/>
      <dgm:spPr/>
      <dgm:t>
        <a:bodyPr/>
        <a:lstStyle/>
        <a:p>
          <a:endParaRPr lang="en-US"/>
        </a:p>
      </dgm:t>
    </dgm:pt>
    <dgm:pt modelId="{49132356-EF53-4B0A-997A-FE91BB163F62}" type="sibTrans" cxnId="{E34E9456-0145-4558-BE4B-6957491A7C01}">
      <dgm:prSet/>
      <dgm:spPr/>
      <dgm:t>
        <a:bodyPr/>
        <a:lstStyle/>
        <a:p>
          <a:endParaRPr lang="en-US"/>
        </a:p>
      </dgm:t>
    </dgm:pt>
    <dgm:pt modelId="{598F571D-D274-41B0-A991-288282055877}">
      <dgm:prSet/>
      <dgm:spPr/>
      <dgm:t>
        <a:bodyPr/>
        <a:lstStyle/>
        <a:p>
          <a:pPr>
            <a:buNone/>
          </a:pPr>
          <a:r>
            <a:rPr lang="en-US"/>
            <a:t>Living in a safe home with food and care 🏡🍎</a:t>
          </a:r>
        </a:p>
      </dgm:t>
    </dgm:pt>
    <dgm:pt modelId="{87610CFB-3D89-49D5-AE5A-447BBDFE038C}" type="parTrans" cxnId="{05B7BA45-CC2C-457A-9A49-79696DB3283A}">
      <dgm:prSet/>
      <dgm:spPr/>
      <dgm:t>
        <a:bodyPr/>
        <a:lstStyle/>
        <a:p>
          <a:endParaRPr lang="en-US"/>
        </a:p>
      </dgm:t>
    </dgm:pt>
    <dgm:pt modelId="{A316422D-3041-4A65-B3AF-D7A6124E95D8}" type="sibTrans" cxnId="{05B7BA45-CC2C-457A-9A49-79696DB3283A}">
      <dgm:prSet/>
      <dgm:spPr/>
      <dgm:t>
        <a:bodyPr/>
        <a:lstStyle/>
        <a:p>
          <a:endParaRPr lang="en-US"/>
        </a:p>
      </dgm:t>
    </dgm:pt>
    <dgm:pt modelId="{3B2E879D-BB15-49D6-A7ED-FEE6821A2BFC}">
      <dgm:prSet/>
      <dgm:spPr/>
      <dgm:t>
        <a:bodyPr/>
        <a:lstStyle/>
        <a:p>
          <a:pPr>
            <a:buNone/>
          </a:pPr>
          <a:r>
            <a:rPr lang="en-US"/>
            <a:t>Having a teacher or mentor to help you learn 🍎👩‍🏫</a:t>
          </a:r>
        </a:p>
      </dgm:t>
    </dgm:pt>
    <dgm:pt modelId="{630DA3A1-2F72-49C5-BDA6-E0A51ECC5F29}" type="parTrans" cxnId="{7D1DDB0C-6E3A-451C-9EE3-CD15264AA8B3}">
      <dgm:prSet/>
      <dgm:spPr/>
      <dgm:t>
        <a:bodyPr/>
        <a:lstStyle/>
        <a:p>
          <a:endParaRPr lang="en-US"/>
        </a:p>
      </dgm:t>
    </dgm:pt>
    <dgm:pt modelId="{EDEE4BE9-1B12-4663-A10D-DFBD1158035F}" type="sibTrans" cxnId="{7D1DDB0C-6E3A-451C-9EE3-CD15264AA8B3}">
      <dgm:prSet/>
      <dgm:spPr/>
      <dgm:t>
        <a:bodyPr/>
        <a:lstStyle/>
        <a:p>
          <a:endParaRPr lang="en-US"/>
        </a:p>
      </dgm:t>
    </dgm:pt>
    <dgm:pt modelId="{70F86B86-F5E1-40A4-9DD1-35186201B39F}" type="pres">
      <dgm:prSet presAssocID="{C23AB185-3E38-4604-B1A1-840913C47C40}" presName="diagram" presStyleCnt="0">
        <dgm:presLayoutVars>
          <dgm:dir/>
          <dgm:resizeHandles val="exact"/>
        </dgm:presLayoutVars>
      </dgm:prSet>
      <dgm:spPr/>
    </dgm:pt>
    <dgm:pt modelId="{3EA4693D-9647-4A0D-87ED-03013C699097}" type="pres">
      <dgm:prSet presAssocID="{B17A609E-EECF-4BEF-BB1F-0ED5A57C1FC0}" presName="node" presStyleLbl="node1" presStyleIdx="0" presStyleCnt="5">
        <dgm:presLayoutVars>
          <dgm:bulletEnabled val="1"/>
        </dgm:presLayoutVars>
      </dgm:prSet>
      <dgm:spPr/>
    </dgm:pt>
    <dgm:pt modelId="{97C5603A-841C-4F88-A95A-5907A44862DD}" type="pres">
      <dgm:prSet presAssocID="{201F5181-C8F8-4F85-8231-7F2F31174B0C}" presName="sibTrans" presStyleCnt="0"/>
      <dgm:spPr/>
    </dgm:pt>
    <dgm:pt modelId="{50D6D5A8-C778-407F-89A4-BD795EF8512F}" type="pres">
      <dgm:prSet presAssocID="{67A451DA-EEFE-40D8-9DFD-989F409D6B10}" presName="node" presStyleLbl="node1" presStyleIdx="1" presStyleCnt="5">
        <dgm:presLayoutVars>
          <dgm:bulletEnabled val="1"/>
        </dgm:presLayoutVars>
      </dgm:prSet>
      <dgm:spPr/>
    </dgm:pt>
    <dgm:pt modelId="{DC1744FC-B88A-4EDC-9B76-8F503C67820F}" type="pres">
      <dgm:prSet presAssocID="{DDB23842-C925-4EB2-B456-990C7A62A5E2}" presName="sibTrans" presStyleCnt="0"/>
      <dgm:spPr/>
    </dgm:pt>
    <dgm:pt modelId="{2E49D470-066B-4C01-B3ED-FA8113BE7BA4}" type="pres">
      <dgm:prSet presAssocID="{F1049ACF-BC9A-441A-8A89-D5454940C4DD}" presName="node" presStyleLbl="node1" presStyleIdx="2" presStyleCnt="5">
        <dgm:presLayoutVars>
          <dgm:bulletEnabled val="1"/>
        </dgm:presLayoutVars>
      </dgm:prSet>
      <dgm:spPr/>
    </dgm:pt>
    <dgm:pt modelId="{ED08FE0C-D925-4D82-8A1E-E6F1FBFDFE84}" type="pres">
      <dgm:prSet presAssocID="{49132356-EF53-4B0A-997A-FE91BB163F62}" presName="sibTrans" presStyleCnt="0"/>
      <dgm:spPr/>
    </dgm:pt>
    <dgm:pt modelId="{591157D2-E8DE-4D66-A722-4FE79EFD95FF}" type="pres">
      <dgm:prSet presAssocID="{598F571D-D274-41B0-A991-288282055877}" presName="node" presStyleLbl="node1" presStyleIdx="3" presStyleCnt="5">
        <dgm:presLayoutVars>
          <dgm:bulletEnabled val="1"/>
        </dgm:presLayoutVars>
      </dgm:prSet>
      <dgm:spPr/>
    </dgm:pt>
    <dgm:pt modelId="{A33D8BB3-850B-4D7F-9548-28A7E662DF63}" type="pres">
      <dgm:prSet presAssocID="{A316422D-3041-4A65-B3AF-D7A6124E95D8}" presName="sibTrans" presStyleCnt="0"/>
      <dgm:spPr/>
    </dgm:pt>
    <dgm:pt modelId="{4754C835-A8A5-41D6-BC4D-57AF6609FF57}" type="pres">
      <dgm:prSet presAssocID="{3B2E879D-BB15-49D6-A7ED-FEE6821A2BFC}" presName="node" presStyleLbl="node1" presStyleIdx="4" presStyleCnt="5">
        <dgm:presLayoutVars>
          <dgm:bulletEnabled val="1"/>
        </dgm:presLayoutVars>
      </dgm:prSet>
      <dgm:spPr/>
    </dgm:pt>
  </dgm:ptLst>
  <dgm:cxnLst>
    <dgm:cxn modelId="{25B85D03-2727-4989-89AA-6189A76A4453}" type="presOf" srcId="{3B2E879D-BB15-49D6-A7ED-FEE6821A2BFC}" destId="{4754C835-A8A5-41D6-BC4D-57AF6609FF57}" srcOrd="0" destOrd="0" presId="urn:microsoft.com/office/officeart/2005/8/layout/default"/>
    <dgm:cxn modelId="{7D1DDB0C-6E3A-451C-9EE3-CD15264AA8B3}" srcId="{C23AB185-3E38-4604-B1A1-840913C47C40}" destId="{3B2E879D-BB15-49D6-A7ED-FEE6821A2BFC}" srcOrd="4" destOrd="0" parTransId="{630DA3A1-2F72-49C5-BDA6-E0A51ECC5F29}" sibTransId="{EDEE4BE9-1B12-4663-A10D-DFBD1158035F}"/>
    <dgm:cxn modelId="{CAA98D1F-0403-4FA3-ADC0-BC64D1E68D04}" type="presOf" srcId="{67A451DA-EEFE-40D8-9DFD-989F409D6B10}" destId="{50D6D5A8-C778-407F-89A4-BD795EF8512F}" srcOrd="0" destOrd="0" presId="urn:microsoft.com/office/officeart/2005/8/layout/default"/>
    <dgm:cxn modelId="{DB798E64-381B-4319-87E5-8C74A2152BB2}" type="presOf" srcId="{F1049ACF-BC9A-441A-8A89-D5454940C4DD}" destId="{2E49D470-066B-4C01-B3ED-FA8113BE7BA4}" srcOrd="0" destOrd="0" presId="urn:microsoft.com/office/officeart/2005/8/layout/default"/>
    <dgm:cxn modelId="{05B7BA45-CC2C-457A-9A49-79696DB3283A}" srcId="{C23AB185-3E38-4604-B1A1-840913C47C40}" destId="{598F571D-D274-41B0-A991-288282055877}" srcOrd="3" destOrd="0" parTransId="{87610CFB-3D89-49D5-AE5A-447BBDFE038C}" sibTransId="{A316422D-3041-4A65-B3AF-D7A6124E95D8}"/>
    <dgm:cxn modelId="{E34E9456-0145-4558-BE4B-6957491A7C01}" srcId="{C23AB185-3E38-4604-B1A1-840913C47C40}" destId="{F1049ACF-BC9A-441A-8A89-D5454940C4DD}" srcOrd="2" destOrd="0" parTransId="{5AC9558B-AEBF-4B80-8B02-21B39D32CB83}" sibTransId="{49132356-EF53-4B0A-997A-FE91BB163F62}"/>
    <dgm:cxn modelId="{9FF9E794-271A-4C23-88AA-6F539E178371}" type="presOf" srcId="{B17A609E-EECF-4BEF-BB1F-0ED5A57C1FC0}" destId="{3EA4693D-9647-4A0D-87ED-03013C699097}" srcOrd="0" destOrd="0" presId="urn:microsoft.com/office/officeart/2005/8/layout/default"/>
    <dgm:cxn modelId="{E846A7CF-3875-4F48-905A-194F9CEEC2A2}" type="presOf" srcId="{598F571D-D274-41B0-A991-288282055877}" destId="{591157D2-E8DE-4D66-A722-4FE79EFD95FF}" srcOrd="0" destOrd="0" presId="urn:microsoft.com/office/officeart/2005/8/layout/default"/>
    <dgm:cxn modelId="{F845D5D0-73BD-46C6-BD17-CEE9ED42665E}" type="presOf" srcId="{C23AB185-3E38-4604-B1A1-840913C47C40}" destId="{70F86B86-F5E1-40A4-9DD1-35186201B39F}" srcOrd="0" destOrd="0" presId="urn:microsoft.com/office/officeart/2005/8/layout/default"/>
    <dgm:cxn modelId="{E7808FDE-3D59-40F1-A98B-F7F359A7837F}" srcId="{C23AB185-3E38-4604-B1A1-840913C47C40}" destId="{67A451DA-EEFE-40D8-9DFD-989F409D6B10}" srcOrd="1" destOrd="0" parTransId="{A3AE704A-7798-423F-813D-86BD9BBCDF49}" sibTransId="{DDB23842-C925-4EB2-B456-990C7A62A5E2}"/>
    <dgm:cxn modelId="{816F89EE-934E-4CCF-8793-910E93FB1775}" srcId="{C23AB185-3E38-4604-B1A1-840913C47C40}" destId="{B17A609E-EECF-4BEF-BB1F-0ED5A57C1FC0}" srcOrd="0" destOrd="0" parTransId="{5568A06C-7646-44AE-AB60-04CA1E849FBD}" sibTransId="{201F5181-C8F8-4F85-8231-7F2F31174B0C}"/>
    <dgm:cxn modelId="{35FA3373-7A14-4AA2-B8F9-86B4563B175B}" type="presParOf" srcId="{70F86B86-F5E1-40A4-9DD1-35186201B39F}" destId="{3EA4693D-9647-4A0D-87ED-03013C699097}" srcOrd="0" destOrd="0" presId="urn:microsoft.com/office/officeart/2005/8/layout/default"/>
    <dgm:cxn modelId="{82D83E1B-F28B-4C47-B0FC-560ECC1BCACA}" type="presParOf" srcId="{70F86B86-F5E1-40A4-9DD1-35186201B39F}" destId="{97C5603A-841C-4F88-A95A-5907A44862DD}" srcOrd="1" destOrd="0" presId="urn:microsoft.com/office/officeart/2005/8/layout/default"/>
    <dgm:cxn modelId="{940C1A10-4EB5-4A9F-88FF-EF1B3485F0B0}" type="presParOf" srcId="{70F86B86-F5E1-40A4-9DD1-35186201B39F}" destId="{50D6D5A8-C778-407F-89A4-BD795EF8512F}" srcOrd="2" destOrd="0" presId="urn:microsoft.com/office/officeart/2005/8/layout/default"/>
    <dgm:cxn modelId="{3FE66780-EB57-4387-B578-9D84A1E36D50}" type="presParOf" srcId="{70F86B86-F5E1-40A4-9DD1-35186201B39F}" destId="{DC1744FC-B88A-4EDC-9B76-8F503C67820F}" srcOrd="3" destOrd="0" presId="urn:microsoft.com/office/officeart/2005/8/layout/default"/>
    <dgm:cxn modelId="{64A84FDF-3463-4720-8FB4-47A19F344E9E}" type="presParOf" srcId="{70F86B86-F5E1-40A4-9DD1-35186201B39F}" destId="{2E49D470-066B-4C01-B3ED-FA8113BE7BA4}" srcOrd="4" destOrd="0" presId="urn:microsoft.com/office/officeart/2005/8/layout/default"/>
    <dgm:cxn modelId="{397D0928-FE46-4B0C-9614-000C4AFF66CB}" type="presParOf" srcId="{70F86B86-F5E1-40A4-9DD1-35186201B39F}" destId="{ED08FE0C-D925-4D82-8A1E-E6F1FBFDFE84}" srcOrd="5" destOrd="0" presId="urn:microsoft.com/office/officeart/2005/8/layout/default"/>
    <dgm:cxn modelId="{4E922BD1-93C1-4CA8-BCEA-1E3BC33C719C}" type="presParOf" srcId="{70F86B86-F5E1-40A4-9DD1-35186201B39F}" destId="{591157D2-E8DE-4D66-A722-4FE79EFD95FF}" srcOrd="6" destOrd="0" presId="urn:microsoft.com/office/officeart/2005/8/layout/default"/>
    <dgm:cxn modelId="{EF0B1EC1-90CE-4FCD-9A16-46F8743CC96F}" type="presParOf" srcId="{70F86B86-F5E1-40A4-9DD1-35186201B39F}" destId="{A33D8BB3-850B-4D7F-9548-28A7E662DF63}" srcOrd="7" destOrd="0" presId="urn:microsoft.com/office/officeart/2005/8/layout/default"/>
    <dgm:cxn modelId="{02D52C4F-DB48-402B-A8FD-94E6CC932CC8}" type="presParOf" srcId="{70F86B86-F5E1-40A4-9DD1-35186201B39F}" destId="{4754C835-A8A5-41D6-BC4D-57AF6609FF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F82CC8-C4BE-497B-BA0C-97A467B0B2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4471F6-0755-44FA-AAF2-DD617C2AA2F2}">
      <dgm:prSet/>
      <dgm:spPr/>
      <dgm:t>
        <a:bodyPr/>
        <a:lstStyle/>
        <a:p>
          <a:pPr>
            <a:buNone/>
          </a:pPr>
          <a:r>
            <a:rPr lang="en-US" dirty="0">
              <a:solidFill>
                <a:schemeClr val="tx1"/>
              </a:solidFill>
              <a:latin typeface="Calibri" panose="020F0502020204030204" pitchFamily="34" charset="0"/>
              <a:cs typeface="Calibri" panose="020F0502020204030204" pitchFamily="34" charset="0"/>
            </a:rPr>
            <a:t>My body belongs to me 🙋</a:t>
          </a:r>
        </a:p>
      </dgm:t>
    </dgm:pt>
    <dgm:pt modelId="{374997C6-0AC7-4079-B43C-EAF7CA65B09A}" type="parTrans" cxnId="{BEFBE707-024A-45F6-BDA7-3D287DE3D43A}">
      <dgm:prSet/>
      <dgm:spPr/>
      <dgm:t>
        <a:bodyPr/>
        <a:lstStyle/>
        <a:p>
          <a:endParaRPr lang="en-US"/>
        </a:p>
      </dgm:t>
    </dgm:pt>
    <dgm:pt modelId="{A833CBC0-44C7-4BD9-980A-60E22AE14E78}" type="sibTrans" cxnId="{BEFBE707-024A-45F6-BDA7-3D287DE3D43A}">
      <dgm:prSet/>
      <dgm:spPr/>
      <dgm:t>
        <a:bodyPr/>
        <a:lstStyle/>
        <a:p>
          <a:endParaRPr lang="en-US"/>
        </a:p>
      </dgm:t>
    </dgm:pt>
    <dgm:pt modelId="{C3869A70-A307-4B0B-AC78-279E5A40E765}">
      <dgm:prSet/>
      <dgm:spPr/>
      <dgm:t>
        <a:bodyPr/>
        <a:lstStyle/>
        <a:p>
          <a:pPr>
            <a:buNone/>
          </a:pPr>
          <a:r>
            <a:rPr lang="en-US" dirty="0">
              <a:solidFill>
                <a:schemeClr val="tx1"/>
              </a:solidFill>
            </a:rPr>
            <a:t>Safe adults want to help 🛡️</a:t>
          </a:r>
        </a:p>
      </dgm:t>
    </dgm:pt>
    <dgm:pt modelId="{39A227FD-F22B-41D4-89CC-2471F6A6A1ED}" type="parTrans" cxnId="{32E520DB-A0B0-4A00-8668-091614891C31}">
      <dgm:prSet/>
      <dgm:spPr/>
      <dgm:t>
        <a:bodyPr/>
        <a:lstStyle/>
        <a:p>
          <a:endParaRPr lang="en-US"/>
        </a:p>
      </dgm:t>
    </dgm:pt>
    <dgm:pt modelId="{2FEFE89E-2B5F-4E62-94CF-77A876FA4889}" type="sibTrans" cxnId="{32E520DB-A0B0-4A00-8668-091614891C31}">
      <dgm:prSet/>
      <dgm:spPr/>
      <dgm:t>
        <a:bodyPr/>
        <a:lstStyle/>
        <a:p>
          <a:endParaRPr lang="en-US"/>
        </a:p>
      </dgm:t>
    </dgm:pt>
    <dgm:pt modelId="{96645A88-1AB1-4A37-8A53-B408CF5669BA}">
      <dgm:prSet/>
      <dgm:spPr/>
      <dgm:t>
        <a:bodyPr/>
        <a:lstStyle/>
        <a:p>
          <a:pPr>
            <a:buNone/>
          </a:pPr>
          <a:r>
            <a:rPr lang="en-US" dirty="0">
              <a:solidFill>
                <a:schemeClr val="tx1"/>
              </a:solidFill>
            </a:rPr>
            <a:t>It’s never my fault </a:t>
          </a:r>
          <a:r>
            <a:rPr lang="en-US" dirty="0"/>
            <a:t>❤️</a:t>
          </a:r>
        </a:p>
      </dgm:t>
    </dgm:pt>
    <dgm:pt modelId="{CF258629-53BC-455B-9916-19FEFBAED84C}" type="parTrans" cxnId="{DD91AA53-4366-416F-B8EF-3801524C2EAE}">
      <dgm:prSet/>
      <dgm:spPr/>
      <dgm:t>
        <a:bodyPr/>
        <a:lstStyle/>
        <a:p>
          <a:endParaRPr lang="en-US"/>
        </a:p>
      </dgm:t>
    </dgm:pt>
    <dgm:pt modelId="{854BBA57-1D94-4712-B629-845FE029E005}" type="sibTrans" cxnId="{DD91AA53-4366-416F-B8EF-3801524C2EAE}">
      <dgm:prSet/>
      <dgm:spPr/>
      <dgm:t>
        <a:bodyPr/>
        <a:lstStyle/>
        <a:p>
          <a:endParaRPr lang="en-US"/>
        </a:p>
      </dgm:t>
    </dgm:pt>
    <dgm:pt modelId="{84DC9261-F992-4C82-A55F-DD6A81D61685}" type="pres">
      <dgm:prSet presAssocID="{23F82CC8-C4BE-497B-BA0C-97A467B0B2A1}" presName="linear" presStyleCnt="0">
        <dgm:presLayoutVars>
          <dgm:animLvl val="lvl"/>
          <dgm:resizeHandles val="exact"/>
        </dgm:presLayoutVars>
      </dgm:prSet>
      <dgm:spPr/>
    </dgm:pt>
    <dgm:pt modelId="{329CD19C-3F37-417D-A25D-A928C79B99A2}" type="pres">
      <dgm:prSet presAssocID="{FD4471F6-0755-44FA-AAF2-DD617C2AA2F2}" presName="parentText" presStyleLbl="node1" presStyleIdx="0" presStyleCnt="3">
        <dgm:presLayoutVars>
          <dgm:chMax val="0"/>
          <dgm:bulletEnabled val="1"/>
        </dgm:presLayoutVars>
      </dgm:prSet>
      <dgm:spPr/>
    </dgm:pt>
    <dgm:pt modelId="{864A473E-EAB3-4DDD-B7BB-8C45C8ECCF64}" type="pres">
      <dgm:prSet presAssocID="{A833CBC0-44C7-4BD9-980A-60E22AE14E78}" presName="spacer" presStyleCnt="0"/>
      <dgm:spPr/>
    </dgm:pt>
    <dgm:pt modelId="{D8EBE309-DF06-48BB-AE02-B2A1EE960364}" type="pres">
      <dgm:prSet presAssocID="{C3869A70-A307-4B0B-AC78-279E5A40E765}" presName="parentText" presStyleLbl="node1" presStyleIdx="1" presStyleCnt="3">
        <dgm:presLayoutVars>
          <dgm:chMax val="0"/>
          <dgm:bulletEnabled val="1"/>
        </dgm:presLayoutVars>
      </dgm:prSet>
      <dgm:spPr/>
    </dgm:pt>
    <dgm:pt modelId="{8E009C35-1B4D-4BA7-9616-EDAD895849E8}" type="pres">
      <dgm:prSet presAssocID="{2FEFE89E-2B5F-4E62-94CF-77A876FA4889}" presName="spacer" presStyleCnt="0"/>
      <dgm:spPr/>
    </dgm:pt>
    <dgm:pt modelId="{022A4A0C-6DCF-46B2-BFDE-192A162FD465}" type="pres">
      <dgm:prSet presAssocID="{96645A88-1AB1-4A37-8A53-B408CF5669BA}" presName="parentText" presStyleLbl="node1" presStyleIdx="2" presStyleCnt="3">
        <dgm:presLayoutVars>
          <dgm:chMax val="0"/>
          <dgm:bulletEnabled val="1"/>
        </dgm:presLayoutVars>
      </dgm:prSet>
      <dgm:spPr/>
    </dgm:pt>
  </dgm:ptLst>
  <dgm:cxnLst>
    <dgm:cxn modelId="{BEFBE707-024A-45F6-BDA7-3D287DE3D43A}" srcId="{23F82CC8-C4BE-497B-BA0C-97A467B0B2A1}" destId="{FD4471F6-0755-44FA-AAF2-DD617C2AA2F2}" srcOrd="0" destOrd="0" parTransId="{374997C6-0AC7-4079-B43C-EAF7CA65B09A}" sibTransId="{A833CBC0-44C7-4BD9-980A-60E22AE14E78}"/>
    <dgm:cxn modelId="{A53CCA0F-E5DF-4AC6-9446-05695AEEBDFB}" type="presOf" srcId="{FD4471F6-0755-44FA-AAF2-DD617C2AA2F2}" destId="{329CD19C-3F37-417D-A25D-A928C79B99A2}" srcOrd="0" destOrd="0" presId="urn:microsoft.com/office/officeart/2005/8/layout/vList2"/>
    <dgm:cxn modelId="{DD91AA53-4366-416F-B8EF-3801524C2EAE}" srcId="{23F82CC8-C4BE-497B-BA0C-97A467B0B2A1}" destId="{96645A88-1AB1-4A37-8A53-B408CF5669BA}" srcOrd="2" destOrd="0" parTransId="{CF258629-53BC-455B-9916-19FEFBAED84C}" sibTransId="{854BBA57-1D94-4712-B629-845FE029E005}"/>
    <dgm:cxn modelId="{803FE2C1-0F51-425E-BC6C-7E798AB42C46}" type="presOf" srcId="{C3869A70-A307-4B0B-AC78-279E5A40E765}" destId="{D8EBE309-DF06-48BB-AE02-B2A1EE960364}" srcOrd="0" destOrd="0" presId="urn:microsoft.com/office/officeart/2005/8/layout/vList2"/>
    <dgm:cxn modelId="{57D1ABC2-DE7A-4CF8-9E3C-8C9990331284}" type="presOf" srcId="{23F82CC8-C4BE-497B-BA0C-97A467B0B2A1}" destId="{84DC9261-F992-4C82-A55F-DD6A81D61685}" srcOrd="0" destOrd="0" presId="urn:microsoft.com/office/officeart/2005/8/layout/vList2"/>
    <dgm:cxn modelId="{C0AA3AD3-0E13-4260-9D32-CB03C24B927C}" type="presOf" srcId="{96645A88-1AB1-4A37-8A53-B408CF5669BA}" destId="{022A4A0C-6DCF-46B2-BFDE-192A162FD465}" srcOrd="0" destOrd="0" presId="urn:microsoft.com/office/officeart/2005/8/layout/vList2"/>
    <dgm:cxn modelId="{32E520DB-A0B0-4A00-8668-091614891C31}" srcId="{23F82CC8-C4BE-497B-BA0C-97A467B0B2A1}" destId="{C3869A70-A307-4B0B-AC78-279E5A40E765}" srcOrd="1" destOrd="0" parTransId="{39A227FD-F22B-41D4-89CC-2471F6A6A1ED}" sibTransId="{2FEFE89E-2B5F-4E62-94CF-77A876FA4889}"/>
    <dgm:cxn modelId="{C248B7FB-1715-43C9-9E5D-A1DD84C4B1DF}" type="presParOf" srcId="{84DC9261-F992-4C82-A55F-DD6A81D61685}" destId="{329CD19C-3F37-417D-A25D-A928C79B99A2}" srcOrd="0" destOrd="0" presId="urn:microsoft.com/office/officeart/2005/8/layout/vList2"/>
    <dgm:cxn modelId="{6D2F0F95-A880-4237-B3C0-D7DD32ED0D56}" type="presParOf" srcId="{84DC9261-F992-4C82-A55F-DD6A81D61685}" destId="{864A473E-EAB3-4DDD-B7BB-8C45C8ECCF64}" srcOrd="1" destOrd="0" presId="urn:microsoft.com/office/officeart/2005/8/layout/vList2"/>
    <dgm:cxn modelId="{F93791A3-1B0C-44AD-8D20-A7311C766F6D}" type="presParOf" srcId="{84DC9261-F992-4C82-A55F-DD6A81D61685}" destId="{D8EBE309-DF06-48BB-AE02-B2A1EE960364}" srcOrd="2" destOrd="0" presId="urn:microsoft.com/office/officeart/2005/8/layout/vList2"/>
    <dgm:cxn modelId="{AACC8290-19E3-4A36-BE46-C40AD9E42768}" type="presParOf" srcId="{84DC9261-F992-4C82-A55F-DD6A81D61685}" destId="{8E009C35-1B4D-4BA7-9616-EDAD895849E8}" srcOrd="3" destOrd="0" presId="urn:microsoft.com/office/officeart/2005/8/layout/vList2"/>
    <dgm:cxn modelId="{96DA7830-868C-4F4A-B51C-10CD3765BEB1}" type="presParOf" srcId="{84DC9261-F992-4C82-A55F-DD6A81D61685}" destId="{022A4A0C-6DCF-46B2-BFDE-192A162FD4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2FCC365-923C-4A18-8E39-8D554271E8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4732112-EB81-49D1-9080-BC153AA4CEC6}">
      <dgm:prSet/>
      <dgm:spPr/>
      <dgm:t>
        <a:bodyPr/>
        <a:lstStyle/>
        <a:p>
          <a:r>
            <a:rPr lang="en-US" b="0" i="0" baseline="0" dirty="0">
              <a:latin typeface="Calibri" panose="020F0502020204030204" pitchFamily="34" charset="0"/>
              <a:cs typeface="Calibri" panose="020F0502020204030204" pitchFamily="34" charset="0"/>
            </a:rPr>
            <a:t>Tell a safe adult if something feels wrong 👩‍👩‍👧</a:t>
          </a:r>
          <a:endParaRPr lang="en-US" dirty="0">
            <a:latin typeface="Calibri" panose="020F0502020204030204" pitchFamily="34" charset="0"/>
            <a:cs typeface="Calibri" panose="020F0502020204030204" pitchFamily="34" charset="0"/>
          </a:endParaRPr>
        </a:p>
      </dgm:t>
    </dgm:pt>
    <dgm:pt modelId="{EFAA10D9-19F3-4FDF-9D3A-160392AEDE9C}" type="parTrans" cxnId="{AD41269D-EC05-4FEA-8984-5CAC6A4D8797}">
      <dgm:prSet/>
      <dgm:spPr/>
      <dgm:t>
        <a:bodyPr/>
        <a:lstStyle/>
        <a:p>
          <a:endParaRPr lang="en-US"/>
        </a:p>
      </dgm:t>
    </dgm:pt>
    <dgm:pt modelId="{D6E50322-8763-4612-8DD1-47C61FD86A8C}" type="sibTrans" cxnId="{AD41269D-EC05-4FEA-8984-5CAC6A4D8797}">
      <dgm:prSet/>
      <dgm:spPr/>
      <dgm:t>
        <a:bodyPr/>
        <a:lstStyle/>
        <a:p>
          <a:endParaRPr lang="en-US"/>
        </a:p>
      </dgm:t>
    </dgm:pt>
    <dgm:pt modelId="{A546135C-33D1-4C5A-BCBC-1E5B6731DEE2}">
      <dgm:prSet/>
      <dgm:spPr/>
      <dgm:t>
        <a:bodyPr/>
        <a:lstStyle/>
        <a:p>
          <a:r>
            <a:rPr lang="en-US" b="0" i="0" baseline="0" dirty="0">
              <a:latin typeface="Calibri" panose="020F0502020204030204" pitchFamily="34" charset="0"/>
              <a:cs typeface="Calibri" panose="020F0502020204030204" pitchFamily="34" charset="0"/>
            </a:rPr>
            <a:t>Say “No” to touches or secrets I don’t like 🚫</a:t>
          </a:r>
          <a:endParaRPr lang="en-US" dirty="0">
            <a:latin typeface="Calibri" panose="020F0502020204030204" pitchFamily="34" charset="0"/>
            <a:cs typeface="Calibri" panose="020F0502020204030204" pitchFamily="34" charset="0"/>
          </a:endParaRPr>
        </a:p>
      </dgm:t>
    </dgm:pt>
    <dgm:pt modelId="{A8CB4A63-61F0-4A9D-8046-D5E25210D4C4}" type="parTrans" cxnId="{AE75D585-3506-4590-95C8-53B4A3C02507}">
      <dgm:prSet/>
      <dgm:spPr/>
      <dgm:t>
        <a:bodyPr/>
        <a:lstStyle/>
        <a:p>
          <a:endParaRPr lang="en-US"/>
        </a:p>
      </dgm:t>
    </dgm:pt>
    <dgm:pt modelId="{DA9252D8-BA87-497B-BE6B-4891F8736E99}" type="sibTrans" cxnId="{AE75D585-3506-4590-95C8-53B4A3C02507}">
      <dgm:prSet/>
      <dgm:spPr/>
      <dgm:t>
        <a:bodyPr/>
        <a:lstStyle/>
        <a:p>
          <a:endParaRPr lang="en-US"/>
        </a:p>
      </dgm:t>
    </dgm:pt>
    <dgm:pt modelId="{3B078DF6-7D75-403A-97CE-D0AAD4F1C01D}">
      <dgm:prSet/>
      <dgm:spPr/>
      <dgm:t>
        <a:bodyPr/>
        <a:lstStyle/>
        <a:p>
          <a:r>
            <a:rPr lang="en-US" b="0" i="0" baseline="0" dirty="0">
              <a:latin typeface="Calibri" panose="020F0502020204030204" pitchFamily="34" charset="0"/>
              <a:cs typeface="Calibri" panose="020F0502020204030204" pitchFamily="34" charset="0"/>
            </a:rPr>
            <a:t>Don’t keep unsafe secrets </a:t>
          </a:r>
          <a:r>
            <a:rPr lang="en-US" b="0" i="0" baseline="0" dirty="0"/>
            <a:t>🤐</a:t>
          </a:r>
          <a:endParaRPr lang="en-US" dirty="0"/>
        </a:p>
      </dgm:t>
    </dgm:pt>
    <dgm:pt modelId="{9AFC5713-B2B8-4F22-B3BE-CA080B5F795B}" type="parTrans" cxnId="{5CBDD683-3866-40E3-8119-24E80820D66F}">
      <dgm:prSet/>
      <dgm:spPr/>
      <dgm:t>
        <a:bodyPr/>
        <a:lstStyle/>
        <a:p>
          <a:endParaRPr lang="en-US"/>
        </a:p>
      </dgm:t>
    </dgm:pt>
    <dgm:pt modelId="{8D8EB3E5-4622-4746-A57B-2500F33BC545}" type="sibTrans" cxnId="{5CBDD683-3866-40E3-8119-24E80820D66F}">
      <dgm:prSet/>
      <dgm:spPr/>
      <dgm:t>
        <a:bodyPr/>
        <a:lstStyle/>
        <a:p>
          <a:endParaRPr lang="en-US"/>
        </a:p>
      </dgm:t>
    </dgm:pt>
    <dgm:pt modelId="{3D9AFFD0-C7CE-473C-86D7-80E70E7B34FD}" type="pres">
      <dgm:prSet presAssocID="{62FCC365-923C-4A18-8E39-8D554271E8E8}" presName="linear" presStyleCnt="0">
        <dgm:presLayoutVars>
          <dgm:animLvl val="lvl"/>
          <dgm:resizeHandles val="exact"/>
        </dgm:presLayoutVars>
      </dgm:prSet>
      <dgm:spPr/>
    </dgm:pt>
    <dgm:pt modelId="{07892533-9FA4-4EA1-9E9C-BCF3C7A130DF}" type="pres">
      <dgm:prSet presAssocID="{84732112-EB81-49D1-9080-BC153AA4CEC6}" presName="parentText" presStyleLbl="node1" presStyleIdx="0" presStyleCnt="3">
        <dgm:presLayoutVars>
          <dgm:chMax val="0"/>
          <dgm:bulletEnabled val="1"/>
        </dgm:presLayoutVars>
      </dgm:prSet>
      <dgm:spPr/>
    </dgm:pt>
    <dgm:pt modelId="{1DFE85DA-2192-483C-AD62-3EBF87C0DDA4}" type="pres">
      <dgm:prSet presAssocID="{D6E50322-8763-4612-8DD1-47C61FD86A8C}" presName="spacer" presStyleCnt="0"/>
      <dgm:spPr/>
    </dgm:pt>
    <dgm:pt modelId="{0A2EF992-799C-494E-BB7D-BC86E0CB9C1A}" type="pres">
      <dgm:prSet presAssocID="{A546135C-33D1-4C5A-BCBC-1E5B6731DEE2}" presName="parentText" presStyleLbl="node1" presStyleIdx="1" presStyleCnt="3">
        <dgm:presLayoutVars>
          <dgm:chMax val="0"/>
          <dgm:bulletEnabled val="1"/>
        </dgm:presLayoutVars>
      </dgm:prSet>
      <dgm:spPr/>
    </dgm:pt>
    <dgm:pt modelId="{5F21F356-7844-48EF-BADF-4849BFF666E5}" type="pres">
      <dgm:prSet presAssocID="{DA9252D8-BA87-497B-BE6B-4891F8736E99}" presName="spacer" presStyleCnt="0"/>
      <dgm:spPr/>
    </dgm:pt>
    <dgm:pt modelId="{39EBCC6D-144D-45A1-A86D-BDD7DB25F040}" type="pres">
      <dgm:prSet presAssocID="{3B078DF6-7D75-403A-97CE-D0AAD4F1C01D}" presName="parentText" presStyleLbl="node1" presStyleIdx="2" presStyleCnt="3" custLinFactNeighborY="40021">
        <dgm:presLayoutVars>
          <dgm:chMax val="0"/>
          <dgm:bulletEnabled val="1"/>
        </dgm:presLayoutVars>
      </dgm:prSet>
      <dgm:spPr/>
    </dgm:pt>
  </dgm:ptLst>
  <dgm:cxnLst>
    <dgm:cxn modelId="{D2FCA913-4A31-4800-975E-BE32335D6B38}" type="presOf" srcId="{62FCC365-923C-4A18-8E39-8D554271E8E8}" destId="{3D9AFFD0-C7CE-473C-86D7-80E70E7B34FD}" srcOrd="0" destOrd="0" presId="urn:microsoft.com/office/officeart/2005/8/layout/vList2"/>
    <dgm:cxn modelId="{69E48A31-6973-4F2F-8A69-8371A2680EAD}" type="presOf" srcId="{A546135C-33D1-4C5A-BCBC-1E5B6731DEE2}" destId="{0A2EF992-799C-494E-BB7D-BC86E0CB9C1A}" srcOrd="0" destOrd="0" presId="urn:microsoft.com/office/officeart/2005/8/layout/vList2"/>
    <dgm:cxn modelId="{5CBDD683-3866-40E3-8119-24E80820D66F}" srcId="{62FCC365-923C-4A18-8E39-8D554271E8E8}" destId="{3B078DF6-7D75-403A-97CE-D0AAD4F1C01D}" srcOrd="2" destOrd="0" parTransId="{9AFC5713-B2B8-4F22-B3BE-CA080B5F795B}" sibTransId="{8D8EB3E5-4622-4746-A57B-2500F33BC545}"/>
    <dgm:cxn modelId="{AE75D585-3506-4590-95C8-53B4A3C02507}" srcId="{62FCC365-923C-4A18-8E39-8D554271E8E8}" destId="{A546135C-33D1-4C5A-BCBC-1E5B6731DEE2}" srcOrd="1" destOrd="0" parTransId="{A8CB4A63-61F0-4A9D-8046-D5E25210D4C4}" sibTransId="{DA9252D8-BA87-497B-BE6B-4891F8736E99}"/>
    <dgm:cxn modelId="{AD41269D-EC05-4FEA-8984-5CAC6A4D8797}" srcId="{62FCC365-923C-4A18-8E39-8D554271E8E8}" destId="{84732112-EB81-49D1-9080-BC153AA4CEC6}" srcOrd="0" destOrd="0" parTransId="{EFAA10D9-19F3-4FDF-9D3A-160392AEDE9C}" sibTransId="{D6E50322-8763-4612-8DD1-47C61FD86A8C}"/>
    <dgm:cxn modelId="{E3E41FA6-968A-4163-91CC-761EB9527D6E}" type="presOf" srcId="{3B078DF6-7D75-403A-97CE-D0AAD4F1C01D}" destId="{39EBCC6D-144D-45A1-A86D-BDD7DB25F040}" srcOrd="0" destOrd="0" presId="urn:microsoft.com/office/officeart/2005/8/layout/vList2"/>
    <dgm:cxn modelId="{C52543C2-97A9-4601-BAD6-A6A0D445D208}" type="presOf" srcId="{84732112-EB81-49D1-9080-BC153AA4CEC6}" destId="{07892533-9FA4-4EA1-9E9C-BCF3C7A130DF}" srcOrd="0" destOrd="0" presId="urn:microsoft.com/office/officeart/2005/8/layout/vList2"/>
    <dgm:cxn modelId="{31CEE397-08FF-4D67-9D3C-011826B34CCC}" type="presParOf" srcId="{3D9AFFD0-C7CE-473C-86D7-80E70E7B34FD}" destId="{07892533-9FA4-4EA1-9E9C-BCF3C7A130DF}" srcOrd="0" destOrd="0" presId="urn:microsoft.com/office/officeart/2005/8/layout/vList2"/>
    <dgm:cxn modelId="{4F9F8F79-3B18-46F9-B1D4-F9164F91738D}" type="presParOf" srcId="{3D9AFFD0-C7CE-473C-86D7-80E70E7B34FD}" destId="{1DFE85DA-2192-483C-AD62-3EBF87C0DDA4}" srcOrd="1" destOrd="0" presId="urn:microsoft.com/office/officeart/2005/8/layout/vList2"/>
    <dgm:cxn modelId="{D9E7A077-F42C-48AA-AE76-D2A5400F63C7}" type="presParOf" srcId="{3D9AFFD0-C7CE-473C-86D7-80E70E7B34FD}" destId="{0A2EF992-799C-494E-BB7D-BC86E0CB9C1A}" srcOrd="2" destOrd="0" presId="urn:microsoft.com/office/officeart/2005/8/layout/vList2"/>
    <dgm:cxn modelId="{73274CA1-DB88-42C9-9EEF-CB38404C8E12}" type="presParOf" srcId="{3D9AFFD0-C7CE-473C-86D7-80E70E7B34FD}" destId="{5F21F356-7844-48EF-BADF-4849BFF666E5}" srcOrd="3" destOrd="0" presId="urn:microsoft.com/office/officeart/2005/8/layout/vList2"/>
    <dgm:cxn modelId="{BEF1A1EC-7119-41AC-80BD-F680F2A5DB9D}" type="presParOf" srcId="{3D9AFFD0-C7CE-473C-86D7-80E70E7B34FD}" destId="{39EBCC6D-144D-45A1-A86D-BDD7DB25F040}"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AC384-CFA7-4CA7-ADCE-5CF786ABFF63}" type="doc">
      <dgm:prSet loTypeId="urn:microsoft.com/office/officeart/2005/8/layout/hierarchy3" loCatId="list" qsTypeId="urn:microsoft.com/office/officeart/2005/8/quickstyle/simple4" qsCatId="simple" csTypeId="urn:microsoft.com/office/officeart/2005/8/colors/colorful2" csCatId="colorful" phldr="1"/>
      <dgm:spPr/>
      <dgm:t>
        <a:bodyPr/>
        <a:lstStyle/>
        <a:p>
          <a:endParaRPr lang="en-US"/>
        </a:p>
      </dgm:t>
    </dgm:pt>
    <dgm:pt modelId="{66E7183B-0B29-4997-B9B4-A8BE5F280E08}">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Notice</a:t>
          </a:r>
          <a:r>
            <a:rPr lang="en-US" dirty="0">
              <a:latin typeface="Calibri" panose="020F0502020204030204" pitchFamily="34" charset="0"/>
              <a:cs typeface="Calibri" panose="020F0502020204030204" pitchFamily="34" charset="0"/>
            </a:rPr>
            <a:t> if someone is asking you to keep a secret that feels bad.</a:t>
          </a:r>
        </a:p>
      </dgm:t>
    </dgm:pt>
    <dgm:pt modelId="{7D7865EF-1A4B-45FC-AF93-D0F60EB9592C}" type="parTrans" cxnId="{9BF6BF38-34A0-4A21-8106-AE1FCDBAB5AE}">
      <dgm:prSet/>
      <dgm:spPr/>
      <dgm:t>
        <a:bodyPr/>
        <a:lstStyle/>
        <a:p>
          <a:endParaRPr lang="en-US"/>
        </a:p>
      </dgm:t>
    </dgm:pt>
    <dgm:pt modelId="{19F417F7-9CF5-4335-AF99-E7B4C4B855DB}" type="sibTrans" cxnId="{9BF6BF38-34A0-4A21-8106-AE1FCDBAB5AE}">
      <dgm:prSet/>
      <dgm:spPr/>
      <dgm:t>
        <a:bodyPr/>
        <a:lstStyle/>
        <a:p>
          <a:endParaRPr lang="en-US"/>
        </a:p>
      </dgm:t>
    </dgm:pt>
    <dgm:pt modelId="{B81D694E-0F85-4F78-A1D6-012BA68BB7C6}">
      <dgm:prSet/>
      <dgm:spPr/>
      <dgm:t>
        <a:bodyPr/>
        <a:lstStyle/>
        <a:p>
          <a:r>
            <a:rPr lang="en-US" b="1" dirty="0">
              <a:latin typeface="Calibri" panose="020F0502020204030204" pitchFamily="34" charset="0"/>
              <a:cs typeface="Calibri" panose="020F0502020204030204" pitchFamily="34" charset="0"/>
            </a:rPr>
            <a:t>Build</a:t>
          </a:r>
        </a:p>
      </dgm:t>
    </dgm:pt>
    <dgm:pt modelId="{E94E0CF9-B779-45A7-ADCD-8E93A4C420B5}" type="parTrans" cxnId="{7937D9DC-1FC4-4D76-9442-A22C3D992F49}">
      <dgm:prSet/>
      <dgm:spPr/>
      <dgm:t>
        <a:bodyPr/>
        <a:lstStyle/>
        <a:p>
          <a:endParaRPr lang="en-US"/>
        </a:p>
      </dgm:t>
    </dgm:pt>
    <dgm:pt modelId="{2C7F6CB4-FE70-4ADE-B9DE-10EDFEAEDEA6}" type="sibTrans" cxnId="{7937D9DC-1FC4-4D76-9442-A22C3D992F49}">
      <dgm:prSet/>
      <dgm:spPr/>
      <dgm:t>
        <a:bodyPr/>
        <a:lstStyle/>
        <a:p>
          <a:endParaRPr lang="en-US"/>
        </a:p>
      </dgm:t>
    </dgm:pt>
    <dgm:pt modelId="{8D85187F-AA74-495B-9013-2F5BB772249B}">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Practice</a:t>
          </a:r>
          <a:r>
            <a:rPr lang="en-US" dirty="0">
              <a:latin typeface="Calibri" panose="020F0502020204030204" pitchFamily="34" charset="0"/>
              <a:cs typeface="Calibri" panose="020F0502020204030204" pitchFamily="34" charset="0"/>
            </a:rPr>
            <a:t> asking for help from safe adults (parents, teachers, helpers).</a:t>
          </a:r>
        </a:p>
      </dgm:t>
    </dgm:pt>
    <dgm:pt modelId="{C569CEE4-6186-44AD-94BB-60DF6F176FA9}" type="parTrans" cxnId="{DEA44A21-C1DA-4CDA-900D-20B8BCF77FB1}">
      <dgm:prSet/>
      <dgm:spPr/>
      <dgm:t>
        <a:bodyPr/>
        <a:lstStyle/>
        <a:p>
          <a:endParaRPr lang="en-US"/>
        </a:p>
      </dgm:t>
    </dgm:pt>
    <dgm:pt modelId="{305FB89C-A5F9-447E-88CC-161CE3223565}" type="sibTrans" cxnId="{DEA44A21-C1DA-4CDA-900D-20B8BCF77FB1}">
      <dgm:prSet/>
      <dgm:spPr/>
      <dgm:t>
        <a:bodyPr/>
        <a:lstStyle/>
        <a:p>
          <a:endParaRPr lang="en-US"/>
        </a:p>
      </dgm:t>
    </dgm:pt>
    <dgm:pt modelId="{620EC1E0-9362-444B-8B77-BAAE9CED042D}">
      <dgm:prSet/>
      <dgm:spPr/>
      <dgm:t>
        <a:bodyPr/>
        <a:lstStyle/>
        <a:p>
          <a:r>
            <a:rPr lang="en-US" b="1" dirty="0">
              <a:latin typeface="Calibri" panose="020F0502020204030204" pitchFamily="34" charset="0"/>
              <a:cs typeface="Calibri" panose="020F0502020204030204" pitchFamily="34" charset="0"/>
            </a:rPr>
            <a:t>Spot</a:t>
          </a:r>
        </a:p>
      </dgm:t>
    </dgm:pt>
    <dgm:pt modelId="{9B6AC0DF-9A28-4E9D-AD4A-98CA277B1BCB}" type="sibTrans" cxnId="{D0EA2F27-4F0D-43D0-AB82-649B245EF1FC}">
      <dgm:prSet/>
      <dgm:spPr/>
      <dgm:t>
        <a:bodyPr/>
        <a:lstStyle/>
        <a:p>
          <a:endParaRPr lang="en-US"/>
        </a:p>
      </dgm:t>
    </dgm:pt>
    <dgm:pt modelId="{1EDE9BD4-DD51-4CA0-B263-B461EA0C4A03}" type="parTrans" cxnId="{D0EA2F27-4F0D-43D0-AB82-649B245EF1FC}">
      <dgm:prSet/>
      <dgm:spPr/>
      <dgm:t>
        <a:bodyPr/>
        <a:lstStyle/>
        <a:p>
          <a:endParaRPr lang="en-US"/>
        </a:p>
      </dgm:t>
    </dgm:pt>
    <dgm:pt modelId="{9E8F4F14-AE96-4D60-AA11-C76EEF7253C3}">
      <dgm:prSet/>
      <dgm:spPr/>
      <dgm:t>
        <a:bodyPr/>
        <a:lstStyle/>
        <a:p>
          <a:r>
            <a:rPr lang="en-US" b="1" dirty="0">
              <a:latin typeface="Calibri" panose="020F0502020204030204" pitchFamily="34" charset="0"/>
              <a:cs typeface="Calibri" panose="020F0502020204030204" pitchFamily="34" charset="0"/>
            </a:rPr>
            <a:t>Understand</a:t>
          </a:r>
        </a:p>
      </dgm:t>
    </dgm:pt>
    <dgm:pt modelId="{D7421B12-B051-42E6-8BFB-5C9872B6715F}" type="sibTrans" cxnId="{FBE4B2C0-9D2D-4B6C-ACB6-568B02D88E21}">
      <dgm:prSet/>
      <dgm:spPr/>
      <dgm:t>
        <a:bodyPr/>
        <a:lstStyle/>
        <a:p>
          <a:endParaRPr lang="en-US"/>
        </a:p>
      </dgm:t>
    </dgm:pt>
    <dgm:pt modelId="{D15958C2-3AF0-4A4A-8239-84CAF2406357}" type="parTrans" cxnId="{FBE4B2C0-9D2D-4B6C-ACB6-568B02D88E21}">
      <dgm:prSet/>
      <dgm:spPr/>
      <dgm:t>
        <a:bodyPr/>
        <a:lstStyle/>
        <a:p>
          <a:endParaRPr lang="en-US"/>
        </a:p>
      </dgm:t>
    </dgm:pt>
    <dgm:pt modelId="{689E9584-4B01-439F-89E2-D8289CCAB43D}">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Recognize</a:t>
          </a:r>
          <a:r>
            <a:rPr lang="en-US" dirty="0">
              <a:latin typeface="Calibri" panose="020F0502020204030204" pitchFamily="34" charset="0"/>
              <a:cs typeface="Calibri" panose="020F0502020204030204" pitchFamily="34" charset="0"/>
            </a:rPr>
            <a:t> when an adult or older kid is being bossy in an unsafe way.</a:t>
          </a:r>
        </a:p>
      </dgm:t>
    </dgm:pt>
    <dgm:pt modelId="{3B9AC78B-DACD-4CE9-ADCC-F71596E4A511}" type="parTrans" cxnId="{980ED839-6346-4408-93FE-010710EA0D81}">
      <dgm:prSet/>
      <dgm:spPr/>
      <dgm:t>
        <a:bodyPr/>
        <a:lstStyle/>
        <a:p>
          <a:endParaRPr lang="en-US"/>
        </a:p>
      </dgm:t>
    </dgm:pt>
    <dgm:pt modelId="{23B3A6FE-9E51-4091-BFB2-4A56CE5FC26A}" type="sibTrans" cxnId="{980ED839-6346-4408-93FE-010710EA0D81}">
      <dgm:prSet/>
      <dgm:spPr/>
      <dgm:t>
        <a:bodyPr/>
        <a:lstStyle/>
        <a:p>
          <a:endParaRPr lang="en-US"/>
        </a:p>
      </dgm:t>
    </dgm:pt>
    <dgm:pt modelId="{A77FBF79-F0EB-4225-AEE6-D5C1D5BA8BA0}">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See</a:t>
          </a:r>
          <a:r>
            <a:rPr lang="en-US" dirty="0">
              <a:latin typeface="Calibri" panose="020F0502020204030204" pitchFamily="34" charset="0"/>
              <a:cs typeface="Calibri" panose="020F0502020204030204" pitchFamily="34" charset="0"/>
            </a:rPr>
            <a:t> when a friend looks scared, sad, or uncomfortable</a:t>
          </a:r>
        </a:p>
      </dgm:t>
    </dgm:pt>
    <dgm:pt modelId="{31AEE782-18BE-4F66-8F13-AB244752A5CA}" type="parTrans" cxnId="{6CD4DDD9-FBD5-44F3-9316-CB35D3FB22ED}">
      <dgm:prSet/>
      <dgm:spPr/>
      <dgm:t>
        <a:bodyPr/>
        <a:lstStyle/>
        <a:p>
          <a:endParaRPr lang="en-US"/>
        </a:p>
      </dgm:t>
    </dgm:pt>
    <dgm:pt modelId="{30CB1F61-30DD-487E-AFBF-F0689CAB634E}" type="sibTrans" cxnId="{6CD4DDD9-FBD5-44F3-9316-CB35D3FB22ED}">
      <dgm:prSet/>
      <dgm:spPr/>
      <dgm:t>
        <a:bodyPr/>
        <a:lstStyle/>
        <a:p>
          <a:endParaRPr lang="en-US"/>
        </a:p>
      </dgm:t>
    </dgm:pt>
    <dgm:pt modelId="{FAE89DB3-37A7-4559-91DE-E230578271E4}">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Use your voice </a:t>
          </a:r>
          <a:r>
            <a:rPr lang="en-US" dirty="0">
              <a:latin typeface="Calibri" panose="020F0502020204030204" pitchFamily="34" charset="0"/>
              <a:cs typeface="Calibri" panose="020F0502020204030204" pitchFamily="34" charset="0"/>
            </a:rPr>
            <a:t>to say “stop” or “no” when you need to.</a:t>
          </a:r>
        </a:p>
      </dgm:t>
    </dgm:pt>
    <dgm:pt modelId="{B1ECC00D-7F64-43CD-8526-FA7759886983}" type="parTrans" cxnId="{68FA975C-202F-4B60-9B35-B14F91A9F69B}">
      <dgm:prSet/>
      <dgm:spPr/>
      <dgm:t>
        <a:bodyPr/>
        <a:lstStyle/>
        <a:p>
          <a:endParaRPr lang="en-US"/>
        </a:p>
      </dgm:t>
    </dgm:pt>
    <dgm:pt modelId="{F9906B31-6EA5-49DD-9F1D-8780C66AB36B}" type="sibTrans" cxnId="{68FA975C-202F-4B60-9B35-B14F91A9F69B}">
      <dgm:prSet/>
      <dgm:spPr/>
      <dgm:t>
        <a:bodyPr/>
        <a:lstStyle/>
        <a:p>
          <a:endParaRPr lang="en-US"/>
        </a:p>
      </dgm:t>
    </dgm:pt>
    <dgm:pt modelId="{234AC77E-5C7E-435A-991F-138F1BCB8BDC}">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Be a good friend </a:t>
          </a:r>
          <a:r>
            <a:rPr lang="en-US" dirty="0">
              <a:latin typeface="Calibri" panose="020F0502020204030204" pitchFamily="34" charset="0"/>
              <a:cs typeface="Calibri" panose="020F0502020204030204" pitchFamily="34" charset="0"/>
            </a:rPr>
            <a:t>by telling a grown-up if someone might not </a:t>
          </a:r>
          <a:r>
            <a:rPr lang="en-US" dirty="0">
              <a:latin typeface="Calibri Light" panose="020F0302020204030204" pitchFamily="34" charset="0"/>
              <a:cs typeface="Calibri Light" panose="020F0302020204030204" pitchFamily="34" charset="0"/>
            </a:rPr>
            <a:t>be safe.</a:t>
          </a:r>
        </a:p>
      </dgm:t>
    </dgm:pt>
    <dgm:pt modelId="{E641A87E-134A-409A-A771-614D50BCCC2F}" type="parTrans" cxnId="{D48A83D7-3941-4978-8787-A6B18E73EA8A}">
      <dgm:prSet/>
      <dgm:spPr/>
      <dgm:t>
        <a:bodyPr/>
        <a:lstStyle/>
        <a:p>
          <a:endParaRPr lang="en-US"/>
        </a:p>
      </dgm:t>
    </dgm:pt>
    <dgm:pt modelId="{DE89893E-8D41-4FC8-A3BB-137827855620}" type="sibTrans" cxnId="{D48A83D7-3941-4978-8787-A6B18E73EA8A}">
      <dgm:prSet/>
      <dgm:spPr/>
      <dgm:t>
        <a:bodyPr/>
        <a:lstStyle/>
        <a:p>
          <a:endParaRPr lang="en-US"/>
        </a:p>
      </dgm:t>
    </dgm:pt>
    <dgm:pt modelId="{ED88FBA8-46EE-40C9-A126-55F88D164E2A}">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Know </a:t>
          </a:r>
          <a:r>
            <a:rPr lang="en-US" dirty="0">
              <a:latin typeface="Calibri" panose="020F0502020204030204" pitchFamily="34" charset="0"/>
              <a:cs typeface="Calibri" panose="020F0502020204030204" pitchFamily="34" charset="0"/>
            </a:rPr>
            <a:t>that every kid deserves to be safe and cared for.</a:t>
          </a:r>
        </a:p>
      </dgm:t>
    </dgm:pt>
    <dgm:pt modelId="{56FCB2EF-4306-4937-9622-C4D4A98CC3E1}" type="parTrans" cxnId="{4F2A9728-230E-4574-936D-3B18BF1381B6}">
      <dgm:prSet/>
      <dgm:spPr/>
      <dgm:t>
        <a:bodyPr/>
        <a:lstStyle/>
        <a:p>
          <a:endParaRPr lang="en-US"/>
        </a:p>
      </dgm:t>
    </dgm:pt>
    <dgm:pt modelId="{591B9E41-51C4-4CA5-AD0C-D6A3C5ACC927}" type="sibTrans" cxnId="{4F2A9728-230E-4574-936D-3B18BF1381B6}">
      <dgm:prSet/>
      <dgm:spPr/>
      <dgm:t>
        <a:bodyPr/>
        <a:lstStyle/>
        <a:p>
          <a:endParaRPr lang="en-US"/>
        </a:p>
      </dgm:t>
    </dgm:pt>
    <dgm:pt modelId="{BC62936C-C1E1-4FF4-8D14-DDF52B0F6DE1}">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Learn </a:t>
          </a:r>
          <a:r>
            <a:rPr lang="en-US" dirty="0">
              <a:latin typeface="Calibri" panose="020F0502020204030204" pitchFamily="34" charset="0"/>
              <a:cs typeface="Calibri" panose="020F0502020204030204" pitchFamily="34" charset="0"/>
            </a:rPr>
            <a:t>the difference between safe and unsafe touches, words, and actions.</a:t>
          </a:r>
        </a:p>
      </dgm:t>
    </dgm:pt>
    <dgm:pt modelId="{EB6AD041-A628-49B9-9B83-117B3A1B3694}" type="parTrans" cxnId="{C9540FA1-4D0E-4D23-A186-B7DD6DD13D64}">
      <dgm:prSet/>
      <dgm:spPr/>
      <dgm:t>
        <a:bodyPr/>
        <a:lstStyle/>
        <a:p>
          <a:endParaRPr lang="en-US"/>
        </a:p>
      </dgm:t>
    </dgm:pt>
    <dgm:pt modelId="{1E108426-356A-424F-865E-CDD701759F6A}" type="sibTrans" cxnId="{C9540FA1-4D0E-4D23-A186-B7DD6DD13D64}">
      <dgm:prSet/>
      <dgm:spPr/>
      <dgm:t>
        <a:bodyPr/>
        <a:lstStyle/>
        <a:p>
          <a:endParaRPr lang="en-US"/>
        </a:p>
      </dgm:t>
    </dgm:pt>
    <dgm:pt modelId="{71E7DCDE-9F3D-41B2-90AB-945A7761BD45}">
      <dgm:prSet/>
      <dgm:spPr/>
      <dgm:t>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Understand</a:t>
          </a:r>
          <a:r>
            <a:rPr lang="en-US" dirty="0">
              <a:latin typeface="Calibri" panose="020F0502020204030204" pitchFamily="34" charset="0"/>
              <a:cs typeface="Calibri" panose="020F0502020204030204" pitchFamily="34" charset="0"/>
            </a:rPr>
            <a:t> that it’s okay to say “no” if something feels wrong.</a:t>
          </a:r>
        </a:p>
      </dgm:t>
    </dgm:pt>
    <dgm:pt modelId="{5BDDEAB2-2952-4CDA-890D-B0BD468FFBE7}" type="parTrans" cxnId="{D970D44A-9AE7-41A7-BD89-6680732E0B7E}">
      <dgm:prSet/>
      <dgm:spPr/>
      <dgm:t>
        <a:bodyPr/>
        <a:lstStyle/>
        <a:p>
          <a:endParaRPr lang="en-US"/>
        </a:p>
      </dgm:t>
    </dgm:pt>
    <dgm:pt modelId="{14144F65-8643-4674-9B34-15E1DD99A477}" type="sibTrans" cxnId="{D970D44A-9AE7-41A7-BD89-6680732E0B7E}">
      <dgm:prSet/>
      <dgm:spPr/>
      <dgm:t>
        <a:bodyPr/>
        <a:lstStyle/>
        <a:p>
          <a:endParaRPr lang="en-US"/>
        </a:p>
      </dgm:t>
    </dgm:pt>
    <dgm:pt modelId="{38EE9386-575F-44CA-94F2-5B387DBDA253}" type="pres">
      <dgm:prSet presAssocID="{88AAC384-CFA7-4CA7-ADCE-5CF786ABFF63}" presName="diagram" presStyleCnt="0">
        <dgm:presLayoutVars>
          <dgm:chPref val="1"/>
          <dgm:dir/>
          <dgm:animOne val="branch"/>
          <dgm:animLvl val="lvl"/>
          <dgm:resizeHandles/>
        </dgm:presLayoutVars>
      </dgm:prSet>
      <dgm:spPr/>
    </dgm:pt>
    <dgm:pt modelId="{7A2C6713-3A87-4B7B-9044-EE81C101BB87}" type="pres">
      <dgm:prSet presAssocID="{9E8F4F14-AE96-4D60-AA11-C76EEF7253C3}" presName="root" presStyleCnt="0"/>
      <dgm:spPr/>
    </dgm:pt>
    <dgm:pt modelId="{A5242924-4EBF-4EC3-B329-ED4EF3A40A53}" type="pres">
      <dgm:prSet presAssocID="{9E8F4F14-AE96-4D60-AA11-C76EEF7253C3}" presName="rootComposite" presStyleCnt="0"/>
      <dgm:spPr/>
    </dgm:pt>
    <dgm:pt modelId="{72206509-D8F9-4810-9B12-24986C00A016}" type="pres">
      <dgm:prSet presAssocID="{9E8F4F14-AE96-4D60-AA11-C76EEF7253C3}" presName="rootText" presStyleLbl="node1" presStyleIdx="0" presStyleCnt="3"/>
      <dgm:spPr/>
    </dgm:pt>
    <dgm:pt modelId="{E0A16791-7527-4740-BF7C-5E39324E73EC}" type="pres">
      <dgm:prSet presAssocID="{9E8F4F14-AE96-4D60-AA11-C76EEF7253C3}" presName="rootConnector" presStyleLbl="node1" presStyleIdx="0" presStyleCnt="3"/>
      <dgm:spPr/>
    </dgm:pt>
    <dgm:pt modelId="{87E1DCAE-9E34-452B-84D4-199934D97830}" type="pres">
      <dgm:prSet presAssocID="{9E8F4F14-AE96-4D60-AA11-C76EEF7253C3}" presName="childShape" presStyleCnt="0"/>
      <dgm:spPr/>
    </dgm:pt>
    <dgm:pt modelId="{9F89CD6A-64E8-4F31-A8A3-DEC7C4FB3901}" type="pres">
      <dgm:prSet presAssocID="{56FCB2EF-4306-4937-9622-C4D4A98CC3E1}" presName="Name13" presStyleLbl="parChTrans1D2" presStyleIdx="0" presStyleCnt="9"/>
      <dgm:spPr/>
    </dgm:pt>
    <dgm:pt modelId="{7494501B-951D-4D57-9659-8CCC25A3D186}" type="pres">
      <dgm:prSet presAssocID="{ED88FBA8-46EE-40C9-A126-55F88D164E2A}" presName="childText" presStyleLbl="bgAcc1" presStyleIdx="0" presStyleCnt="9">
        <dgm:presLayoutVars>
          <dgm:bulletEnabled val="1"/>
        </dgm:presLayoutVars>
      </dgm:prSet>
      <dgm:spPr/>
    </dgm:pt>
    <dgm:pt modelId="{0BDD43F6-EF57-41D1-B8E0-B23E9B9FB272}" type="pres">
      <dgm:prSet presAssocID="{EB6AD041-A628-49B9-9B83-117B3A1B3694}" presName="Name13" presStyleLbl="parChTrans1D2" presStyleIdx="1" presStyleCnt="9"/>
      <dgm:spPr/>
    </dgm:pt>
    <dgm:pt modelId="{7BC7E15A-1D38-4F42-9D26-3BA0118B5A41}" type="pres">
      <dgm:prSet presAssocID="{BC62936C-C1E1-4FF4-8D14-DDF52B0F6DE1}" presName="childText" presStyleLbl="bgAcc1" presStyleIdx="1" presStyleCnt="9">
        <dgm:presLayoutVars>
          <dgm:bulletEnabled val="1"/>
        </dgm:presLayoutVars>
      </dgm:prSet>
      <dgm:spPr/>
    </dgm:pt>
    <dgm:pt modelId="{A77A61C9-50E9-4E7B-A7EE-2CC0A9050520}" type="pres">
      <dgm:prSet presAssocID="{5BDDEAB2-2952-4CDA-890D-B0BD468FFBE7}" presName="Name13" presStyleLbl="parChTrans1D2" presStyleIdx="2" presStyleCnt="9"/>
      <dgm:spPr/>
    </dgm:pt>
    <dgm:pt modelId="{D8E47DD8-067A-4683-BC2B-A3B76D5C20AA}" type="pres">
      <dgm:prSet presAssocID="{71E7DCDE-9F3D-41B2-90AB-945A7761BD45}" presName="childText" presStyleLbl="bgAcc1" presStyleIdx="2" presStyleCnt="9">
        <dgm:presLayoutVars>
          <dgm:bulletEnabled val="1"/>
        </dgm:presLayoutVars>
      </dgm:prSet>
      <dgm:spPr/>
    </dgm:pt>
    <dgm:pt modelId="{DF413172-9FDA-41E1-9BA0-2AF5E492C410}" type="pres">
      <dgm:prSet presAssocID="{620EC1E0-9362-444B-8B77-BAAE9CED042D}" presName="root" presStyleCnt="0"/>
      <dgm:spPr/>
    </dgm:pt>
    <dgm:pt modelId="{DEFB31ED-B077-4668-B304-FF7321FA943D}" type="pres">
      <dgm:prSet presAssocID="{620EC1E0-9362-444B-8B77-BAAE9CED042D}" presName="rootComposite" presStyleCnt="0"/>
      <dgm:spPr/>
    </dgm:pt>
    <dgm:pt modelId="{089E2E0F-3375-4E22-8F64-C62FCAE25FC3}" type="pres">
      <dgm:prSet presAssocID="{620EC1E0-9362-444B-8B77-BAAE9CED042D}" presName="rootText" presStyleLbl="node1" presStyleIdx="1" presStyleCnt="3"/>
      <dgm:spPr/>
    </dgm:pt>
    <dgm:pt modelId="{4E8011E8-CA5F-4D00-8511-FB46F2B3A379}" type="pres">
      <dgm:prSet presAssocID="{620EC1E0-9362-444B-8B77-BAAE9CED042D}" presName="rootConnector" presStyleLbl="node1" presStyleIdx="1" presStyleCnt="3"/>
      <dgm:spPr/>
    </dgm:pt>
    <dgm:pt modelId="{E6311362-6459-47CF-ADA1-43FF9384E38A}" type="pres">
      <dgm:prSet presAssocID="{620EC1E0-9362-444B-8B77-BAAE9CED042D}" presName="childShape" presStyleCnt="0"/>
      <dgm:spPr/>
    </dgm:pt>
    <dgm:pt modelId="{AB3FABA5-067D-4F2E-9104-8B2B9915B0FE}" type="pres">
      <dgm:prSet presAssocID="{7D7865EF-1A4B-45FC-AF93-D0F60EB9592C}" presName="Name13" presStyleLbl="parChTrans1D2" presStyleIdx="3" presStyleCnt="9"/>
      <dgm:spPr/>
    </dgm:pt>
    <dgm:pt modelId="{99187877-5767-4AC1-8F2E-9B7ABD7D4C76}" type="pres">
      <dgm:prSet presAssocID="{66E7183B-0B29-4997-B9B4-A8BE5F280E08}" presName="childText" presStyleLbl="bgAcc1" presStyleIdx="3" presStyleCnt="9">
        <dgm:presLayoutVars>
          <dgm:bulletEnabled val="1"/>
        </dgm:presLayoutVars>
      </dgm:prSet>
      <dgm:spPr/>
    </dgm:pt>
    <dgm:pt modelId="{66A0719C-BFC8-4514-9B3D-0846F1AABC30}" type="pres">
      <dgm:prSet presAssocID="{3B9AC78B-DACD-4CE9-ADCC-F71596E4A511}" presName="Name13" presStyleLbl="parChTrans1D2" presStyleIdx="4" presStyleCnt="9"/>
      <dgm:spPr/>
    </dgm:pt>
    <dgm:pt modelId="{EBD88C4B-6651-42A9-ACF2-D9613EC23459}" type="pres">
      <dgm:prSet presAssocID="{689E9584-4B01-439F-89E2-D8289CCAB43D}" presName="childText" presStyleLbl="bgAcc1" presStyleIdx="4" presStyleCnt="9">
        <dgm:presLayoutVars>
          <dgm:bulletEnabled val="1"/>
        </dgm:presLayoutVars>
      </dgm:prSet>
      <dgm:spPr/>
    </dgm:pt>
    <dgm:pt modelId="{2C976C07-79EC-4F93-8348-748C9FAEBC8C}" type="pres">
      <dgm:prSet presAssocID="{31AEE782-18BE-4F66-8F13-AB244752A5CA}" presName="Name13" presStyleLbl="parChTrans1D2" presStyleIdx="5" presStyleCnt="9"/>
      <dgm:spPr/>
    </dgm:pt>
    <dgm:pt modelId="{555D74AB-E7CA-4E00-9A8A-617CFE31D66B}" type="pres">
      <dgm:prSet presAssocID="{A77FBF79-F0EB-4225-AEE6-D5C1D5BA8BA0}" presName="childText" presStyleLbl="bgAcc1" presStyleIdx="5" presStyleCnt="9">
        <dgm:presLayoutVars>
          <dgm:bulletEnabled val="1"/>
        </dgm:presLayoutVars>
      </dgm:prSet>
      <dgm:spPr/>
    </dgm:pt>
    <dgm:pt modelId="{CA0F0EE3-2B5C-41EB-9FB9-FAEF080005C8}" type="pres">
      <dgm:prSet presAssocID="{B81D694E-0F85-4F78-A1D6-012BA68BB7C6}" presName="root" presStyleCnt="0"/>
      <dgm:spPr/>
    </dgm:pt>
    <dgm:pt modelId="{12A6F904-AEB9-40DE-95BD-9426672F52BE}" type="pres">
      <dgm:prSet presAssocID="{B81D694E-0F85-4F78-A1D6-012BA68BB7C6}" presName="rootComposite" presStyleCnt="0"/>
      <dgm:spPr/>
    </dgm:pt>
    <dgm:pt modelId="{256A6202-966E-417E-883E-810D11593484}" type="pres">
      <dgm:prSet presAssocID="{B81D694E-0F85-4F78-A1D6-012BA68BB7C6}" presName="rootText" presStyleLbl="node1" presStyleIdx="2" presStyleCnt="3"/>
      <dgm:spPr/>
    </dgm:pt>
    <dgm:pt modelId="{C8DC89FC-1620-48FA-A83C-DC2FB095B291}" type="pres">
      <dgm:prSet presAssocID="{B81D694E-0F85-4F78-A1D6-012BA68BB7C6}" presName="rootConnector" presStyleLbl="node1" presStyleIdx="2" presStyleCnt="3"/>
      <dgm:spPr/>
    </dgm:pt>
    <dgm:pt modelId="{0CCB424A-5E8C-4963-9616-58D57D0B78EF}" type="pres">
      <dgm:prSet presAssocID="{B81D694E-0F85-4F78-A1D6-012BA68BB7C6}" presName="childShape" presStyleCnt="0"/>
      <dgm:spPr/>
    </dgm:pt>
    <dgm:pt modelId="{A4DA9F84-DC24-42EA-A0F7-B7D6BA6BA5DA}" type="pres">
      <dgm:prSet presAssocID="{C569CEE4-6186-44AD-94BB-60DF6F176FA9}" presName="Name13" presStyleLbl="parChTrans1D2" presStyleIdx="6" presStyleCnt="9"/>
      <dgm:spPr/>
    </dgm:pt>
    <dgm:pt modelId="{4FD31D76-9AFC-4698-80E7-7CE9917225EE}" type="pres">
      <dgm:prSet presAssocID="{8D85187F-AA74-495B-9013-2F5BB772249B}" presName="childText" presStyleLbl="bgAcc1" presStyleIdx="6" presStyleCnt="9" custLinFactNeighborX="3302" custLinFactNeighborY="3140">
        <dgm:presLayoutVars>
          <dgm:bulletEnabled val="1"/>
        </dgm:presLayoutVars>
      </dgm:prSet>
      <dgm:spPr/>
    </dgm:pt>
    <dgm:pt modelId="{35D9A12F-4D2F-4FDB-916A-9ADCCEEF65DE}" type="pres">
      <dgm:prSet presAssocID="{B1ECC00D-7F64-43CD-8526-FA7759886983}" presName="Name13" presStyleLbl="parChTrans1D2" presStyleIdx="7" presStyleCnt="9"/>
      <dgm:spPr/>
    </dgm:pt>
    <dgm:pt modelId="{A30E3C2E-6B16-4D73-8184-2966143F6351}" type="pres">
      <dgm:prSet presAssocID="{FAE89DB3-37A7-4559-91DE-E230578271E4}" presName="childText" presStyleLbl="bgAcc1" presStyleIdx="7" presStyleCnt="9">
        <dgm:presLayoutVars>
          <dgm:bulletEnabled val="1"/>
        </dgm:presLayoutVars>
      </dgm:prSet>
      <dgm:spPr/>
    </dgm:pt>
    <dgm:pt modelId="{4C2606E5-19EF-42FF-9DAB-1F80DC230A19}" type="pres">
      <dgm:prSet presAssocID="{E641A87E-134A-409A-A771-614D50BCCC2F}" presName="Name13" presStyleLbl="parChTrans1D2" presStyleIdx="8" presStyleCnt="9"/>
      <dgm:spPr/>
    </dgm:pt>
    <dgm:pt modelId="{CFFBE0D4-AE1D-448C-8073-BB26782595EB}" type="pres">
      <dgm:prSet presAssocID="{234AC77E-5C7E-435A-991F-138F1BCB8BDC}" presName="childText" presStyleLbl="bgAcc1" presStyleIdx="8" presStyleCnt="9">
        <dgm:presLayoutVars>
          <dgm:bulletEnabled val="1"/>
        </dgm:presLayoutVars>
      </dgm:prSet>
      <dgm:spPr/>
    </dgm:pt>
  </dgm:ptLst>
  <dgm:cxnLst>
    <dgm:cxn modelId="{C5B26801-B761-4DD3-987E-2DA87D3F9E2B}" type="presOf" srcId="{3B9AC78B-DACD-4CE9-ADCC-F71596E4A511}" destId="{66A0719C-BFC8-4514-9B3D-0846F1AABC30}" srcOrd="0" destOrd="0" presId="urn:microsoft.com/office/officeart/2005/8/layout/hierarchy3"/>
    <dgm:cxn modelId="{8C92EE01-A0C1-43CC-A7B4-5C0F4ADFDF40}" type="presOf" srcId="{ED88FBA8-46EE-40C9-A126-55F88D164E2A}" destId="{7494501B-951D-4D57-9659-8CCC25A3D186}" srcOrd="0" destOrd="0" presId="urn:microsoft.com/office/officeart/2005/8/layout/hierarchy3"/>
    <dgm:cxn modelId="{4BB3430A-65A8-4D08-9160-982C24BD8B9F}" type="presOf" srcId="{EB6AD041-A628-49B9-9B83-117B3A1B3694}" destId="{0BDD43F6-EF57-41D1-B8E0-B23E9B9FB272}" srcOrd="0" destOrd="0" presId="urn:microsoft.com/office/officeart/2005/8/layout/hierarchy3"/>
    <dgm:cxn modelId="{AA1C9B20-51FD-447B-8EDA-68A39619E190}" type="presOf" srcId="{66E7183B-0B29-4997-B9B4-A8BE5F280E08}" destId="{99187877-5767-4AC1-8F2E-9B7ABD7D4C76}" srcOrd="0" destOrd="0" presId="urn:microsoft.com/office/officeart/2005/8/layout/hierarchy3"/>
    <dgm:cxn modelId="{DEA44A21-C1DA-4CDA-900D-20B8BCF77FB1}" srcId="{B81D694E-0F85-4F78-A1D6-012BA68BB7C6}" destId="{8D85187F-AA74-495B-9013-2F5BB772249B}" srcOrd="0" destOrd="0" parTransId="{C569CEE4-6186-44AD-94BB-60DF6F176FA9}" sibTransId="{305FB89C-A5F9-447E-88CC-161CE3223565}"/>
    <dgm:cxn modelId="{D0EA2F27-4F0D-43D0-AB82-649B245EF1FC}" srcId="{88AAC384-CFA7-4CA7-ADCE-5CF786ABFF63}" destId="{620EC1E0-9362-444B-8B77-BAAE9CED042D}" srcOrd="1" destOrd="0" parTransId="{1EDE9BD4-DD51-4CA0-B263-B461EA0C4A03}" sibTransId="{9B6AC0DF-9A28-4E9D-AD4A-98CA277B1BCB}"/>
    <dgm:cxn modelId="{4F2A9728-230E-4574-936D-3B18BF1381B6}" srcId="{9E8F4F14-AE96-4D60-AA11-C76EEF7253C3}" destId="{ED88FBA8-46EE-40C9-A126-55F88D164E2A}" srcOrd="0" destOrd="0" parTransId="{56FCB2EF-4306-4937-9622-C4D4A98CC3E1}" sibTransId="{591B9E41-51C4-4CA5-AD0C-D6A3C5ACC927}"/>
    <dgm:cxn modelId="{9BF06C38-5848-4C88-A5B7-8F5529838A8A}" type="presOf" srcId="{88AAC384-CFA7-4CA7-ADCE-5CF786ABFF63}" destId="{38EE9386-575F-44CA-94F2-5B387DBDA253}" srcOrd="0" destOrd="0" presId="urn:microsoft.com/office/officeart/2005/8/layout/hierarchy3"/>
    <dgm:cxn modelId="{9BF6BF38-34A0-4A21-8106-AE1FCDBAB5AE}" srcId="{620EC1E0-9362-444B-8B77-BAAE9CED042D}" destId="{66E7183B-0B29-4997-B9B4-A8BE5F280E08}" srcOrd="0" destOrd="0" parTransId="{7D7865EF-1A4B-45FC-AF93-D0F60EB9592C}" sibTransId="{19F417F7-9CF5-4335-AF99-E7B4C4B855DB}"/>
    <dgm:cxn modelId="{A33FD938-1DF0-4FC7-A326-780A7BEA0243}" type="presOf" srcId="{B1ECC00D-7F64-43CD-8526-FA7759886983}" destId="{35D9A12F-4D2F-4FDB-916A-9ADCCEEF65DE}" srcOrd="0" destOrd="0" presId="urn:microsoft.com/office/officeart/2005/8/layout/hierarchy3"/>
    <dgm:cxn modelId="{980ED839-6346-4408-93FE-010710EA0D81}" srcId="{620EC1E0-9362-444B-8B77-BAAE9CED042D}" destId="{689E9584-4B01-439F-89E2-D8289CCAB43D}" srcOrd="1" destOrd="0" parTransId="{3B9AC78B-DACD-4CE9-ADCC-F71596E4A511}" sibTransId="{23B3A6FE-9E51-4091-BFB2-4A56CE5FC26A}"/>
    <dgm:cxn modelId="{68FA975C-202F-4B60-9B35-B14F91A9F69B}" srcId="{B81D694E-0F85-4F78-A1D6-012BA68BB7C6}" destId="{FAE89DB3-37A7-4559-91DE-E230578271E4}" srcOrd="1" destOrd="0" parTransId="{B1ECC00D-7F64-43CD-8526-FA7759886983}" sibTransId="{F9906B31-6EA5-49DD-9F1D-8780C66AB36B}"/>
    <dgm:cxn modelId="{001E3368-23BE-4FD7-A446-937B089F0404}" type="presOf" srcId="{BC62936C-C1E1-4FF4-8D14-DDF52B0F6DE1}" destId="{7BC7E15A-1D38-4F42-9D26-3BA0118B5A41}" srcOrd="0" destOrd="0" presId="urn:microsoft.com/office/officeart/2005/8/layout/hierarchy3"/>
    <dgm:cxn modelId="{C2A87049-6FBD-4001-9C70-2ADCBB686AF3}" type="presOf" srcId="{FAE89DB3-37A7-4559-91DE-E230578271E4}" destId="{A30E3C2E-6B16-4D73-8184-2966143F6351}" srcOrd="0" destOrd="0" presId="urn:microsoft.com/office/officeart/2005/8/layout/hierarchy3"/>
    <dgm:cxn modelId="{D970D44A-9AE7-41A7-BD89-6680732E0B7E}" srcId="{9E8F4F14-AE96-4D60-AA11-C76EEF7253C3}" destId="{71E7DCDE-9F3D-41B2-90AB-945A7761BD45}" srcOrd="2" destOrd="0" parTransId="{5BDDEAB2-2952-4CDA-890D-B0BD468FFBE7}" sibTransId="{14144F65-8643-4674-9B34-15E1DD99A477}"/>
    <dgm:cxn modelId="{42799B78-B592-4004-98BD-2450FB1B7057}" type="presOf" srcId="{9E8F4F14-AE96-4D60-AA11-C76EEF7253C3}" destId="{72206509-D8F9-4810-9B12-24986C00A016}" srcOrd="0" destOrd="0" presId="urn:microsoft.com/office/officeart/2005/8/layout/hierarchy3"/>
    <dgm:cxn modelId="{3110F359-DC25-40E9-BA30-9C6F02D897CD}" type="presOf" srcId="{9E8F4F14-AE96-4D60-AA11-C76EEF7253C3}" destId="{E0A16791-7527-4740-BF7C-5E39324E73EC}" srcOrd="1" destOrd="0" presId="urn:microsoft.com/office/officeart/2005/8/layout/hierarchy3"/>
    <dgm:cxn modelId="{A55B8A7B-631D-44F5-A591-53CF56844D8C}" type="presOf" srcId="{31AEE782-18BE-4F66-8F13-AB244752A5CA}" destId="{2C976C07-79EC-4F93-8348-748C9FAEBC8C}" srcOrd="0" destOrd="0" presId="urn:microsoft.com/office/officeart/2005/8/layout/hierarchy3"/>
    <dgm:cxn modelId="{BC7F0A8A-25AB-4734-9116-B58B9CC7D872}" type="presOf" srcId="{C569CEE4-6186-44AD-94BB-60DF6F176FA9}" destId="{A4DA9F84-DC24-42EA-A0F7-B7D6BA6BA5DA}" srcOrd="0" destOrd="0" presId="urn:microsoft.com/office/officeart/2005/8/layout/hierarchy3"/>
    <dgm:cxn modelId="{2F7DC98E-B83F-4072-808D-AB18FBDBAC10}" type="presOf" srcId="{5BDDEAB2-2952-4CDA-890D-B0BD468FFBE7}" destId="{A77A61C9-50E9-4E7B-A7EE-2CC0A9050520}" srcOrd="0" destOrd="0" presId="urn:microsoft.com/office/officeart/2005/8/layout/hierarchy3"/>
    <dgm:cxn modelId="{DB326690-6DAF-4B1F-83B5-BB29872F2DAF}" type="presOf" srcId="{56FCB2EF-4306-4937-9622-C4D4A98CC3E1}" destId="{9F89CD6A-64E8-4F31-A8A3-DEC7C4FB3901}" srcOrd="0" destOrd="0" presId="urn:microsoft.com/office/officeart/2005/8/layout/hierarchy3"/>
    <dgm:cxn modelId="{C9540FA1-4D0E-4D23-A186-B7DD6DD13D64}" srcId="{9E8F4F14-AE96-4D60-AA11-C76EEF7253C3}" destId="{BC62936C-C1E1-4FF4-8D14-DDF52B0F6DE1}" srcOrd="1" destOrd="0" parTransId="{EB6AD041-A628-49B9-9B83-117B3A1B3694}" sibTransId="{1E108426-356A-424F-865E-CDD701759F6A}"/>
    <dgm:cxn modelId="{DBABE3AA-2394-4115-BB76-F1B0C3707103}" type="presOf" srcId="{620EC1E0-9362-444B-8B77-BAAE9CED042D}" destId="{089E2E0F-3375-4E22-8F64-C62FCAE25FC3}" srcOrd="0" destOrd="0" presId="urn:microsoft.com/office/officeart/2005/8/layout/hierarchy3"/>
    <dgm:cxn modelId="{0B7524AE-E791-4E73-B4FC-D8F8B0E72A8F}" type="presOf" srcId="{B81D694E-0F85-4F78-A1D6-012BA68BB7C6}" destId="{256A6202-966E-417E-883E-810D11593484}" srcOrd="0" destOrd="0" presId="urn:microsoft.com/office/officeart/2005/8/layout/hierarchy3"/>
    <dgm:cxn modelId="{4BFD35B3-94F1-45B3-8BB3-53C1FF91E8CE}" type="presOf" srcId="{B81D694E-0F85-4F78-A1D6-012BA68BB7C6}" destId="{C8DC89FC-1620-48FA-A83C-DC2FB095B291}" srcOrd="1" destOrd="0" presId="urn:microsoft.com/office/officeart/2005/8/layout/hierarchy3"/>
    <dgm:cxn modelId="{2B0808BD-408B-4BBE-8D8D-E9ED0BC87E9B}" type="presOf" srcId="{8D85187F-AA74-495B-9013-2F5BB772249B}" destId="{4FD31D76-9AFC-4698-80E7-7CE9917225EE}" srcOrd="0" destOrd="0" presId="urn:microsoft.com/office/officeart/2005/8/layout/hierarchy3"/>
    <dgm:cxn modelId="{DD0B66BE-5892-460C-A461-1FB1B0121D48}" type="presOf" srcId="{A77FBF79-F0EB-4225-AEE6-D5C1D5BA8BA0}" destId="{555D74AB-E7CA-4E00-9A8A-617CFE31D66B}" srcOrd="0" destOrd="0" presId="urn:microsoft.com/office/officeart/2005/8/layout/hierarchy3"/>
    <dgm:cxn modelId="{FBE4B2C0-9D2D-4B6C-ACB6-568B02D88E21}" srcId="{88AAC384-CFA7-4CA7-ADCE-5CF786ABFF63}" destId="{9E8F4F14-AE96-4D60-AA11-C76EEF7253C3}" srcOrd="0" destOrd="0" parTransId="{D15958C2-3AF0-4A4A-8239-84CAF2406357}" sibTransId="{D7421B12-B051-42E6-8BFB-5C9872B6715F}"/>
    <dgm:cxn modelId="{D48A83D7-3941-4978-8787-A6B18E73EA8A}" srcId="{B81D694E-0F85-4F78-A1D6-012BA68BB7C6}" destId="{234AC77E-5C7E-435A-991F-138F1BCB8BDC}" srcOrd="2" destOrd="0" parTransId="{E641A87E-134A-409A-A771-614D50BCCC2F}" sibTransId="{DE89893E-8D41-4FC8-A3BB-137827855620}"/>
    <dgm:cxn modelId="{B2BD9DD9-34D9-4587-A739-A2F4C3E9867C}" type="presOf" srcId="{71E7DCDE-9F3D-41B2-90AB-945A7761BD45}" destId="{D8E47DD8-067A-4683-BC2B-A3B76D5C20AA}" srcOrd="0" destOrd="0" presId="urn:microsoft.com/office/officeart/2005/8/layout/hierarchy3"/>
    <dgm:cxn modelId="{6CD4DDD9-FBD5-44F3-9316-CB35D3FB22ED}" srcId="{620EC1E0-9362-444B-8B77-BAAE9CED042D}" destId="{A77FBF79-F0EB-4225-AEE6-D5C1D5BA8BA0}" srcOrd="2" destOrd="0" parTransId="{31AEE782-18BE-4F66-8F13-AB244752A5CA}" sibTransId="{30CB1F61-30DD-487E-AFBF-F0689CAB634E}"/>
    <dgm:cxn modelId="{7937D9DC-1FC4-4D76-9442-A22C3D992F49}" srcId="{88AAC384-CFA7-4CA7-ADCE-5CF786ABFF63}" destId="{B81D694E-0F85-4F78-A1D6-012BA68BB7C6}" srcOrd="2" destOrd="0" parTransId="{E94E0CF9-B779-45A7-ADCD-8E93A4C420B5}" sibTransId="{2C7F6CB4-FE70-4ADE-B9DE-10EDFEAEDEA6}"/>
    <dgm:cxn modelId="{8AA2C8EB-BF69-4EFC-AE9C-BF051B335CF1}" type="presOf" srcId="{7D7865EF-1A4B-45FC-AF93-D0F60EB9592C}" destId="{AB3FABA5-067D-4F2E-9104-8B2B9915B0FE}" srcOrd="0" destOrd="0" presId="urn:microsoft.com/office/officeart/2005/8/layout/hierarchy3"/>
    <dgm:cxn modelId="{0CF9D9F1-AEBB-4B09-931C-21B80235F474}" type="presOf" srcId="{620EC1E0-9362-444B-8B77-BAAE9CED042D}" destId="{4E8011E8-CA5F-4D00-8511-FB46F2B3A379}" srcOrd="1" destOrd="0" presId="urn:microsoft.com/office/officeart/2005/8/layout/hierarchy3"/>
    <dgm:cxn modelId="{D23F53F2-A4F7-4BE1-8C95-551E9EF1194C}" type="presOf" srcId="{234AC77E-5C7E-435A-991F-138F1BCB8BDC}" destId="{CFFBE0D4-AE1D-448C-8073-BB26782595EB}" srcOrd="0" destOrd="0" presId="urn:microsoft.com/office/officeart/2005/8/layout/hierarchy3"/>
    <dgm:cxn modelId="{7B208AF2-99CF-4035-AF70-2F7BC9FBB006}" type="presOf" srcId="{E641A87E-134A-409A-A771-614D50BCCC2F}" destId="{4C2606E5-19EF-42FF-9DAB-1F80DC230A19}" srcOrd="0" destOrd="0" presId="urn:microsoft.com/office/officeart/2005/8/layout/hierarchy3"/>
    <dgm:cxn modelId="{F6D8B8F7-29F5-48C8-BA39-F3E0D4DDAAD9}" type="presOf" srcId="{689E9584-4B01-439F-89E2-D8289CCAB43D}" destId="{EBD88C4B-6651-42A9-ACF2-D9613EC23459}" srcOrd="0" destOrd="0" presId="urn:microsoft.com/office/officeart/2005/8/layout/hierarchy3"/>
    <dgm:cxn modelId="{C76216AA-125C-4158-8C58-7BDA21D19D66}" type="presParOf" srcId="{38EE9386-575F-44CA-94F2-5B387DBDA253}" destId="{7A2C6713-3A87-4B7B-9044-EE81C101BB87}" srcOrd="0" destOrd="0" presId="urn:microsoft.com/office/officeart/2005/8/layout/hierarchy3"/>
    <dgm:cxn modelId="{49F0913D-CEAC-4863-BE03-0889719CE843}" type="presParOf" srcId="{7A2C6713-3A87-4B7B-9044-EE81C101BB87}" destId="{A5242924-4EBF-4EC3-B329-ED4EF3A40A53}" srcOrd="0" destOrd="0" presId="urn:microsoft.com/office/officeart/2005/8/layout/hierarchy3"/>
    <dgm:cxn modelId="{D101479F-9DEA-45BC-84F7-399DA8178673}" type="presParOf" srcId="{A5242924-4EBF-4EC3-B329-ED4EF3A40A53}" destId="{72206509-D8F9-4810-9B12-24986C00A016}" srcOrd="0" destOrd="0" presId="urn:microsoft.com/office/officeart/2005/8/layout/hierarchy3"/>
    <dgm:cxn modelId="{726B3C01-15EF-4106-A6BF-2E87BC360A51}" type="presParOf" srcId="{A5242924-4EBF-4EC3-B329-ED4EF3A40A53}" destId="{E0A16791-7527-4740-BF7C-5E39324E73EC}" srcOrd="1" destOrd="0" presId="urn:microsoft.com/office/officeart/2005/8/layout/hierarchy3"/>
    <dgm:cxn modelId="{FFB48B62-C132-4582-AE0A-E3E806E47F6A}" type="presParOf" srcId="{7A2C6713-3A87-4B7B-9044-EE81C101BB87}" destId="{87E1DCAE-9E34-452B-84D4-199934D97830}" srcOrd="1" destOrd="0" presId="urn:microsoft.com/office/officeart/2005/8/layout/hierarchy3"/>
    <dgm:cxn modelId="{EDED3909-C7EE-48F3-B799-392478FC037B}" type="presParOf" srcId="{87E1DCAE-9E34-452B-84D4-199934D97830}" destId="{9F89CD6A-64E8-4F31-A8A3-DEC7C4FB3901}" srcOrd="0" destOrd="0" presId="urn:microsoft.com/office/officeart/2005/8/layout/hierarchy3"/>
    <dgm:cxn modelId="{4BA723BD-34A8-4F02-A8C8-921E7A0300F6}" type="presParOf" srcId="{87E1DCAE-9E34-452B-84D4-199934D97830}" destId="{7494501B-951D-4D57-9659-8CCC25A3D186}" srcOrd="1" destOrd="0" presId="urn:microsoft.com/office/officeart/2005/8/layout/hierarchy3"/>
    <dgm:cxn modelId="{6EFD8EB9-59EE-4970-AFC2-4D6B2708052D}" type="presParOf" srcId="{87E1DCAE-9E34-452B-84D4-199934D97830}" destId="{0BDD43F6-EF57-41D1-B8E0-B23E9B9FB272}" srcOrd="2" destOrd="0" presId="urn:microsoft.com/office/officeart/2005/8/layout/hierarchy3"/>
    <dgm:cxn modelId="{0AF015EC-D9EA-4DB1-B0D9-A32E0161F0C1}" type="presParOf" srcId="{87E1DCAE-9E34-452B-84D4-199934D97830}" destId="{7BC7E15A-1D38-4F42-9D26-3BA0118B5A41}" srcOrd="3" destOrd="0" presId="urn:microsoft.com/office/officeart/2005/8/layout/hierarchy3"/>
    <dgm:cxn modelId="{5AA4CD12-6175-454F-AD5C-369E93AF263F}" type="presParOf" srcId="{87E1DCAE-9E34-452B-84D4-199934D97830}" destId="{A77A61C9-50E9-4E7B-A7EE-2CC0A9050520}" srcOrd="4" destOrd="0" presId="urn:microsoft.com/office/officeart/2005/8/layout/hierarchy3"/>
    <dgm:cxn modelId="{24280E3F-A573-40FC-AAB9-AD1B33CEEFF7}" type="presParOf" srcId="{87E1DCAE-9E34-452B-84D4-199934D97830}" destId="{D8E47DD8-067A-4683-BC2B-A3B76D5C20AA}" srcOrd="5" destOrd="0" presId="urn:microsoft.com/office/officeart/2005/8/layout/hierarchy3"/>
    <dgm:cxn modelId="{DD4672AC-CC58-4482-ADFD-63F63BEDBEDE}" type="presParOf" srcId="{38EE9386-575F-44CA-94F2-5B387DBDA253}" destId="{DF413172-9FDA-41E1-9BA0-2AF5E492C410}" srcOrd="1" destOrd="0" presId="urn:microsoft.com/office/officeart/2005/8/layout/hierarchy3"/>
    <dgm:cxn modelId="{1A994866-E17D-41C4-8C68-C196DCAB4295}" type="presParOf" srcId="{DF413172-9FDA-41E1-9BA0-2AF5E492C410}" destId="{DEFB31ED-B077-4668-B304-FF7321FA943D}" srcOrd="0" destOrd="0" presId="urn:microsoft.com/office/officeart/2005/8/layout/hierarchy3"/>
    <dgm:cxn modelId="{44D9272F-F5A0-4946-B387-D605AB8769DC}" type="presParOf" srcId="{DEFB31ED-B077-4668-B304-FF7321FA943D}" destId="{089E2E0F-3375-4E22-8F64-C62FCAE25FC3}" srcOrd="0" destOrd="0" presId="urn:microsoft.com/office/officeart/2005/8/layout/hierarchy3"/>
    <dgm:cxn modelId="{D9707B30-0519-48CF-971D-01BC9C6A96DC}" type="presParOf" srcId="{DEFB31ED-B077-4668-B304-FF7321FA943D}" destId="{4E8011E8-CA5F-4D00-8511-FB46F2B3A379}" srcOrd="1" destOrd="0" presId="urn:microsoft.com/office/officeart/2005/8/layout/hierarchy3"/>
    <dgm:cxn modelId="{1781BD31-9577-4E48-AED2-492EA2870717}" type="presParOf" srcId="{DF413172-9FDA-41E1-9BA0-2AF5E492C410}" destId="{E6311362-6459-47CF-ADA1-43FF9384E38A}" srcOrd="1" destOrd="0" presId="urn:microsoft.com/office/officeart/2005/8/layout/hierarchy3"/>
    <dgm:cxn modelId="{75854EB5-0EC3-485C-BDD9-9C788E99FF06}" type="presParOf" srcId="{E6311362-6459-47CF-ADA1-43FF9384E38A}" destId="{AB3FABA5-067D-4F2E-9104-8B2B9915B0FE}" srcOrd="0" destOrd="0" presId="urn:microsoft.com/office/officeart/2005/8/layout/hierarchy3"/>
    <dgm:cxn modelId="{FD19C8F9-83D2-4C7C-B92A-532E9E1EAD3B}" type="presParOf" srcId="{E6311362-6459-47CF-ADA1-43FF9384E38A}" destId="{99187877-5767-4AC1-8F2E-9B7ABD7D4C76}" srcOrd="1" destOrd="0" presId="urn:microsoft.com/office/officeart/2005/8/layout/hierarchy3"/>
    <dgm:cxn modelId="{C14612AE-7D78-41B4-A4EA-1C2C3AB1076E}" type="presParOf" srcId="{E6311362-6459-47CF-ADA1-43FF9384E38A}" destId="{66A0719C-BFC8-4514-9B3D-0846F1AABC30}" srcOrd="2" destOrd="0" presId="urn:microsoft.com/office/officeart/2005/8/layout/hierarchy3"/>
    <dgm:cxn modelId="{787289AB-569D-43D8-8CC3-611960207BEB}" type="presParOf" srcId="{E6311362-6459-47CF-ADA1-43FF9384E38A}" destId="{EBD88C4B-6651-42A9-ACF2-D9613EC23459}" srcOrd="3" destOrd="0" presId="urn:microsoft.com/office/officeart/2005/8/layout/hierarchy3"/>
    <dgm:cxn modelId="{A186CFCF-F8D1-48D4-99DA-D877CBE7998C}" type="presParOf" srcId="{E6311362-6459-47CF-ADA1-43FF9384E38A}" destId="{2C976C07-79EC-4F93-8348-748C9FAEBC8C}" srcOrd="4" destOrd="0" presId="urn:microsoft.com/office/officeart/2005/8/layout/hierarchy3"/>
    <dgm:cxn modelId="{729510C7-296F-4997-BAFB-5C47DBB44426}" type="presParOf" srcId="{E6311362-6459-47CF-ADA1-43FF9384E38A}" destId="{555D74AB-E7CA-4E00-9A8A-617CFE31D66B}" srcOrd="5" destOrd="0" presId="urn:microsoft.com/office/officeart/2005/8/layout/hierarchy3"/>
    <dgm:cxn modelId="{F76547A7-91FA-4784-AB05-F161624208A9}" type="presParOf" srcId="{38EE9386-575F-44CA-94F2-5B387DBDA253}" destId="{CA0F0EE3-2B5C-41EB-9FB9-FAEF080005C8}" srcOrd="2" destOrd="0" presId="urn:microsoft.com/office/officeart/2005/8/layout/hierarchy3"/>
    <dgm:cxn modelId="{8CF49AF3-1312-4D4F-9986-7E6C0F89E155}" type="presParOf" srcId="{CA0F0EE3-2B5C-41EB-9FB9-FAEF080005C8}" destId="{12A6F904-AEB9-40DE-95BD-9426672F52BE}" srcOrd="0" destOrd="0" presId="urn:microsoft.com/office/officeart/2005/8/layout/hierarchy3"/>
    <dgm:cxn modelId="{3BBEEB49-5DD3-43F9-A826-3A2E034129EE}" type="presParOf" srcId="{12A6F904-AEB9-40DE-95BD-9426672F52BE}" destId="{256A6202-966E-417E-883E-810D11593484}" srcOrd="0" destOrd="0" presId="urn:microsoft.com/office/officeart/2005/8/layout/hierarchy3"/>
    <dgm:cxn modelId="{7641DD93-7790-4FB4-9C85-4DA759ADC57A}" type="presParOf" srcId="{12A6F904-AEB9-40DE-95BD-9426672F52BE}" destId="{C8DC89FC-1620-48FA-A83C-DC2FB095B291}" srcOrd="1" destOrd="0" presId="urn:microsoft.com/office/officeart/2005/8/layout/hierarchy3"/>
    <dgm:cxn modelId="{D0D32516-7289-49DC-A544-9FFA41D871A2}" type="presParOf" srcId="{CA0F0EE3-2B5C-41EB-9FB9-FAEF080005C8}" destId="{0CCB424A-5E8C-4963-9616-58D57D0B78EF}" srcOrd="1" destOrd="0" presId="urn:microsoft.com/office/officeart/2005/8/layout/hierarchy3"/>
    <dgm:cxn modelId="{51BBDC3F-A472-4B0B-A097-9B91552B1C08}" type="presParOf" srcId="{0CCB424A-5E8C-4963-9616-58D57D0B78EF}" destId="{A4DA9F84-DC24-42EA-A0F7-B7D6BA6BA5DA}" srcOrd="0" destOrd="0" presId="urn:microsoft.com/office/officeart/2005/8/layout/hierarchy3"/>
    <dgm:cxn modelId="{B3AF8379-0906-414E-86C6-9A9A77A33F51}" type="presParOf" srcId="{0CCB424A-5E8C-4963-9616-58D57D0B78EF}" destId="{4FD31D76-9AFC-4698-80E7-7CE9917225EE}" srcOrd="1" destOrd="0" presId="urn:microsoft.com/office/officeart/2005/8/layout/hierarchy3"/>
    <dgm:cxn modelId="{FB0542D7-5A25-4B68-880D-A3DB13CE2D1A}" type="presParOf" srcId="{0CCB424A-5E8C-4963-9616-58D57D0B78EF}" destId="{35D9A12F-4D2F-4FDB-916A-9ADCCEEF65DE}" srcOrd="2" destOrd="0" presId="urn:microsoft.com/office/officeart/2005/8/layout/hierarchy3"/>
    <dgm:cxn modelId="{DB41F091-B8BD-43CF-84AB-4D6531C34541}" type="presParOf" srcId="{0CCB424A-5E8C-4963-9616-58D57D0B78EF}" destId="{A30E3C2E-6B16-4D73-8184-2966143F6351}" srcOrd="3" destOrd="0" presId="urn:microsoft.com/office/officeart/2005/8/layout/hierarchy3"/>
    <dgm:cxn modelId="{88E20B59-970A-4278-84FD-A3A56063990E}" type="presParOf" srcId="{0CCB424A-5E8C-4963-9616-58D57D0B78EF}" destId="{4C2606E5-19EF-42FF-9DAB-1F80DC230A19}" srcOrd="4" destOrd="0" presId="urn:microsoft.com/office/officeart/2005/8/layout/hierarchy3"/>
    <dgm:cxn modelId="{EE470D6C-475B-4612-B26D-F63FDA5621D5}" type="presParOf" srcId="{0CCB424A-5E8C-4963-9616-58D57D0B78EF}" destId="{CFFBE0D4-AE1D-448C-8073-BB26782595EB}" srcOrd="5"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DDDCE-6736-4B7A-AB32-CC17E592419A}"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7C453077-6349-4552-9113-1DA78DD212BE}">
      <dgm:prSet phldrT="[Text]"/>
      <dgm:spPr>
        <a:solidFill>
          <a:schemeClr val="tx2"/>
        </a:solidFill>
      </dgm:spPr>
      <dgm:t>
        <a:bodyPr/>
        <a:lstStyle/>
        <a:p>
          <a:r>
            <a:rPr lang="en-US" dirty="0">
              <a:solidFill>
                <a:schemeClr val="bg1"/>
              </a:solidFill>
              <a:latin typeface="Baskerville Old Face" panose="02020602080505020303" pitchFamily="18" charset="0"/>
            </a:rPr>
            <a:t>What they Do   🤫</a:t>
          </a:r>
        </a:p>
      </dgm:t>
    </dgm:pt>
    <dgm:pt modelId="{3262A7C4-E43D-4B57-A9E8-57EAD8872D56}" type="parTrans" cxnId="{1A3ABE20-041C-48B3-A519-3EC6A23FBFAD}">
      <dgm:prSet/>
      <dgm:spPr/>
      <dgm:t>
        <a:bodyPr/>
        <a:lstStyle/>
        <a:p>
          <a:endParaRPr lang="en-US"/>
        </a:p>
      </dgm:t>
    </dgm:pt>
    <dgm:pt modelId="{EAC26DA3-A6CE-4384-B483-10692266DF9E}" type="sibTrans" cxnId="{1A3ABE20-041C-48B3-A519-3EC6A23FBFAD}">
      <dgm:prSet/>
      <dgm:spPr/>
      <dgm:t>
        <a:bodyPr/>
        <a:lstStyle/>
        <a:p>
          <a:endParaRPr lang="en-US"/>
        </a:p>
      </dgm:t>
    </dgm:pt>
    <dgm:pt modelId="{D4105E0D-D4C0-4D8A-9A30-0895C76488B9}">
      <dgm:prSet phldrT="[Text]"/>
      <dgm:spPr>
        <a:solidFill>
          <a:schemeClr val="tx2"/>
        </a:solidFill>
      </dgm:spPr>
      <dgm:t>
        <a:bodyPr/>
        <a:lstStyle/>
        <a:p>
          <a:r>
            <a:rPr lang="en-US" dirty="0">
              <a:solidFill>
                <a:schemeClr val="bg1"/>
              </a:solidFill>
              <a:latin typeface="Calibri" panose="020F0502020204030204" pitchFamily="34" charset="0"/>
              <a:cs typeface="Calibri" panose="020F0502020204030204" pitchFamily="34" charset="0"/>
            </a:rPr>
            <a:t>How they Do it ⚠️</a:t>
          </a:r>
        </a:p>
      </dgm:t>
    </dgm:pt>
    <dgm:pt modelId="{AD0819B2-713B-4926-BFB1-437FA0D09EB4}" type="parTrans" cxnId="{3FE5F8F2-1119-4483-90FA-D5BA762D02B0}">
      <dgm:prSet/>
      <dgm:spPr/>
      <dgm:t>
        <a:bodyPr/>
        <a:lstStyle/>
        <a:p>
          <a:endParaRPr lang="en-US"/>
        </a:p>
      </dgm:t>
    </dgm:pt>
    <dgm:pt modelId="{3B70CCF3-B88D-482A-85CA-E1F7990BF7F0}" type="sibTrans" cxnId="{3FE5F8F2-1119-4483-90FA-D5BA762D02B0}">
      <dgm:prSet/>
      <dgm:spPr/>
      <dgm:t>
        <a:bodyPr/>
        <a:lstStyle/>
        <a:p>
          <a:endParaRPr lang="en-US"/>
        </a:p>
      </dgm:t>
    </dgm:pt>
    <dgm:pt modelId="{CE46C3EB-F30F-437A-9D13-B8FF7C8CD5F9}">
      <dgm:prSet phldrT="[Text]"/>
      <dgm:spPr>
        <a:solidFill>
          <a:srgbClr val="C86004"/>
        </a:solidFill>
      </dgm:spPr>
      <dgm:t>
        <a:bodyPr/>
        <a:lstStyle/>
        <a:p>
          <a:r>
            <a:rPr lang="en-US" dirty="0">
              <a:solidFill>
                <a:srgbClr val="FFFFFF"/>
              </a:solidFill>
              <a:latin typeface="Calibri" panose="020F0502020204030204" pitchFamily="34" charset="0"/>
              <a:cs typeface="Calibri" panose="020F0502020204030204" pitchFamily="34" charset="0"/>
            </a:rPr>
            <a:t>They can lie, make unfair rules, or try to scare kids.</a:t>
          </a:r>
        </a:p>
      </dgm:t>
    </dgm:pt>
    <dgm:pt modelId="{A1E7C711-476B-4B1D-8300-AFFFEB7A83F4}" type="parTrans" cxnId="{605EAE04-0FAD-4B65-9C9B-EB8C1CBB1105}">
      <dgm:prSet/>
      <dgm:spPr/>
      <dgm:t>
        <a:bodyPr/>
        <a:lstStyle/>
        <a:p>
          <a:endParaRPr lang="en-US"/>
        </a:p>
      </dgm:t>
    </dgm:pt>
    <dgm:pt modelId="{B42DD932-0FA8-440E-96E3-599568D2A395}" type="sibTrans" cxnId="{605EAE04-0FAD-4B65-9C9B-EB8C1CBB1105}">
      <dgm:prSet/>
      <dgm:spPr/>
      <dgm:t>
        <a:bodyPr/>
        <a:lstStyle/>
        <a:p>
          <a:endParaRPr lang="en-US"/>
        </a:p>
      </dgm:t>
    </dgm:pt>
    <dgm:pt modelId="{82AEA4AE-FD12-4D6A-9F2F-213F9D54730F}">
      <dgm:prSet phldrT="[Text]"/>
      <dgm:spPr>
        <a:solidFill>
          <a:schemeClr val="tx2"/>
        </a:solidFill>
      </dgm:spPr>
      <dgm:t>
        <a:bodyPr/>
        <a:lstStyle/>
        <a:p>
          <a:r>
            <a:rPr lang="en-US" dirty="0">
              <a:solidFill>
                <a:schemeClr val="bg1"/>
              </a:solidFill>
              <a:latin typeface="Calibri" panose="020F0502020204030204" pitchFamily="34" charset="0"/>
              <a:cs typeface="Calibri" panose="020F0502020204030204" pitchFamily="34" charset="0"/>
            </a:rPr>
            <a:t>Why they Do it 🤕</a:t>
          </a:r>
        </a:p>
      </dgm:t>
    </dgm:pt>
    <dgm:pt modelId="{DE2DA04A-3021-4231-A5A6-1222FBD6C539}" type="parTrans" cxnId="{FC27345E-13AE-4811-AA51-A934AD7F96FE}">
      <dgm:prSet/>
      <dgm:spPr/>
      <dgm:t>
        <a:bodyPr/>
        <a:lstStyle/>
        <a:p>
          <a:endParaRPr lang="en-US"/>
        </a:p>
      </dgm:t>
    </dgm:pt>
    <dgm:pt modelId="{F5AFB81B-F2B8-49C4-9396-1C8F0D987D6F}" type="sibTrans" cxnId="{FC27345E-13AE-4811-AA51-A934AD7F96FE}">
      <dgm:prSet/>
      <dgm:spPr/>
      <dgm:t>
        <a:bodyPr/>
        <a:lstStyle/>
        <a:p>
          <a:endParaRPr lang="en-US"/>
        </a:p>
      </dgm:t>
    </dgm:pt>
    <dgm:pt modelId="{4824DFA0-3421-43ED-9457-6CBB766AF3EA}">
      <dgm:prSet phldrT="[Text]"/>
      <dgm:spPr/>
      <dgm:t>
        <a:bodyPr/>
        <a:lstStyle/>
        <a:p>
          <a:r>
            <a:rPr lang="en-US" dirty="0">
              <a:latin typeface="Calibri" panose="020F0502020204030204" pitchFamily="34" charset="0"/>
              <a:cs typeface="Calibri" panose="020F0502020204030204" pitchFamily="34" charset="0"/>
            </a:rPr>
            <a:t>Because they want something for themselves, even if it hurts others</a:t>
          </a:r>
        </a:p>
      </dgm:t>
    </dgm:pt>
    <dgm:pt modelId="{CD1D2F27-CBE7-4D1F-8136-BB09EB871A0E}" type="parTrans" cxnId="{31556FDC-54A5-489C-BB79-387EF891FE8B}">
      <dgm:prSet/>
      <dgm:spPr/>
      <dgm:t>
        <a:bodyPr/>
        <a:lstStyle/>
        <a:p>
          <a:endParaRPr lang="en-US"/>
        </a:p>
      </dgm:t>
    </dgm:pt>
    <dgm:pt modelId="{277EB520-3715-4C2B-A101-6C2238BC7DE5}" type="sibTrans" cxnId="{31556FDC-54A5-489C-BB79-387EF891FE8B}">
      <dgm:prSet/>
      <dgm:spPr/>
      <dgm:t>
        <a:bodyPr/>
        <a:lstStyle/>
        <a:p>
          <a:endParaRPr lang="en-US"/>
        </a:p>
      </dgm:t>
    </dgm:pt>
    <dgm:pt modelId="{5784B293-9A0F-4436-801F-0A86F9B6BDF3}">
      <dgm:prSet phldrT="[Text]" custT="1"/>
      <dgm:spPr/>
      <dgm:t>
        <a:bodyPr/>
        <a:lstStyle/>
        <a:p>
          <a:endParaRPr lang="en-US" sz="2800" dirty="0">
            <a:solidFill>
              <a:schemeClr val="bg1"/>
            </a:solidFill>
            <a:latin typeface="+mj-lt"/>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They might try to trick, take, or use kids in ways that aren’t safe</a:t>
          </a:r>
        </a:p>
        <a:p>
          <a:endParaRPr lang="en-US" sz="2800" dirty="0">
            <a:latin typeface="+mj-lt"/>
          </a:endParaRPr>
        </a:p>
        <a:p>
          <a:endParaRPr lang="en-US" sz="2000" dirty="0">
            <a:latin typeface="+mj-lt"/>
          </a:endParaRPr>
        </a:p>
        <a:p>
          <a:endParaRPr lang="en-US" sz="2000" dirty="0">
            <a:latin typeface="Calibri" panose="020F0502020204030204" pitchFamily="34" charset="0"/>
            <a:cs typeface="Calibri" panose="020F0502020204030204" pitchFamily="34" charset="0"/>
          </a:endParaRPr>
        </a:p>
      </dgm:t>
    </dgm:pt>
    <dgm:pt modelId="{4EC9F823-DEC3-486E-BE34-4A4118BBE96D}" type="parTrans" cxnId="{E4CF5266-4F33-4DFF-B0EA-8D7327D5AF78}">
      <dgm:prSet/>
      <dgm:spPr/>
      <dgm:t>
        <a:bodyPr/>
        <a:lstStyle/>
        <a:p>
          <a:endParaRPr lang="en-US"/>
        </a:p>
      </dgm:t>
    </dgm:pt>
    <dgm:pt modelId="{4EB40B59-30A5-46B7-815A-D1987007C3FE}" type="sibTrans" cxnId="{E4CF5266-4F33-4DFF-B0EA-8D7327D5AF78}">
      <dgm:prSet/>
      <dgm:spPr/>
      <dgm:t>
        <a:bodyPr/>
        <a:lstStyle/>
        <a:p>
          <a:endParaRPr lang="en-US"/>
        </a:p>
      </dgm:t>
    </dgm:pt>
    <dgm:pt modelId="{1E3F0639-0305-477F-916E-23CFBAB8129A}" type="pres">
      <dgm:prSet presAssocID="{DFFDDDCE-6736-4B7A-AB32-CC17E592419A}" presName="theList" presStyleCnt="0">
        <dgm:presLayoutVars>
          <dgm:dir/>
          <dgm:animLvl val="lvl"/>
          <dgm:resizeHandles val="exact"/>
        </dgm:presLayoutVars>
      </dgm:prSet>
      <dgm:spPr/>
    </dgm:pt>
    <dgm:pt modelId="{0B6B0F29-8BA7-446C-B6DD-B99A09ACA0E1}" type="pres">
      <dgm:prSet presAssocID="{7C453077-6349-4552-9113-1DA78DD212BE}" presName="compNode" presStyleCnt="0"/>
      <dgm:spPr/>
    </dgm:pt>
    <dgm:pt modelId="{F0960D07-34F6-4917-8716-1C55ACF1A868}" type="pres">
      <dgm:prSet presAssocID="{7C453077-6349-4552-9113-1DA78DD212BE}" presName="aNode" presStyleLbl="bgShp" presStyleIdx="0" presStyleCnt="3" custLinFactNeighborX="-1618" custLinFactNeighborY="10805"/>
      <dgm:spPr/>
    </dgm:pt>
    <dgm:pt modelId="{AE54A80F-F72D-4A50-A200-B431A7EB7BD0}" type="pres">
      <dgm:prSet presAssocID="{7C453077-6349-4552-9113-1DA78DD212BE}" presName="textNode" presStyleLbl="bgShp" presStyleIdx="0" presStyleCnt="3"/>
      <dgm:spPr/>
    </dgm:pt>
    <dgm:pt modelId="{069F932A-A5C1-460C-91A5-C7B48FE3ABC6}" type="pres">
      <dgm:prSet presAssocID="{7C453077-6349-4552-9113-1DA78DD212BE}" presName="compChildNode" presStyleCnt="0"/>
      <dgm:spPr/>
    </dgm:pt>
    <dgm:pt modelId="{A7301DD6-86C5-400D-9B4F-899A63D92A6E}" type="pres">
      <dgm:prSet presAssocID="{7C453077-6349-4552-9113-1DA78DD212BE}" presName="theInnerList" presStyleCnt="0"/>
      <dgm:spPr/>
    </dgm:pt>
    <dgm:pt modelId="{63769EAA-8CF3-46F1-97AA-1CE6E0CB9E32}" type="pres">
      <dgm:prSet presAssocID="{5784B293-9A0F-4436-801F-0A86F9B6BDF3}" presName="childNode" presStyleLbl="node1" presStyleIdx="0" presStyleCnt="3">
        <dgm:presLayoutVars>
          <dgm:bulletEnabled val="1"/>
        </dgm:presLayoutVars>
      </dgm:prSet>
      <dgm:spPr/>
    </dgm:pt>
    <dgm:pt modelId="{25A3DBCF-D7D7-4030-9A85-39586EB3108E}" type="pres">
      <dgm:prSet presAssocID="{7C453077-6349-4552-9113-1DA78DD212BE}" presName="aSpace" presStyleCnt="0"/>
      <dgm:spPr/>
    </dgm:pt>
    <dgm:pt modelId="{37FDF46C-A1D2-4FC4-971B-DC9E0DC29A4E}" type="pres">
      <dgm:prSet presAssocID="{D4105E0D-D4C0-4D8A-9A30-0895C76488B9}" presName="compNode" presStyleCnt="0"/>
      <dgm:spPr/>
    </dgm:pt>
    <dgm:pt modelId="{6FAE18A3-4A1C-4798-987C-21B645331FB6}" type="pres">
      <dgm:prSet presAssocID="{D4105E0D-D4C0-4D8A-9A30-0895C76488B9}" presName="aNode" presStyleLbl="bgShp" presStyleIdx="1" presStyleCnt="3"/>
      <dgm:spPr/>
    </dgm:pt>
    <dgm:pt modelId="{26DF3BE1-87EC-4660-85A2-0E97046D42FD}" type="pres">
      <dgm:prSet presAssocID="{D4105E0D-D4C0-4D8A-9A30-0895C76488B9}" presName="textNode" presStyleLbl="bgShp" presStyleIdx="1" presStyleCnt="3"/>
      <dgm:spPr/>
    </dgm:pt>
    <dgm:pt modelId="{289B3CF8-137C-4FF2-A76C-051DED0DDF9D}" type="pres">
      <dgm:prSet presAssocID="{D4105E0D-D4C0-4D8A-9A30-0895C76488B9}" presName="compChildNode" presStyleCnt="0"/>
      <dgm:spPr/>
    </dgm:pt>
    <dgm:pt modelId="{005A34A8-55D3-4CB9-ABEF-072D9133C144}" type="pres">
      <dgm:prSet presAssocID="{D4105E0D-D4C0-4D8A-9A30-0895C76488B9}" presName="theInnerList" presStyleCnt="0"/>
      <dgm:spPr/>
    </dgm:pt>
    <dgm:pt modelId="{F50C6EC5-5587-4E1F-A94F-816C4F3ABCB7}" type="pres">
      <dgm:prSet presAssocID="{CE46C3EB-F30F-437A-9D13-B8FF7C8CD5F9}" presName="childNode" presStyleLbl="node1" presStyleIdx="1" presStyleCnt="3">
        <dgm:presLayoutVars>
          <dgm:bulletEnabled val="1"/>
        </dgm:presLayoutVars>
      </dgm:prSet>
      <dgm:spPr>
        <a:solidFill>
          <a:schemeClr val="accent2"/>
        </a:solidFill>
      </dgm:spPr>
    </dgm:pt>
    <dgm:pt modelId="{00A33814-CEC8-4EB3-835E-2EAA8EEC8822}" type="pres">
      <dgm:prSet presAssocID="{D4105E0D-D4C0-4D8A-9A30-0895C76488B9}" presName="aSpace" presStyleCnt="0"/>
      <dgm:spPr/>
    </dgm:pt>
    <dgm:pt modelId="{033C98F7-81B1-4D6E-9B57-F34A7781F361}" type="pres">
      <dgm:prSet presAssocID="{82AEA4AE-FD12-4D6A-9F2F-213F9D54730F}" presName="compNode" presStyleCnt="0"/>
      <dgm:spPr/>
    </dgm:pt>
    <dgm:pt modelId="{F6CE9958-14A1-4FE7-BC2F-6F92B141EA6E}" type="pres">
      <dgm:prSet presAssocID="{82AEA4AE-FD12-4D6A-9F2F-213F9D54730F}" presName="aNode" presStyleLbl="bgShp" presStyleIdx="2" presStyleCnt="3"/>
      <dgm:spPr/>
    </dgm:pt>
    <dgm:pt modelId="{A8528CF4-9E39-489E-BE8C-A48CD9B98FB7}" type="pres">
      <dgm:prSet presAssocID="{82AEA4AE-FD12-4D6A-9F2F-213F9D54730F}" presName="textNode" presStyleLbl="bgShp" presStyleIdx="2" presStyleCnt="3"/>
      <dgm:spPr/>
    </dgm:pt>
    <dgm:pt modelId="{460CE495-F2A7-467C-8BFF-A784DC0694A9}" type="pres">
      <dgm:prSet presAssocID="{82AEA4AE-FD12-4D6A-9F2F-213F9D54730F}" presName="compChildNode" presStyleCnt="0"/>
      <dgm:spPr/>
    </dgm:pt>
    <dgm:pt modelId="{A00B1F08-7145-4391-B7C9-E4041A390C9A}" type="pres">
      <dgm:prSet presAssocID="{82AEA4AE-FD12-4D6A-9F2F-213F9D54730F}" presName="theInnerList" presStyleCnt="0"/>
      <dgm:spPr/>
    </dgm:pt>
    <dgm:pt modelId="{63517299-F3CA-4993-B868-808BAA5F3BEF}" type="pres">
      <dgm:prSet presAssocID="{4824DFA0-3421-43ED-9457-6CBB766AF3EA}" presName="childNode" presStyleLbl="node1" presStyleIdx="2" presStyleCnt="3">
        <dgm:presLayoutVars>
          <dgm:bulletEnabled val="1"/>
        </dgm:presLayoutVars>
      </dgm:prSet>
      <dgm:spPr/>
    </dgm:pt>
  </dgm:ptLst>
  <dgm:cxnLst>
    <dgm:cxn modelId="{4C6BA201-924E-4F9F-B20B-017420F301A8}" type="presOf" srcId="{CE46C3EB-F30F-437A-9D13-B8FF7C8CD5F9}" destId="{F50C6EC5-5587-4E1F-A94F-816C4F3ABCB7}" srcOrd="0" destOrd="0" presId="urn:microsoft.com/office/officeart/2005/8/layout/lProcess2"/>
    <dgm:cxn modelId="{605EAE04-0FAD-4B65-9C9B-EB8C1CBB1105}" srcId="{D4105E0D-D4C0-4D8A-9A30-0895C76488B9}" destId="{CE46C3EB-F30F-437A-9D13-B8FF7C8CD5F9}" srcOrd="0" destOrd="0" parTransId="{A1E7C711-476B-4B1D-8300-AFFFEB7A83F4}" sibTransId="{B42DD932-0FA8-440E-96E3-599568D2A395}"/>
    <dgm:cxn modelId="{1A3ABE20-041C-48B3-A519-3EC6A23FBFAD}" srcId="{DFFDDDCE-6736-4B7A-AB32-CC17E592419A}" destId="{7C453077-6349-4552-9113-1DA78DD212BE}" srcOrd="0" destOrd="0" parTransId="{3262A7C4-E43D-4B57-A9E8-57EAD8872D56}" sibTransId="{EAC26DA3-A6CE-4384-B483-10692266DF9E}"/>
    <dgm:cxn modelId="{E6A90F3C-28F6-4B28-9BC4-4987F20D45BA}" type="presOf" srcId="{D4105E0D-D4C0-4D8A-9A30-0895C76488B9}" destId="{6FAE18A3-4A1C-4798-987C-21B645331FB6}" srcOrd="0" destOrd="0" presId="urn:microsoft.com/office/officeart/2005/8/layout/lProcess2"/>
    <dgm:cxn modelId="{FC27345E-13AE-4811-AA51-A934AD7F96FE}" srcId="{DFFDDDCE-6736-4B7A-AB32-CC17E592419A}" destId="{82AEA4AE-FD12-4D6A-9F2F-213F9D54730F}" srcOrd="2" destOrd="0" parTransId="{DE2DA04A-3021-4231-A5A6-1222FBD6C539}" sibTransId="{F5AFB81B-F2B8-49C4-9396-1C8F0D987D6F}"/>
    <dgm:cxn modelId="{6F36B864-9538-4154-8B27-F869B5945C1C}" type="presOf" srcId="{7C453077-6349-4552-9113-1DA78DD212BE}" destId="{F0960D07-34F6-4917-8716-1C55ACF1A868}" srcOrd="0" destOrd="0" presId="urn:microsoft.com/office/officeart/2005/8/layout/lProcess2"/>
    <dgm:cxn modelId="{E4CF5266-4F33-4DFF-B0EA-8D7327D5AF78}" srcId="{7C453077-6349-4552-9113-1DA78DD212BE}" destId="{5784B293-9A0F-4436-801F-0A86F9B6BDF3}" srcOrd="0" destOrd="0" parTransId="{4EC9F823-DEC3-486E-BE34-4A4118BBE96D}" sibTransId="{4EB40B59-30A5-46B7-815A-D1987007C3FE}"/>
    <dgm:cxn modelId="{F559BD58-ED1C-42CB-962B-B1575AE8F781}" type="presOf" srcId="{5784B293-9A0F-4436-801F-0A86F9B6BDF3}" destId="{63769EAA-8CF3-46F1-97AA-1CE6E0CB9E32}" srcOrd="0" destOrd="0" presId="urn:microsoft.com/office/officeart/2005/8/layout/lProcess2"/>
    <dgm:cxn modelId="{54432F9B-4D4B-4FF6-83DB-A48F85206C4A}" type="presOf" srcId="{DFFDDDCE-6736-4B7A-AB32-CC17E592419A}" destId="{1E3F0639-0305-477F-916E-23CFBAB8129A}" srcOrd="0" destOrd="0" presId="urn:microsoft.com/office/officeart/2005/8/layout/lProcess2"/>
    <dgm:cxn modelId="{A3703BA1-1E2B-492F-8F70-17B6612C3493}" type="presOf" srcId="{7C453077-6349-4552-9113-1DA78DD212BE}" destId="{AE54A80F-F72D-4A50-A200-B431A7EB7BD0}" srcOrd="1" destOrd="0" presId="urn:microsoft.com/office/officeart/2005/8/layout/lProcess2"/>
    <dgm:cxn modelId="{722F8CB4-31FB-40E5-B267-57B4DEEFC2A0}" type="presOf" srcId="{82AEA4AE-FD12-4D6A-9F2F-213F9D54730F}" destId="{F6CE9958-14A1-4FE7-BC2F-6F92B141EA6E}" srcOrd="0" destOrd="0" presId="urn:microsoft.com/office/officeart/2005/8/layout/lProcess2"/>
    <dgm:cxn modelId="{BFA9F8C0-C84F-4489-AD5A-08346C220240}" type="presOf" srcId="{4824DFA0-3421-43ED-9457-6CBB766AF3EA}" destId="{63517299-F3CA-4993-B868-808BAA5F3BEF}" srcOrd="0" destOrd="0" presId="urn:microsoft.com/office/officeart/2005/8/layout/lProcess2"/>
    <dgm:cxn modelId="{F6BEADCC-855D-41EA-83CE-8CAC9D23F695}" type="presOf" srcId="{D4105E0D-D4C0-4D8A-9A30-0895C76488B9}" destId="{26DF3BE1-87EC-4660-85A2-0E97046D42FD}" srcOrd="1" destOrd="0" presId="urn:microsoft.com/office/officeart/2005/8/layout/lProcess2"/>
    <dgm:cxn modelId="{31556FDC-54A5-489C-BB79-387EF891FE8B}" srcId="{82AEA4AE-FD12-4D6A-9F2F-213F9D54730F}" destId="{4824DFA0-3421-43ED-9457-6CBB766AF3EA}" srcOrd="0" destOrd="0" parTransId="{CD1D2F27-CBE7-4D1F-8136-BB09EB871A0E}" sibTransId="{277EB520-3715-4C2B-A101-6C2238BC7DE5}"/>
    <dgm:cxn modelId="{3FE5F8F2-1119-4483-90FA-D5BA762D02B0}" srcId="{DFFDDDCE-6736-4B7A-AB32-CC17E592419A}" destId="{D4105E0D-D4C0-4D8A-9A30-0895C76488B9}" srcOrd="1" destOrd="0" parTransId="{AD0819B2-713B-4926-BFB1-437FA0D09EB4}" sibTransId="{3B70CCF3-B88D-482A-85CA-E1F7990BF7F0}"/>
    <dgm:cxn modelId="{3A114AFD-3BA8-4C40-92B6-38CA96EF83AB}" type="presOf" srcId="{82AEA4AE-FD12-4D6A-9F2F-213F9D54730F}" destId="{A8528CF4-9E39-489E-BE8C-A48CD9B98FB7}" srcOrd="1" destOrd="0" presId="urn:microsoft.com/office/officeart/2005/8/layout/lProcess2"/>
    <dgm:cxn modelId="{9C59A18E-1199-4629-B037-7D9D153D0B7E}" type="presParOf" srcId="{1E3F0639-0305-477F-916E-23CFBAB8129A}" destId="{0B6B0F29-8BA7-446C-B6DD-B99A09ACA0E1}" srcOrd="0" destOrd="0" presId="urn:microsoft.com/office/officeart/2005/8/layout/lProcess2"/>
    <dgm:cxn modelId="{27B7EF7A-A06B-4EB8-8D8B-BC8DEA6AA5F5}" type="presParOf" srcId="{0B6B0F29-8BA7-446C-B6DD-B99A09ACA0E1}" destId="{F0960D07-34F6-4917-8716-1C55ACF1A868}" srcOrd="0" destOrd="0" presId="urn:microsoft.com/office/officeart/2005/8/layout/lProcess2"/>
    <dgm:cxn modelId="{33AB05E8-71FB-41E0-87BC-6E36488B72C7}" type="presParOf" srcId="{0B6B0F29-8BA7-446C-B6DD-B99A09ACA0E1}" destId="{AE54A80F-F72D-4A50-A200-B431A7EB7BD0}" srcOrd="1" destOrd="0" presId="urn:microsoft.com/office/officeart/2005/8/layout/lProcess2"/>
    <dgm:cxn modelId="{60904E15-8BC4-41C9-BD56-3211C89570B5}" type="presParOf" srcId="{0B6B0F29-8BA7-446C-B6DD-B99A09ACA0E1}" destId="{069F932A-A5C1-460C-91A5-C7B48FE3ABC6}" srcOrd="2" destOrd="0" presId="urn:microsoft.com/office/officeart/2005/8/layout/lProcess2"/>
    <dgm:cxn modelId="{9184B543-0724-44DE-998A-81A137B50E4B}" type="presParOf" srcId="{069F932A-A5C1-460C-91A5-C7B48FE3ABC6}" destId="{A7301DD6-86C5-400D-9B4F-899A63D92A6E}" srcOrd="0" destOrd="0" presId="urn:microsoft.com/office/officeart/2005/8/layout/lProcess2"/>
    <dgm:cxn modelId="{D6E821C2-BF2C-4A3C-9FC2-2AB4D73E46C8}" type="presParOf" srcId="{A7301DD6-86C5-400D-9B4F-899A63D92A6E}" destId="{63769EAA-8CF3-46F1-97AA-1CE6E0CB9E32}" srcOrd="0" destOrd="0" presId="urn:microsoft.com/office/officeart/2005/8/layout/lProcess2"/>
    <dgm:cxn modelId="{B260E643-AC45-4532-B6A6-0E9CF8BD184C}" type="presParOf" srcId="{1E3F0639-0305-477F-916E-23CFBAB8129A}" destId="{25A3DBCF-D7D7-4030-9A85-39586EB3108E}" srcOrd="1" destOrd="0" presId="urn:microsoft.com/office/officeart/2005/8/layout/lProcess2"/>
    <dgm:cxn modelId="{81B099B5-4397-46CA-88A8-861E939C2C8B}" type="presParOf" srcId="{1E3F0639-0305-477F-916E-23CFBAB8129A}" destId="{37FDF46C-A1D2-4FC4-971B-DC9E0DC29A4E}" srcOrd="2" destOrd="0" presId="urn:microsoft.com/office/officeart/2005/8/layout/lProcess2"/>
    <dgm:cxn modelId="{38C57F4B-F06E-4E67-9A85-1E918126E3D5}" type="presParOf" srcId="{37FDF46C-A1D2-4FC4-971B-DC9E0DC29A4E}" destId="{6FAE18A3-4A1C-4798-987C-21B645331FB6}" srcOrd="0" destOrd="0" presId="urn:microsoft.com/office/officeart/2005/8/layout/lProcess2"/>
    <dgm:cxn modelId="{32A6646A-DC2B-4726-868C-B93DC0771642}" type="presParOf" srcId="{37FDF46C-A1D2-4FC4-971B-DC9E0DC29A4E}" destId="{26DF3BE1-87EC-4660-85A2-0E97046D42FD}" srcOrd="1" destOrd="0" presId="urn:microsoft.com/office/officeart/2005/8/layout/lProcess2"/>
    <dgm:cxn modelId="{759A15E8-EB78-4517-B719-2667A8317984}" type="presParOf" srcId="{37FDF46C-A1D2-4FC4-971B-DC9E0DC29A4E}" destId="{289B3CF8-137C-4FF2-A76C-051DED0DDF9D}" srcOrd="2" destOrd="0" presId="urn:microsoft.com/office/officeart/2005/8/layout/lProcess2"/>
    <dgm:cxn modelId="{68543616-CF3D-49B5-A3BE-A5527B173384}" type="presParOf" srcId="{289B3CF8-137C-4FF2-A76C-051DED0DDF9D}" destId="{005A34A8-55D3-4CB9-ABEF-072D9133C144}" srcOrd="0" destOrd="0" presId="urn:microsoft.com/office/officeart/2005/8/layout/lProcess2"/>
    <dgm:cxn modelId="{9A8BF982-F29D-4125-8E41-31B7D2E6B0CD}" type="presParOf" srcId="{005A34A8-55D3-4CB9-ABEF-072D9133C144}" destId="{F50C6EC5-5587-4E1F-A94F-816C4F3ABCB7}" srcOrd="0" destOrd="0" presId="urn:microsoft.com/office/officeart/2005/8/layout/lProcess2"/>
    <dgm:cxn modelId="{8B0382F8-C08F-4F3E-86C6-49CE1C11CFBF}" type="presParOf" srcId="{1E3F0639-0305-477F-916E-23CFBAB8129A}" destId="{00A33814-CEC8-4EB3-835E-2EAA8EEC8822}" srcOrd="3" destOrd="0" presId="urn:microsoft.com/office/officeart/2005/8/layout/lProcess2"/>
    <dgm:cxn modelId="{EC8761DC-828C-4A2D-B4AA-87140FAF1136}" type="presParOf" srcId="{1E3F0639-0305-477F-916E-23CFBAB8129A}" destId="{033C98F7-81B1-4D6E-9B57-F34A7781F361}" srcOrd="4" destOrd="0" presId="urn:microsoft.com/office/officeart/2005/8/layout/lProcess2"/>
    <dgm:cxn modelId="{EFB45696-4DAE-4932-99A1-D04CD2D58126}" type="presParOf" srcId="{033C98F7-81B1-4D6E-9B57-F34A7781F361}" destId="{F6CE9958-14A1-4FE7-BC2F-6F92B141EA6E}" srcOrd="0" destOrd="0" presId="urn:microsoft.com/office/officeart/2005/8/layout/lProcess2"/>
    <dgm:cxn modelId="{A9D60092-9EBD-473D-8DF1-BF5BB6B9F43C}" type="presParOf" srcId="{033C98F7-81B1-4D6E-9B57-F34A7781F361}" destId="{A8528CF4-9E39-489E-BE8C-A48CD9B98FB7}" srcOrd="1" destOrd="0" presId="urn:microsoft.com/office/officeart/2005/8/layout/lProcess2"/>
    <dgm:cxn modelId="{7A775CFE-1474-4032-8C79-EDFEE0368DDD}" type="presParOf" srcId="{033C98F7-81B1-4D6E-9B57-F34A7781F361}" destId="{460CE495-F2A7-467C-8BFF-A784DC0694A9}" srcOrd="2" destOrd="0" presId="urn:microsoft.com/office/officeart/2005/8/layout/lProcess2"/>
    <dgm:cxn modelId="{B26D4F17-0007-4278-8C09-1DEA0636CAEC}" type="presParOf" srcId="{460CE495-F2A7-467C-8BFF-A784DC0694A9}" destId="{A00B1F08-7145-4391-B7C9-E4041A390C9A}" srcOrd="0" destOrd="0" presId="urn:microsoft.com/office/officeart/2005/8/layout/lProcess2"/>
    <dgm:cxn modelId="{0EF7B525-3500-4617-BD52-C06AE3364D80}" type="presParOf" srcId="{A00B1F08-7145-4391-B7C9-E4041A390C9A}" destId="{63517299-F3CA-4993-B868-808BAA5F3B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784FB-C0D5-4646-BBF0-7D2324BE230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FE7743-0CCF-4404-9426-22EC86562BC8}">
      <dgm:prSet/>
      <dgm:spPr/>
      <dgm:t>
        <a:bodyPr/>
        <a:lstStyle/>
        <a:p>
          <a:pPr>
            <a:lnSpc>
              <a:spcPct val="100000"/>
            </a:lnSpc>
          </a:pPr>
          <a:r>
            <a:rPr lang="en-US" b="1" dirty="0">
              <a:latin typeface="Calibri" panose="020F0502020204030204" pitchFamily="34" charset="0"/>
              <a:cs typeface="Calibri" panose="020F0502020204030204" pitchFamily="34" charset="0"/>
            </a:rPr>
            <a:t>Who?</a:t>
          </a:r>
          <a:r>
            <a:rPr lang="en-US" dirty="0">
              <a:latin typeface="Calibri" panose="020F0502020204030204" pitchFamily="34" charset="0"/>
              <a:cs typeface="Calibri" panose="020F0502020204030204" pitchFamily="34" charset="0"/>
            </a:rPr>
            <a:t> Unsafe people don’t always look scary. They can pretend to be nice.</a:t>
          </a:r>
        </a:p>
      </dgm:t>
    </dgm:pt>
    <dgm:pt modelId="{8F89A62F-C5CE-4D70-ABFD-8579DFD1F615}" type="parTrans" cxnId="{99AC9EF4-D5CF-4020-9CEB-735E8F0D7BCF}">
      <dgm:prSet/>
      <dgm:spPr/>
      <dgm:t>
        <a:bodyPr/>
        <a:lstStyle/>
        <a:p>
          <a:endParaRPr lang="en-US"/>
        </a:p>
      </dgm:t>
    </dgm:pt>
    <dgm:pt modelId="{63ABF695-6350-402E-9050-A89F8EDA5BDB}" type="sibTrans" cxnId="{99AC9EF4-D5CF-4020-9CEB-735E8F0D7BCF}">
      <dgm:prSet/>
      <dgm:spPr/>
      <dgm:t>
        <a:bodyPr/>
        <a:lstStyle/>
        <a:p>
          <a:endParaRPr lang="en-US"/>
        </a:p>
      </dgm:t>
    </dgm:pt>
    <dgm:pt modelId="{00E4A77C-6F11-4935-B919-123DBC8442A0}">
      <dgm:prSet/>
      <dgm:spPr/>
      <dgm:t>
        <a:bodyPr/>
        <a:lstStyle/>
        <a:p>
          <a:pPr>
            <a:lnSpc>
              <a:spcPct val="100000"/>
            </a:lnSpc>
          </a:pPr>
          <a:r>
            <a:rPr lang="en-US" b="1" dirty="0">
              <a:latin typeface="Calibri" panose="020F0502020204030204" pitchFamily="34" charset="0"/>
              <a:cs typeface="Calibri" panose="020F0502020204030204" pitchFamily="34" charset="0"/>
            </a:rPr>
            <a:t>Where?</a:t>
          </a:r>
          <a:r>
            <a:rPr lang="en-US" dirty="0">
              <a:latin typeface="Calibri" panose="020F0502020204030204" pitchFamily="34" charset="0"/>
              <a:cs typeface="Calibri" panose="020F0502020204030204" pitchFamily="34" charset="0"/>
            </a:rPr>
            <a:t> Unsafe things can happen at home, school, or even online.</a:t>
          </a:r>
        </a:p>
      </dgm:t>
    </dgm:pt>
    <dgm:pt modelId="{0C56EF35-BCD1-4502-8F62-A4EAAE70BCC9}" type="parTrans" cxnId="{E2FD3A30-ECFF-4E31-832B-AFB2E7EF4B70}">
      <dgm:prSet/>
      <dgm:spPr/>
      <dgm:t>
        <a:bodyPr/>
        <a:lstStyle/>
        <a:p>
          <a:endParaRPr lang="en-US"/>
        </a:p>
      </dgm:t>
    </dgm:pt>
    <dgm:pt modelId="{F901B08C-89BA-4534-BEB1-2A86F9AF59A8}" type="sibTrans" cxnId="{E2FD3A30-ECFF-4E31-832B-AFB2E7EF4B70}">
      <dgm:prSet/>
      <dgm:spPr/>
      <dgm:t>
        <a:bodyPr/>
        <a:lstStyle/>
        <a:p>
          <a:endParaRPr lang="en-US"/>
        </a:p>
      </dgm:t>
    </dgm:pt>
    <dgm:pt modelId="{A5BEB1CA-A453-4931-9D58-B87A19A09207}">
      <dgm:prSet/>
      <dgm:spPr/>
      <dgm:t>
        <a:bodyPr/>
        <a:lstStyle/>
        <a:p>
          <a:pPr>
            <a:lnSpc>
              <a:spcPct val="100000"/>
            </a:lnSpc>
          </a:pPr>
          <a:r>
            <a:rPr lang="en-US" b="1" dirty="0">
              <a:latin typeface="Calibri" panose="020F0502020204030204" pitchFamily="34" charset="0"/>
              <a:cs typeface="Calibri" panose="020F0502020204030204" pitchFamily="34" charset="0"/>
            </a:rPr>
            <a:t>Remember:</a:t>
          </a:r>
          <a:r>
            <a:rPr lang="en-US" dirty="0">
              <a:latin typeface="Calibri" panose="020F0502020204030204" pitchFamily="34" charset="0"/>
              <a:cs typeface="Calibri" panose="020F0502020204030204" pitchFamily="34" charset="0"/>
            </a:rPr>
            <a:t> If something feels wrong, go to a safe helper you trust.</a:t>
          </a:r>
        </a:p>
      </dgm:t>
    </dgm:pt>
    <dgm:pt modelId="{3A56D794-8E89-4FA4-9CA3-8A75421E9B26}" type="parTrans" cxnId="{2FE671F6-692A-45B5-BE3D-DE61E67FC97C}">
      <dgm:prSet/>
      <dgm:spPr/>
      <dgm:t>
        <a:bodyPr/>
        <a:lstStyle/>
        <a:p>
          <a:endParaRPr lang="en-US"/>
        </a:p>
      </dgm:t>
    </dgm:pt>
    <dgm:pt modelId="{5BFD9D98-4DAF-4442-A400-A49F34801BB8}" type="sibTrans" cxnId="{2FE671F6-692A-45B5-BE3D-DE61E67FC97C}">
      <dgm:prSet/>
      <dgm:spPr/>
      <dgm:t>
        <a:bodyPr/>
        <a:lstStyle/>
        <a:p>
          <a:endParaRPr lang="en-US"/>
        </a:p>
      </dgm:t>
    </dgm:pt>
    <dgm:pt modelId="{020C29A6-CB6C-4F23-8FC2-6CC0D528C853}" type="pres">
      <dgm:prSet presAssocID="{A24784FB-C0D5-4646-BBF0-7D2324BE230D}" presName="root" presStyleCnt="0">
        <dgm:presLayoutVars>
          <dgm:dir/>
          <dgm:resizeHandles val="exact"/>
        </dgm:presLayoutVars>
      </dgm:prSet>
      <dgm:spPr/>
    </dgm:pt>
    <dgm:pt modelId="{A8E1EA21-10C8-4B99-94E9-B4A2D8B5449A}" type="pres">
      <dgm:prSet presAssocID="{0FFE7743-0CCF-4404-9426-22EC86562BC8}" presName="compNode" presStyleCnt="0"/>
      <dgm:spPr/>
    </dgm:pt>
    <dgm:pt modelId="{7B838B9C-1687-45A0-B7C0-957C750958E5}" type="pres">
      <dgm:prSet presAssocID="{0FFE7743-0CCF-4404-9426-22EC86562BC8}" presName="bgRect" presStyleLbl="bgShp" presStyleIdx="0" presStyleCnt="3"/>
      <dgm:spPr/>
    </dgm:pt>
    <dgm:pt modelId="{A6B0AF6B-C43D-474A-A568-7FE3A032B66C}" type="pres">
      <dgm:prSet presAssocID="{0FFE7743-0CCF-4404-9426-22EC86562B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D78A334F-34B7-459E-B95F-A84AE8B35039}" type="pres">
      <dgm:prSet presAssocID="{0FFE7743-0CCF-4404-9426-22EC86562BC8}" presName="spaceRect" presStyleCnt="0"/>
      <dgm:spPr/>
    </dgm:pt>
    <dgm:pt modelId="{003672C5-7A8E-482B-B438-FF86CB41AC2F}" type="pres">
      <dgm:prSet presAssocID="{0FFE7743-0CCF-4404-9426-22EC86562BC8}" presName="parTx" presStyleLbl="revTx" presStyleIdx="0" presStyleCnt="3">
        <dgm:presLayoutVars>
          <dgm:chMax val="0"/>
          <dgm:chPref val="0"/>
        </dgm:presLayoutVars>
      </dgm:prSet>
      <dgm:spPr/>
    </dgm:pt>
    <dgm:pt modelId="{C5605796-C3D9-41C8-94A9-492B60E1A584}" type="pres">
      <dgm:prSet presAssocID="{63ABF695-6350-402E-9050-A89F8EDA5BDB}" presName="sibTrans" presStyleCnt="0"/>
      <dgm:spPr/>
    </dgm:pt>
    <dgm:pt modelId="{CBF9E6F9-A8CA-419C-979E-CE4C3146091F}" type="pres">
      <dgm:prSet presAssocID="{00E4A77C-6F11-4935-B919-123DBC8442A0}" presName="compNode" presStyleCnt="0"/>
      <dgm:spPr/>
    </dgm:pt>
    <dgm:pt modelId="{86255B80-323B-48B7-9484-93F0EAF95662}" type="pres">
      <dgm:prSet presAssocID="{00E4A77C-6F11-4935-B919-123DBC8442A0}" presName="bgRect" presStyleLbl="bgShp" presStyleIdx="1" presStyleCnt="3"/>
      <dgm:spPr/>
    </dgm:pt>
    <dgm:pt modelId="{606E2CE8-03DD-4EA5-A334-E6FE4DC4DE1A}" type="pres">
      <dgm:prSet presAssocID="{00E4A77C-6F11-4935-B919-123DBC8442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597FEECF-03A4-425B-A819-763D17B08018}" type="pres">
      <dgm:prSet presAssocID="{00E4A77C-6F11-4935-B919-123DBC8442A0}" presName="spaceRect" presStyleCnt="0"/>
      <dgm:spPr/>
    </dgm:pt>
    <dgm:pt modelId="{320EAEC2-8F7A-489A-80F8-811E0E8BF91E}" type="pres">
      <dgm:prSet presAssocID="{00E4A77C-6F11-4935-B919-123DBC8442A0}" presName="parTx" presStyleLbl="revTx" presStyleIdx="1" presStyleCnt="3">
        <dgm:presLayoutVars>
          <dgm:chMax val="0"/>
          <dgm:chPref val="0"/>
        </dgm:presLayoutVars>
      </dgm:prSet>
      <dgm:spPr/>
    </dgm:pt>
    <dgm:pt modelId="{D3606B44-8DC5-4734-9179-44F33C7EC848}" type="pres">
      <dgm:prSet presAssocID="{F901B08C-89BA-4534-BEB1-2A86F9AF59A8}" presName="sibTrans" presStyleCnt="0"/>
      <dgm:spPr/>
    </dgm:pt>
    <dgm:pt modelId="{0BD27272-FD35-4604-A44A-1C811033B956}" type="pres">
      <dgm:prSet presAssocID="{A5BEB1CA-A453-4931-9D58-B87A19A09207}" presName="compNode" presStyleCnt="0"/>
      <dgm:spPr/>
    </dgm:pt>
    <dgm:pt modelId="{5E12D180-854A-45B0-98B9-23A6679EFCB5}" type="pres">
      <dgm:prSet presAssocID="{A5BEB1CA-A453-4931-9D58-B87A19A09207}" presName="bgRect" presStyleLbl="bgShp" presStyleIdx="2" presStyleCnt="3"/>
      <dgm:spPr/>
    </dgm:pt>
    <dgm:pt modelId="{B25E6D51-C41B-4E0A-AC0B-CD59AB26D2D0}" type="pres">
      <dgm:prSet presAssocID="{A5BEB1CA-A453-4931-9D58-B87A19A092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Lock"/>
        </a:ext>
      </dgm:extLst>
    </dgm:pt>
    <dgm:pt modelId="{50AC2876-107F-4D9C-BEC9-F1CBE41298F5}" type="pres">
      <dgm:prSet presAssocID="{A5BEB1CA-A453-4931-9D58-B87A19A09207}" presName="spaceRect" presStyleCnt="0"/>
      <dgm:spPr/>
    </dgm:pt>
    <dgm:pt modelId="{4FF75890-1B74-438B-8C22-A3853DF43EDD}" type="pres">
      <dgm:prSet presAssocID="{A5BEB1CA-A453-4931-9D58-B87A19A09207}" presName="parTx" presStyleLbl="revTx" presStyleIdx="2" presStyleCnt="3">
        <dgm:presLayoutVars>
          <dgm:chMax val="0"/>
          <dgm:chPref val="0"/>
        </dgm:presLayoutVars>
      </dgm:prSet>
      <dgm:spPr/>
    </dgm:pt>
  </dgm:ptLst>
  <dgm:cxnLst>
    <dgm:cxn modelId="{E2FD3A30-ECFF-4E31-832B-AFB2E7EF4B70}" srcId="{A24784FB-C0D5-4646-BBF0-7D2324BE230D}" destId="{00E4A77C-6F11-4935-B919-123DBC8442A0}" srcOrd="1" destOrd="0" parTransId="{0C56EF35-BCD1-4502-8F62-A4EAAE70BCC9}" sibTransId="{F901B08C-89BA-4534-BEB1-2A86F9AF59A8}"/>
    <dgm:cxn modelId="{E7161565-A66B-4692-BBE2-35D5066F59D6}" type="presOf" srcId="{A24784FB-C0D5-4646-BBF0-7D2324BE230D}" destId="{020C29A6-CB6C-4F23-8FC2-6CC0D528C853}" srcOrd="0" destOrd="0" presId="urn:microsoft.com/office/officeart/2018/2/layout/IconVerticalSolidList"/>
    <dgm:cxn modelId="{B55D1CCB-9283-4360-9D95-37FCC9C661B1}" type="presOf" srcId="{A5BEB1CA-A453-4931-9D58-B87A19A09207}" destId="{4FF75890-1B74-438B-8C22-A3853DF43EDD}" srcOrd="0" destOrd="0" presId="urn:microsoft.com/office/officeart/2018/2/layout/IconVerticalSolidList"/>
    <dgm:cxn modelId="{890C68D3-EF9A-4909-937D-4FF726743556}" type="presOf" srcId="{00E4A77C-6F11-4935-B919-123DBC8442A0}" destId="{320EAEC2-8F7A-489A-80F8-811E0E8BF91E}" srcOrd="0" destOrd="0" presId="urn:microsoft.com/office/officeart/2018/2/layout/IconVerticalSolidList"/>
    <dgm:cxn modelId="{99AC9EF4-D5CF-4020-9CEB-735E8F0D7BCF}" srcId="{A24784FB-C0D5-4646-BBF0-7D2324BE230D}" destId="{0FFE7743-0CCF-4404-9426-22EC86562BC8}" srcOrd="0" destOrd="0" parTransId="{8F89A62F-C5CE-4D70-ABFD-8579DFD1F615}" sibTransId="{63ABF695-6350-402E-9050-A89F8EDA5BDB}"/>
    <dgm:cxn modelId="{2FE671F6-692A-45B5-BE3D-DE61E67FC97C}" srcId="{A24784FB-C0D5-4646-BBF0-7D2324BE230D}" destId="{A5BEB1CA-A453-4931-9D58-B87A19A09207}" srcOrd="2" destOrd="0" parTransId="{3A56D794-8E89-4FA4-9CA3-8A75421E9B26}" sibTransId="{5BFD9D98-4DAF-4442-A400-A49F34801BB8}"/>
    <dgm:cxn modelId="{C23E37FB-7E07-4858-8732-90973634F017}" type="presOf" srcId="{0FFE7743-0CCF-4404-9426-22EC86562BC8}" destId="{003672C5-7A8E-482B-B438-FF86CB41AC2F}" srcOrd="0" destOrd="0" presId="urn:microsoft.com/office/officeart/2018/2/layout/IconVerticalSolidList"/>
    <dgm:cxn modelId="{8E8D5FF0-E683-4299-9C6B-13A444480841}" type="presParOf" srcId="{020C29A6-CB6C-4F23-8FC2-6CC0D528C853}" destId="{A8E1EA21-10C8-4B99-94E9-B4A2D8B5449A}" srcOrd="0" destOrd="0" presId="urn:microsoft.com/office/officeart/2018/2/layout/IconVerticalSolidList"/>
    <dgm:cxn modelId="{5D35913E-ADFE-41BF-9981-CCC38BA53A9A}" type="presParOf" srcId="{A8E1EA21-10C8-4B99-94E9-B4A2D8B5449A}" destId="{7B838B9C-1687-45A0-B7C0-957C750958E5}" srcOrd="0" destOrd="0" presId="urn:microsoft.com/office/officeart/2018/2/layout/IconVerticalSolidList"/>
    <dgm:cxn modelId="{52896D00-24D2-4AE5-940E-EE6CEA5FF3DB}" type="presParOf" srcId="{A8E1EA21-10C8-4B99-94E9-B4A2D8B5449A}" destId="{A6B0AF6B-C43D-474A-A568-7FE3A032B66C}" srcOrd="1" destOrd="0" presId="urn:microsoft.com/office/officeart/2018/2/layout/IconVerticalSolidList"/>
    <dgm:cxn modelId="{9F969235-25F5-45D8-B6BE-9AB79474705A}" type="presParOf" srcId="{A8E1EA21-10C8-4B99-94E9-B4A2D8B5449A}" destId="{D78A334F-34B7-459E-B95F-A84AE8B35039}" srcOrd="2" destOrd="0" presId="urn:microsoft.com/office/officeart/2018/2/layout/IconVerticalSolidList"/>
    <dgm:cxn modelId="{BC0EC10C-76FC-4D6D-85FA-6FB81CDA5ECE}" type="presParOf" srcId="{A8E1EA21-10C8-4B99-94E9-B4A2D8B5449A}" destId="{003672C5-7A8E-482B-B438-FF86CB41AC2F}" srcOrd="3" destOrd="0" presId="urn:microsoft.com/office/officeart/2018/2/layout/IconVerticalSolidList"/>
    <dgm:cxn modelId="{23F339D7-AE78-4ACF-A4A6-B77409D7F2D0}" type="presParOf" srcId="{020C29A6-CB6C-4F23-8FC2-6CC0D528C853}" destId="{C5605796-C3D9-41C8-94A9-492B60E1A584}" srcOrd="1" destOrd="0" presId="urn:microsoft.com/office/officeart/2018/2/layout/IconVerticalSolidList"/>
    <dgm:cxn modelId="{5A6CB573-2199-4767-84B8-804987CE3120}" type="presParOf" srcId="{020C29A6-CB6C-4F23-8FC2-6CC0D528C853}" destId="{CBF9E6F9-A8CA-419C-979E-CE4C3146091F}" srcOrd="2" destOrd="0" presId="urn:microsoft.com/office/officeart/2018/2/layout/IconVerticalSolidList"/>
    <dgm:cxn modelId="{2EC69FAF-D8F4-425C-BE15-8576906F8D12}" type="presParOf" srcId="{CBF9E6F9-A8CA-419C-979E-CE4C3146091F}" destId="{86255B80-323B-48B7-9484-93F0EAF95662}" srcOrd="0" destOrd="0" presId="urn:microsoft.com/office/officeart/2018/2/layout/IconVerticalSolidList"/>
    <dgm:cxn modelId="{C6C2DF47-D9A4-4190-92FC-9856B9E2ACAC}" type="presParOf" srcId="{CBF9E6F9-A8CA-419C-979E-CE4C3146091F}" destId="{606E2CE8-03DD-4EA5-A334-E6FE4DC4DE1A}" srcOrd="1" destOrd="0" presId="urn:microsoft.com/office/officeart/2018/2/layout/IconVerticalSolidList"/>
    <dgm:cxn modelId="{4B1BEE40-FAC5-4855-9F10-39EAF1B6CD87}" type="presParOf" srcId="{CBF9E6F9-A8CA-419C-979E-CE4C3146091F}" destId="{597FEECF-03A4-425B-A819-763D17B08018}" srcOrd="2" destOrd="0" presId="urn:microsoft.com/office/officeart/2018/2/layout/IconVerticalSolidList"/>
    <dgm:cxn modelId="{7B27FEF8-E4D8-4201-AB4E-E91A1D1C8DC6}" type="presParOf" srcId="{CBF9E6F9-A8CA-419C-979E-CE4C3146091F}" destId="{320EAEC2-8F7A-489A-80F8-811E0E8BF91E}" srcOrd="3" destOrd="0" presId="urn:microsoft.com/office/officeart/2018/2/layout/IconVerticalSolidList"/>
    <dgm:cxn modelId="{1C8DD95E-3F4D-4FDF-A2C2-957C88CB2515}" type="presParOf" srcId="{020C29A6-CB6C-4F23-8FC2-6CC0D528C853}" destId="{D3606B44-8DC5-4734-9179-44F33C7EC848}" srcOrd="3" destOrd="0" presId="urn:microsoft.com/office/officeart/2018/2/layout/IconVerticalSolidList"/>
    <dgm:cxn modelId="{A5DB351F-009A-4B34-ACC2-70F5E196E6F8}" type="presParOf" srcId="{020C29A6-CB6C-4F23-8FC2-6CC0D528C853}" destId="{0BD27272-FD35-4604-A44A-1C811033B956}" srcOrd="4" destOrd="0" presId="urn:microsoft.com/office/officeart/2018/2/layout/IconVerticalSolidList"/>
    <dgm:cxn modelId="{CB64E2B5-E796-461C-B144-AB48CE8C08F9}" type="presParOf" srcId="{0BD27272-FD35-4604-A44A-1C811033B956}" destId="{5E12D180-854A-45B0-98B9-23A6679EFCB5}" srcOrd="0" destOrd="0" presId="urn:microsoft.com/office/officeart/2018/2/layout/IconVerticalSolidList"/>
    <dgm:cxn modelId="{2D109EB9-1D59-4BCD-8B2D-887510CE3F52}" type="presParOf" srcId="{0BD27272-FD35-4604-A44A-1C811033B956}" destId="{B25E6D51-C41B-4E0A-AC0B-CD59AB26D2D0}" srcOrd="1" destOrd="0" presId="urn:microsoft.com/office/officeart/2018/2/layout/IconVerticalSolidList"/>
    <dgm:cxn modelId="{C8E82A51-8CA4-40AC-B061-84B12D7FE3B6}" type="presParOf" srcId="{0BD27272-FD35-4604-A44A-1C811033B956}" destId="{50AC2876-107F-4D9C-BEC9-F1CBE41298F5}" srcOrd="2" destOrd="0" presId="urn:microsoft.com/office/officeart/2018/2/layout/IconVerticalSolidList"/>
    <dgm:cxn modelId="{105AB3D4-7D17-4947-A72D-A4898F6A5BC1}" type="presParOf" srcId="{0BD27272-FD35-4604-A44A-1C811033B956}" destId="{4FF75890-1B74-438B-8C22-A3853DF43E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9D7CDB-ED6F-41CD-8B10-7BD923F30D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516F67-B6A5-45CB-9E0F-55BF4907B477}">
      <dgm:prSet/>
      <dgm:spPr/>
      <dgm:t>
        <a:bodyPr/>
        <a:lstStyle/>
        <a:p>
          <a:pPr algn="ctr"/>
          <a:r>
            <a:rPr lang="en-US" dirty="0">
              <a:solidFill>
                <a:schemeClr val="tx1"/>
              </a:solidFill>
            </a:rPr>
            <a:t>So</a:t>
          </a:r>
          <a:r>
            <a:rPr lang="en-US" dirty="0">
              <a:solidFill>
                <a:schemeClr val="tx1"/>
              </a:solidFill>
              <a:latin typeface="Calibri" panose="020F0502020204030204" pitchFamily="34" charset="0"/>
              <a:cs typeface="Calibri" panose="020F0502020204030204" pitchFamily="34" charset="0"/>
            </a:rPr>
            <a:t>me kids don’t always have enough food or safe places.🍎🏡</a:t>
          </a:r>
        </a:p>
      </dgm:t>
    </dgm:pt>
    <dgm:pt modelId="{89B1989F-4B18-4F6C-BC66-E39927536E3E}" type="parTrans" cxnId="{E2417E64-2BE4-46A1-B389-151EFCCCC897}">
      <dgm:prSet/>
      <dgm:spPr/>
      <dgm:t>
        <a:bodyPr/>
        <a:lstStyle/>
        <a:p>
          <a:endParaRPr lang="en-US"/>
        </a:p>
      </dgm:t>
    </dgm:pt>
    <dgm:pt modelId="{CB56EE8C-49C2-4847-944D-5D246DAF068D}" type="sibTrans" cxnId="{E2417E64-2BE4-46A1-B389-151EFCCCC897}">
      <dgm:prSet/>
      <dgm:spPr/>
      <dgm:t>
        <a:bodyPr/>
        <a:lstStyle/>
        <a:p>
          <a:endParaRPr lang="en-US"/>
        </a:p>
      </dgm:t>
    </dgm:pt>
    <dgm:pt modelId="{80AF734D-8594-438B-8510-1AE7E9AE3710}">
      <dgm:prSet/>
      <dgm:spPr/>
      <dgm:t>
        <a:bodyPr/>
        <a:lstStyle/>
        <a:p>
          <a:pPr algn="ctr"/>
          <a:r>
            <a:rPr lang="en-US" dirty="0">
              <a:solidFill>
                <a:schemeClr val="tx1"/>
              </a:solidFill>
              <a:latin typeface="Calibri" panose="020F0502020204030204" pitchFamily="34" charset="0"/>
              <a:cs typeface="Calibri" panose="020F0502020204030204" pitchFamily="34" charset="0"/>
            </a:rPr>
            <a:t>Some kids see or feel things that not safe. 🚫</a:t>
          </a:r>
        </a:p>
      </dgm:t>
    </dgm:pt>
    <dgm:pt modelId="{A0E927C6-B36F-4843-93C8-4F241F0734BE}" type="parTrans" cxnId="{60EA87B8-4563-469C-9072-82449BFDEE6A}">
      <dgm:prSet/>
      <dgm:spPr/>
      <dgm:t>
        <a:bodyPr/>
        <a:lstStyle/>
        <a:p>
          <a:endParaRPr lang="en-US"/>
        </a:p>
      </dgm:t>
    </dgm:pt>
    <dgm:pt modelId="{0E538752-C748-4354-B330-1A27EE90B074}" type="sibTrans" cxnId="{60EA87B8-4563-469C-9072-82449BFDEE6A}">
      <dgm:prSet/>
      <dgm:spPr/>
      <dgm:t>
        <a:bodyPr/>
        <a:lstStyle/>
        <a:p>
          <a:endParaRPr lang="en-US"/>
        </a:p>
      </dgm:t>
    </dgm:pt>
    <dgm:pt modelId="{BB7E6099-4A18-4EF9-9C93-9A52DEBEC61B}">
      <dgm:prSet/>
      <dgm:spPr/>
      <dgm:t>
        <a:bodyPr/>
        <a:lstStyle/>
        <a:p>
          <a:pPr algn="ctr"/>
          <a:r>
            <a:rPr lang="en-US" dirty="0">
              <a:solidFill>
                <a:schemeClr val="tx1"/>
              </a:solidFill>
              <a:latin typeface="Calibri" panose="020F0502020204030204" pitchFamily="34" charset="0"/>
              <a:cs typeface="Calibri" panose="020F0502020204030204" pitchFamily="34" charset="0"/>
            </a:rPr>
            <a:t>That’s why we all need safe helpers in our lives.🤝</a:t>
          </a:r>
        </a:p>
      </dgm:t>
    </dgm:pt>
    <dgm:pt modelId="{ADD8903E-9E67-4393-AFE8-2B58D7068083}" type="parTrans" cxnId="{4B0AAA2C-6146-4C31-B9B3-91E400810DDE}">
      <dgm:prSet/>
      <dgm:spPr/>
      <dgm:t>
        <a:bodyPr/>
        <a:lstStyle/>
        <a:p>
          <a:endParaRPr lang="en-US"/>
        </a:p>
      </dgm:t>
    </dgm:pt>
    <dgm:pt modelId="{D8B26505-06FA-4287-AA66-C4F7258613EA}" type="sibTrans" cxnId="{4B0AAA2C-6146-4C31-B9B3-91E400810DDE}">
      <dgm:prSet/>
      <dgm:spPr/>
      <dgm:t>
        <a:bodyPr/>
        <a:lstStyle/>
        <a:p>
          <a:endParaRPr lang="en-US"/>
        </a:p>
      </dgm:t>
    </dgm:pt>
    <dgm:pt modelId="{06ED86C4-9602-44C4-86E1-A86AE64374A8}" type="pres">
      <dgm:prSet presAssocID="{219D7CDB-ED6F-41CD-8B10-7BD923F30DBF}" presName="linear" presStyleCnt="0">
        <dgm:presLayoutVars>
          <dgm:animLvl val="lvl"/>
          <dgm:resizeHandles val="exact"/>
        </dgm:presLayoutVars>
      </dgm:prSet>
      <dgm:spPr/>
    </dgm:pt>
    <dgm:pt modelId="{CDE47897-A1D8-4697-B645-6AEBCC7659A9}" type="pres">
      <dgm:prSet presAssocID="{72516F67-B6A5-45CB-9E0F-55BF4907B477}" presName="parentText" presStyleLbl="node1" presStyleIdx="0" presStyleCnt="3">
        <dgm:presLayoutVars>
          <dgm:chMax val="0"/>
          <dgm:bulletEnabled val="1"/>
        </dgm:presLayoutVars>
      </dgm:prSet>
      <dgm:spPr/>
    </dgm:pt>
    <dgm:pt modelId="{C4145D3A-9541-4867-B6EE-7CD1FCBA5E0A}" type="pres">
      <dgm:prSet presAssocID="{CB56EE8C-49C2-4847-944D-5D246DAF068D}" presName="spacer" presStyleCnt="0"/>
      <dgm:spPr/>
    </dgm:pt>
    <dgm:pt modelId="{1F7A836B-A644-4FB1-8A86-215B2343742C}" type="pres">
      <dgm:prSet presAssocID="{80AF734D-8594-438B-8510-1AE7E9AE3710}" presName="parentText" presStyleLbl="node1" presStyleIdx="1" presStyleCnt="3">
        <dgm:presLayoutVars>
          <dgm:chMax val="0"/>
          <dgm:bulletEnabled val="1"/>
        </dgm:presLayoutVars>
      </dgm:prSet>
      <dgm:spPr/>
    </dgm:pt>
    <dgm:pt modelId="{E66F0DBE-424A-436C-91AD-4F8F031B5FB9}" type="pres">
      <dgm:prSet presAssocID="{0E538752-C748-4354-B330-1A27EE90B074}" presName="spacer" presStyleCnt="0"/>
      <dgm:spPr/>
    </dgm:pt>
    <dgm:pt modelId="{5800A71D-C603-49C3-8DA5-58ABBD6D591F}" type="pres">
      <dgm:prSet presAssocID="{BB7E6099-4A18-4EF9-9C93-9A52DEBEC61B}" presName="parentText" presStyleLbl="node1" presStyleIdx="2" presStyleCnt="3">
        <dgm:presLayoutVars>
          <dgm:chMax val="0"/>
          <dgm:bulletEnabled val="1"/>
        </dgm:presLayoutVars>
      </dgm:prSet>
      <dgm:spPr/>
    </dgm:pt>
  </dgm:ptLst>
  <dgm:cxnLst>
    <dgm:cxn modelId="{26FC4417-396D-4035-A645-57D71A806225}" type="presOf" srcId="{BB7E6099-4A18-4EF9-9C93-9A52DEBEC61B}" destId="{5800A71D-C603-49C3-8DA5-58ABBD6D591F}" srcOrd="0" destOrd="0" presId="urn:microsoft.com/office/officeart/2005/8/layout/vList2"/>
    <dgm:cxn modelId="{4B0AAA2C-6146-4C31-B9B3-91E400810DDE}" srcId="{219D7CDB-ED6F-41CD-8B10-7BD923F30DBF}" destId="{BB7E6099-4A18-4EF9-9C93-9A52DEBEC61B}" srcOrd="2" destOrd="0" parTransId="{ADD8903E-9E67-4393-AFE8-2B58D7068083}" sibTransId="{D8B26505-06FA-4287-AA66-C4F7258613EA}"/>
    <dgm:cxn modelId="{E2417E64-2BE4-46A1-B389-151EFCCCC897}" srcId="{219D7CDB-ED6F-41CD-8B10-7BD923F30DBF}" destId="{72516F67-B6A5-45CB-9E0F-55BF4907B477}" srcOrd="0" destOrd="0" parTransId="{89B1989F-4B18-4F6C-BC66-E39927536E3E}" sibTransId="{CB56EE8C-49C2-4847-944D-5D246DAF068D}"/>
    <dgm:cxn modelId="{B5EBACA5-0554-44AA-95FA-345435C1310B}" type="presOf" srcId="{219D7CDB-ED6F-41CD-8B10-7BD923F30DBF}" destId="{06ED86C4-9602-44C4-86E1-A86AE64374A8}" srcOrd="0" destOrd="0" presId="urn:microsoft.com/office/officeart/2005/8/layout/vList2"/>
    <dgm:cxn modelId="{60EA87B8-4563-469C-9072-82449BFDEE6A}" srcId="{219D7CDB-ED6F-41CD-8B10-7BD923F30DBF}" destId="{80AF734D-8594-438B-8510-1AE7E9AE3710}" srcOrd="1" destOrd="0" parTransId="{A0E927C6-B36F-4843-93C8-4F241F0734BE}" sibTransId="{0E538752-C748-4354-B330-1A27EE90B074}"/>
    <dgm:cxn modelId="{61B44AD4-0C85-47D6-9DF8-D6BE8A5D7C93}" type="presOf" srcId="{72516F67-B6A5-45CB-9E0F-55BF4907B477}" destId="{CDE47897-A1D8-4697-B645-6AEBCC7659A9}" srcOrd="0" destOrd="0" presId="urn:microsoft.com/office/officeart/2005/8/layout/vList2"/>
    <dgm:cxn modelId="{15921FE7-13B1-4327-A6EE-EF9638053689}" type="presOf" srcId="{80AF734D-8594-438B-8510-1AE7E9AE3710}" destId="{1F7A836B-A644-4FB1-8A86-215B2343742C}" srcOrd="0" destOrd="0" presId="urn:microsoft.com/office/officeart/2005/8/layout/vList2"/>
    <dgm:cxn modelId="{C1D0C70A-11ED-4D0B-ABD8-C42E4D270434}" type="presParOf" srcId="{06ED86C4-9602-44C4-86E1-A86AE64374A8}" destId="{CDE47897-A1D8-4697-B645-6AEBCC7659A9}" srcOrd="0" destOrd="0" presId="urn:microsoft.com/office/officeart/2005/8/layout/vList2"/>
    <dgm:cxn modelId="{723713F4-B4CB-45D3-ABDA-B2E4CE35D175}" type="presParOf" srcId="{06ED86C4-9602-44C4-86E1-A86AE64374A8}" destId="{C4145D3A-9541-4867-B6EE-7CD1FCBA5E0A}" srcOrd="1" destOrd="0" presId="urn:microsoft.com/office/officeart/2005/8/layout/vList2"/>
    <dgm:cxn modelId="{0AE9B5B2-4B17-453F-9E13-44572DF92D67}" type="presParOf" srcId="{06ED86C4-9602-44C4-86E1-A86AE64374A8}" destId="{1F7A836B-A644-4FB1-8A86-215B2343742C}" srcOrd="2" destOrd="0" presId="urn:microsoft.com/office/officeart/2005/8/layout/vList2"/>
    <dgm:cxn modelId="{67FCBFEF-C196-4C28-A324-D151DB0A8295}" type="presParOf" srcId="{06ED86C4-9602-44C4-86E1-A86AE64374A8}" destId="{E66F0DBE-424A-436C-91AD-4F8F031B5FB9}" srcOrd="3" destOrd="0" presId="urn:microsoft.com/office/officeart/2005/8/layout/vList2"/>
    <dgm:cxn modelId="{01F34744-FA06-417B-AA41-F4420CA069FB}" type="presParOf" srcId="{06ED86C4-9602-44C4-86E1-A86AE64374A8}" destId="{5800A71D-C603-49C3-8DA5-58ABBD6D59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BFFBA-5263-4372-9A28-1C6006D2BFBF}"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94AC4965-845D-421D-BB39-7A14DD7BF747}">
      <dgm:prSet phldr="0" custT="1"/>
      <dgm:spPr/>
      <dgm:t>
        <a:bodyPr/>
        <a:lstStyle/>
        <a:p>
          <a:pPr rtl="0"/>
          <a:r>
            <a:rPr lang="en-US" sz="2800" dirty="0">
              <a:latin typeface="Calibri" panose="020F0502020204030204" pitchFamily="34" charset="0"/>
              <a:cs typeface="Calibri" panose="020F0502020204030204" pitchFamily="34" charset="0"/>
            </a:rPr>
            <a:t>Who to Ask for Help?</a:t>
          </a:r>
        </a:p>
      </dgm:t>
    </dgm:pt>
    <dgm:pt modelId="{C327264F-BF19-43AC-BF66-004AAA250EB4}" type="parTrans" cxnId="{4EC1606B-2504-47FA-B56A-DA388B4DFD94}">
      <dgm:prSet/>
      <dgm:spPr/>
      <dgm:t>
        <a:bodyPr/>
        <a:lstStyle/>
        <a:p>
          <a:endParaRPr lang="en-US"/>
        </a:p>
      </dgm:t>
    </dgm:pt>
    <dgm:pt modelId="{AC435B28-7563-4D7A-88EE-8FC82B128681}" type="sibTrans" cxnId="{4EC1606B-2504-47FA-B56A-DA388B4DFD94}">
      <dgm:prSet/>
      <dgm:spPr/>
      <dgm:t>
        <a:bodyPr/>
        <a:lstStyle/>
        <a:p>
          <a:endParaRPr lang="en-US"/>
        </a:p>
      </dgm:t>
    </dgm:pt>
    <dgm:pt modelId="{CFB2D077-C243-4F2A-B9C7-31769C2AB3C6}">
      <dgm:prSet custT="1"/>
      <dgm:spPr/>
      <dgm:t>
        <a:bodyPr/>
        <a:lstStyle/>
        <a:p>
          <a:r>
            <a:rPr lang="en-US" sz="2800" dirty="0">
              <a:latin typeface="Calibri" panose="020F0502020204030204" pitchFamily="34" charset="0"/>
              <a:cs typeface="Calibri" panose="020F0502020204030204" pitchFamily="34" charset="0"/>
            </a:rPr>
            <a:t>👮🩺</a:t>
          </a:r>
        </a:p>
      </dgm:t>
    </dgm:pt>
    <dgm:pt modelId="{68F07A6C-09E8-4CF9-B56C-07A6B6E5680D}" type="parTrans" cxnId="{2D6708ED-90ED-4406-9CA5-51E48F4D79A3}">
      <dgm:prSet/>
      <dgm:spPr/>
      <dgm:t>
        <a:bodyPr/>
        <a:lstStyle/>
        <a:p>
          <a:endParaRPr lang="en-US"/>
        </a:p>
      </dgm:t>
    </dgm:pt>
    <dgm:pt modelId="{963BCA76-F42E-4453-86FD-D243EB75AB8F}" type="sibTrans" cxnId="{2D6708ED-90ED-4406-9CA5-51E48F4D79A3}">
      <dgm:prSet/>
      <dgm:spPr/>
      <dgm:t>
        <a:bodyPr/>
        <a:lstStyle/>
        <a:p>
          <a:endParaRPr lang="en-US"/>
        </a:p>
      </dgm:t>
    </dgm:pt>
    <dgm:pt modelId="{A91D0CB1-1C70-46E9-8FE9-AE0828E784D7}">
      <dgm:prSet custT="1"/>
      <dgm:spPr/>
      <dgm:t>
        <a:bodyPr/>
        <a:lstStyle/>
        <a:p>
          <a:r>
            <a:rPr lang="en-US" sz="2800" dirty="0">
              <a:latin typeface="Calibri" panose="020F0502020204030204" pitchFamily="34" charset="0"/>
              <a:cs typeface="Calibri" panose="020F0502020204030204" pitchFamily="34" charset="0"/>
            </a:rPr>
            <a:t>👴👵</a:t>
          </a:r>
        </a:p>
      </dgm:t>
    </dgm:pt>
    <dgm:pt modelId="{A7C5BB0D-2F67-49F1-9B53-61B52DA579F6}" type="parTrans" cxnId="{66D54663-509B-4E5D-A617-4B7DB1DB3F02}">
      <dgm:prSet/>
      <dgm:spPr/>
      <dgm:t>
        <a:bodyPr/>
        <a:lstStyle/>
        <a:p>
          <a:endParaRPr lang="en-US"/>
        </a:p>
      </dgm:t>
    </dgm:pt>
    <dgm:pt modelId="{474D1EF4-B81A-4FB1-B843-65343986DE9B}" type="sibTrans" cxnId="{66D54663-509B-4E5D-A617-4B7DB1DB3F02}">
      <dgm:prSet/>
      <dgm:spPr/>
      <dgm:t>
        <a:bodyPr/>
        <a:lstStyle/>
        <a:p>
          <a:endParaRPr lang="en-US"/>
        </a:p>
      </dgm:t>
    </dgm:pt>
    <dgm:pt modelId="{8D78584C-FE37-4CDB-9C4B-74E2D8DB75A6}">
      <dgm:prSet custT="1"/>
      <dgm:spPr/>
      <dgm:t>
        <a:bodyPr/>
        <a:lstStyle/>
        <a:p>
          <a:r>
            <a:rPr lang="en-US" sz="2800" dirty="0">
              <a:latin typeface="Calibri" panose="020F0502020204030204" pitchFamily="34" charset="0"/>
              <a:cs typeface="Calibri" panose="020F0502020204030204" pitchFamily="34" charset="0"/>
            </a:rPr>
            <a:t>❓</a:t>
          </a:r>
        </a:p>
      </dgm:t>
    </dgm:pt>
    <dgm:pt modelId="{4A570588-A27F-4B77-8CBC-1A15FA8E65DE}" type="parTrans" cxnId="{D29FBB8F-E561-49A4-AEBA-CCC11DAA8609}">
      <dgm:prSet/>
      <dgm:spPr/>
      <dgm:t>
        <a:bodyPr/>
        <a:lstStyle/>
        <a:p>
          <a:endParaRPr lang="en-US"/>
        </a:p>
      </dgm:t>
    </dgm:pt>
    <dgm:pt modelId="{8C5C42D9-00C6-4CF3-9104-CFEDF45A2C11}" type="sibTrans" cxnId="{D29FBB8F-E561-49A4-AEBA-CCC11DAA8609}">
      <dgm:prSet/>
      <dgm:spPr/>
      <dgm:t>
        <a:bodyPr/>
        <a:lstStyle/>
        <a:p>
          <a:endParaRPr lang="en-US"/>
        </a:p>
      </dgm:t>
    </dgm:pt>
    <dgm:pt modelId="{AE975C72-746B-418C-A0EA-6D2225097C49}">
      <dgm:prSet phldr="0" custT="1"/>
      <dgm:spPr/>
      <dgm:t>
        <a:bodyPr/>
        <a:lstStyle/>
        <a:p>
          <a:r>
            <a:rPr lang="en-US" sz="2800" dirty="0">
              <a:latin typeface="Calibri" panose="020F0502020204030204" pitchFamily="34" charset="0"/>
              <a:ea typeface="Calibri"/>
              <a:cs typeface="Calibri" panose="020F0502020204030204" pitchFamily="34" charset="0"/>
            </a:rPr>
            <a:t>👪</a:t>
          </a:r>
          <a:endParaRPr lang="en-US" sz="2800" dirty="0">
            <a:latin typeface="Calibri" panose="020F0502020204030204" pitchFamily="34" charset="0"/>
            <a:cs typeface="Calibri" panose="020F0502020204030204" pitchFamily="34" charset="0"/>
          </a:endParaRPr>
        </a:p>
      </dgm:t>
    </dgm:pt>
    <dgm:pt modelId="{0ADC4880-DC1B-4D24-ADD1-26DDB1F562BE}" type="parTrans" cxnId="{1B34D7EB-2856-4EE0-86F2-704EC5F4C4EB}">
      <dgm:prSet/>
      <dgm:spPr/>
      <dgm:t>
        <a:bodyPr/>
        <a:lstStyle/>
        <a:p>
          <a:endParaRPr lang="en-US"/>
        </a:p>
      </dgm:t>
    </dgm:pt>
    <dgm:pt modelId="{0F76110B-8212-44BF-B41B-4ECDD5604631}" type="sibTrans" cxnId="{1B34D7EB-2856-4EE0-86F2-704EC5F4C4EB}">
      <dgm:prSet/>
      <dgm:spPr/>
      <dgm:t>
        <a:bodyPr/>
        <a:lstStyle/>
        <a:p>
          <a:endParaRPr lang="en-US"/>
        </a:p>
      </dgm:t>
    </dgm:pt>
    <dgm:pt modelId="{D9DC7A53-1892-4ABF-943C-FA54680A29E3}">
      <dgm:prSet phldr="0" custT="1"/>
      <dgm:spPr/>
      <dgm:t>
        <a:bodyPr/>
        <a:lstStyle/>
        <a:p>
          <a:r>
            <a:rPr lang="en-US" sz="2800" dirty="0">
              <a:latin typeface="Calibri" panose="020F0502020204030204" pitchFamily="34" charset="0"/>
              <a:ea typeface="Calibri"/>
              <a:cs typeface="Calibri" panose="020F0502020204030204" pitchFamily="34" charset="0"/>
            </a:rPr>
            <a:t>🏫</a:t>
          </a:r>
          <a:endParaRPr lang="en-US" sz="2800" dirty="0">
            <a:latin typeface="Calibri" panose="020F0502020204030204" pitchFamily="34" charset="0"/>
            <a:cs typeface="Calibri" panose="020F0502020204030204" pitchFamily="34" charset="0"/>
          </a:endParaRPr>
        </a:p>
      </dgm:t>
    </dgm:pt>
    <dgm:pt modelId="{9C0B8D63-7FB7-4D68-853B-92C8C6E7130D}" type="parTrans" cxnId="{C4DA1A26-8CB6-4210-995B-2D77AAEB936B}">
      <dgm:prSet/>
      <dgm:spPr/>
      <dgm:t>
        <a:bodyPr/>
        <a:lstStyle/>
        <a:p>
          <a:endParaRPr lang="en-US"/>
        </a:p>
      </dgm:t>
    </dgm:pt>
    <dgm:pt modelId="{BA0CFAF9-E3A7-4B8A-AF15-921DE299AB4E}" type="sibTrans" cxnId="{C4DA1A26-8CB6-4210-995B-2D77AAEB936B}">
      <dgm:prSet/>
      <dgm:spPr/>
      <dgm:t>
        <a:bodyPr/>
        <a:lstStyle/>
        <a:p>
          <a:endParaRPr lang="en-US"/>
        </a:p>
      </dgm:t>
    </dgm:pt>
    <dgm:pt modelId="{FE6CEEDF-F653-45CA-888B-C732CD4A3DF9}" type="pres">
      <dgm:prSet presAssocID="{1F4BFFBA-5263-4372-9A28-1C6006D2BFBF}" presName="Name0" presStyleCnt="0">
        <dgm:presLayoutVars>
          <dgm:dir/>
          <dgm:resizeHandles val="exact"/>
        </dgm:presLayoutVars>
      </dgm:prSet>
      <dgm:spPr/>
    </dgm:pt>
    <dgm:pt modelId="{4E89888D-92FD-4A4E-83F9-4C47A90C2084}" type="pres">
      <dgm:prSet presAssocID="{94AC4965-845D-421D-BB39-7A14DD7BF747}" presName="node" presStyleLbl="node1" presStyleIdx="0" presStyleCnt="6">
        <dgm:presLayoutVars>
          <dgm:bulletEnabled val="1"/>
        </dgm:presLayoutVars>
      </dgm:prSet>
      <dgm:spPr/>
    </dgm:pt>
    <dgm:pt modelId="{F4EBFBC4-E033-46E9-A91A-5F98B48A76CB}" type="pres">
      <dgm:prSet presAssocID="{AC435B28-7563-4D7A-88EE-8FC82B128681}" presName="sibTrans" presStyleLbl="sibTrans1D1" presStyleIdx="0" presStyleCnt="5"/>
      <dgm:spPr/>
    </dgm:pt>
    <dgm:pt modelId="{856A91C8-33F4-4A51-AD9E-E35F5170DC92}" type="pres">
      <dgm:prSet presAssocID="{AC435B28-7563-4D7A-88EE-8FC82B128681}" presName="connectorText" presStyleLbl="sibTrans1D1" presStyleIdx="0" presStyleCnt="5"/>
      <dgm:spPr/>
    </dgm:pt>
    <dgm:pt modelId="{916038B5-4334-4BC5-AA53-8EC7B99F8F8F}" type="pres">
      <dgm:prSet presAssocID="{AE975C72-746B-418C-A0EA-6D2225097C49}" presName="node" presStyleLbl="node1" presStyleIdx="1" presStyleCnt="6">
        <dgm:presLayoutVars>
          <dgm:bulletEnabled val="1"/>
        </dgm:presLayoutVars>
      </dgm:prSet>
      <dgm:spPr/>
    </dgm:pt>
    <dgm:pt modelId="{E28BCA09-8154-4C27-BAAF-24595D6C12AF}" type="pres">
      <dgm:prSet presAssocID="{0F76110B-8212-44BF-B41B-4ECDD5604631}" presName="sibTrans" presStyleLbl="sibTrans1D1" presStyleIdx="1" presStyleCnt="5"/>
      <dgm:spPr/>
    </dgm:pt>
    <dgm:pt modelId="{CEC45362-0E68-4D9A-80B8-CD0F506776E9}" type="pres">
      <dgm:prSet presAssocID="{0F76110B-8212-44BF-B41B-4ECDD5604631}" presName="connectorText" presStyleLbl="sibTrans1D1" presStyleIdx="1" presStyleCnt="5"/>
      <dgm:spPr/>
    </dgm:pt>
    <dgm:pt modelId="{A9A1B078-3AB6-41AF-8413-0081F963E8F6}" type="pres">
      <dgm:prSet presAssocID="{D9DC7A53-1892-4ABF-943C-FA54680A29E3}" presName="node" presStyleLbl="node1" presStyleIdx="2" presStyleCnt="6">
        <dgm:presLayoutVars>
          <dgm:bulletEnabled val="1"/>
        </dgm:presLayoutVars>
      </dgm:prSet>
      <dgm:spPr/>
    </dgm:pt>
    <dgm:pt modelId="{AEBA0E97-1153-45DD-8324-A45EB71EAE49}" type="pres">
      <dgm:prSet presAssocID="{BA0CFAF9-E3A7-4B8A-AF15-921DE299AB4E}" presName="sibTrans" presStyleLbl="sibTrans1D1" presStyleIdx="2" presStyleCnt="5"/>
      <dgm:spPr/>
    </dgm:pt>
    <dgm:pt modelId="{FAE328F5-80C1-4EB5-85C7-5584EA1CB1FA}" type="pres">
      <dgm:prSet presAssocID="{BA0CFAF9-E3A7-4B8A-AF15-921DE299AB4E}" presName="connectorText" presStyleLbl="sibTrans1D1" presStyleIdx="2" presStyleCnt="5"/>
      <dgm:spPr/>
    </dgm:pt>
    <dgm:pt modelId="{2603E9E9-ED7D-41E0-ADE6-6497EE3651A1}" type="pres">
      <dgm:prSet presAssocID="{CFB2D077-C243-4F2A-B9C7-31769C2AB3C6}" presName="node" presStyleLbl="node1" presStyleIdx="3" presStyleCnt="6">
        <dgm:presLayoutVars>
          <dgm:bulletEnabled val="1"/>
        </dgm:presLayoutVars>
      </dgm:prSet>
      <dgm:spPr/>
    </dgm:pt>
    <dgm:pt modelId="{76097852-9163-4224-96C9-07740D73D88C}" type="pres">
      <dgm:prSet presAssocID="{963BCA76-F42E-4453-86FD-D243EB75AB8F}" presName="sibTrans" presStyleLbl="sibTrans1D1" presStyleIdx="3" presStyleCnt="5"/>
      <dgm:spPr/>
    </dgm:pt>
    <dgm:pt modelId="{996C1499-1058-4EF7-80F5-EF436692A5E4}" type="pres">
      <dgm:prSet presAssocID="{963BCA76-F42E-4453-86FD-D243EB75AB8F}" presName="connectorText" presStyleLbl="sibTrans1D1" presStyleIdx="3" presStyleCnt="5"/>
      <dgm:spPr/>
    </dgm:pt>
    <dgm:pt modelId="{26657EDF-FFB4-44E4-B9CA-B1F0F4872D21}" type="pres">
      <dgm:prSet presAssocID="{A91D0CB1-1C70-46E9-8FE9-AE0828E784D7}" presName="node" presStyleLbl="node1" presStyleIdx="4" presStyleCnt="6">
        <dgm:presLayoutVars>
          <dgm:bulletEnabled val="1"/>
        </dgm:presLayoutVars>
      </dgm:prSet>
      <dgm:spPr/>
    </dgm:pt>
    <dgm:pt modelId="{537AACF7-63BE-4C23-AFF4-4DD91192A90D}" type="pres">
      <dgm:prSet presAssocID="{474D1EF4-B81A-4FB1-B843-65343986DE9B}" presName="sibTrans" presStyleLbl="sibTrans1D1" presStyleIdx="4" presStyleCnt="5"/>
      <dgm:spPr/>
    </dgm:pt>
    <dgm:pt modelId="{EC51A16E-CE03-4560-B778-25835526FDBD}" type="pres">
      <dgm:prSet presAssocID="{474D1EF4-B81A-4FB1-B843-65343986DE9B}" presName="connectorText" presStyleLbl="sibTrans1D1" presStyleIdx="4" presStyleCnt="5"/>
      <dgm:spPr/>
    </dgm:pt>
    <dgm:pt modelId="{DC2AF3AC-CD85-4BA6-B5A0-F925DC8A413D}" type="pres">
      <dgm:prSet presAssocID="{8D78584C-FE37-4CDB-9C4B-74E2D8DB75A6}" presName="node" presStyleLbl="node1" presStyleIdx="5" presStyleCnt="6">
        <dgm:presLayoutVars>
          <dgm:bulletEnabled val="1"/>
        </dgm:presLayoutVars>
      </dgm:prSet>
      <dgm:spPr/>
    </dgm:pt>
  </dgm:ptLst>
  <dgm:cxnLst>
    <dgm:cxn modelId="{C4DA1A26-8CB6-4210-995B-2D77AAEB936B}" srcId="{1F4BFFBA-5263-4372-9A28-1C6006D2BFBF}" destId="{D9DC7A53-1892-4ABF-943C-FA54680A29E3}" srcOrd="2" destOrd="0" parTransId="{9C0B8D63-7FB7-4D68-853B-92C8C6E7130D}" sibTransId="{BA0CFAF9-E3A7-4B8A-AF15-921DE299AB4E}"/>
    <dgm:cxn modelId="{BA96FF30-F3D8-474A-B718-CC4709B23AA1}" type="presOf" srcId="{BA0CFAF9-E3A7-4B8A-AF15-921DE299AB4E}" destId="{FAE328F5-80C1-4EB5-85C7-5584EA1CB1FA}" srcOrd="1" destOrd="0" presId="urn:microsoft.com/office/officeart/2016/7/layout/RepeatingBendingProcessNew"/>
    <dgm:cxn modelId="{0B85D63A-504D-4EEC-9F95-B218F2A39953}" type="presOf" srcId="{0F76110B-8212-44BF-B41B-4ECDD5604631}" destId="{E28BCA09-8154-4C27-BAAF-24595D6C12AF}" srcOrd="0" destOrd="0" presId="urn:microsoft.com/office/officeart/2016/7/layout/RepeatingBendingProcessNew"/>
    <dgm:cxn modelId="{06D19042-5714-4A90-8408-548A1D784E64}" type="presOf" srcId="{963BCA76-F42E-4453-86FD-D243EB75AB8F}" destId="{996C1499-1058-4EF7-80F5-EF436692A5E4}" srcOrd="1" destOrd="0" presId="urn:microsoft.com/office/officeart/2016/7/layout/RepeatingBendingProcessNew"/>
    <dgm:cxn modelId="{66D54663-509B-4E5D-A617-4B7DB1DB3F02}" srcId="{1F4BFFBA-5263-4372-9A28-1C6006D2BFBF}" destId="{A91D0CB1-1C70-46E9-8FE9-AE0828E784D7}" srcOrd="4" destOrd="0" parTransId="{A7C5BB0D-2F67-49F1-9B53-61B52DA579F6}" sibTransId="{474D1EF4-B81A-4FB1-B843-65343986DE9B}"/>
    <dgm:cxn modelId="{A0D0FC65-1AC9-4AA2-9F1B-AC64BAFAFDB7}" type="presOf" srcId="{474D1EF4-B81A-4FB1-B843-65343986DE9B}" destId="{537AACF7-63BE-4C23-AFF4-4DD91192A90D}" srcOrd="0" destOrd="0" presId="urn:microsoft.com/office/officeart/2016/7/layout/RepeatingBendingProcessNew"/>
    <dgm:cxn modelId="{4EC1606B-2504-47FA-B56A-DA388B4DFD94}" srcId="{1F4BFFBA-5263-4372-9A28-1C6006D2BFBF}" destId="{94AC4965-845D-421D-BB39-7A14DD7BF747}" srcOrd="0" destOrd="0" parTransId="{C327264F-BF19-43AC-BF66-004AAA250EB4}" sibTransId="{AC435B28-7563-4D7A-88EE-8FC82B128681}"/>
    <dgm:cxn modelId="{1D82474E-9F89-4892-A4BB-5073274EA537}" type="presOf" srcId="{BA0CFAF9-E3A7-4B8A-AF15-921DE299AB4E}" destId="{AEBA0E97-1153-45DD-8324-A45EB71EAE49}" srcOrd="0" destOrd="0" presId="urn:microsoft.com/office/officeart/2016/7/layout/RepeatingBendingProcessNew"/>
    <dgm:cxn modelId="{F5FCC155-DC78-43C6-99CB-E1F67E007F73}" type="presOf" srcId="{963BCA76-F42E-4453-86FD-D243EB75AB8F}" destId="{76097852-9163-4224-96C9-07740D73D88C}" srcOrd="0" destOrd="0" presId="urn:microsoft.com/office/officeart/2016/7/layout/RepeatingBendingProcessNew"/>
    <dgm:cxn modelId="{F27A637A-4E1A-48D9-9D5D-98B328E27E87}" type="presOf" srcId="{94AC4965-845D-421D-BB39-7A14DD7BF747}" destId="{4E89888D-92FD-4A4E-83F9-4C47A90C2084}" srcOrd="0" destOrd="0" presId="urn:microsoft.com/office/officeart/2016/7/layout/RepeatingBendingProcessNew"/>
    <dgm:cxn modelId="{893CD07A-815B-4263-84A6-21C0206C4BD4}" type="presOf" srcId="{474D1EF4-B81A-4FB1-B843-65343986DE9B}" destId="{EC51A16E-CE03-4560-B778-25835526FDBD}" srcOrd="1" destOrd="0" presId="urn:microsoft.com/office/officeart/2016/7/layout/RepeatingBendingProcessNew"/>
    <dgm:cxn modelId="{0D4F0980-3BB1-4E37-A8F6-2B2F37F38A83}" type="presOf" srcId="{AC435B28-7563-4D7A-88EE-8FC82B128681}" destId="{856A91C8-33F4-4A51-AD9E-E35F5170DC92}" srcOrd="1" destOrd="0" presId="urn:microsoft.com/office/officeart/2016/7/layout/RepeatingBendingProcessNew"/>
    <dgm:cxn modelId="{C3966C88-EA76-45AB-AE7A-E88C342F7B5B}" type="presOf" srcId="{AE975C72-746B-418C-A0EA-6D2225097C49}" destId="{916038B5-4334-4BC5-AA53-8EC7B99F8F8F}" srcOrd="0" destOrd="0" presId="urn:microsoft.com/office/officeart/2016/7/layout/RepeatingBendingProcessNew"/>
    <dgm:cxn modelId="{29703A89-63A5-41FC-9BB7-B14616C90C1E}" type="presOf" srcId="{CFB2D077-C243-4F2A-B9C7-31769C2AB3C6}" destId="{2603E9E9-ED7D-41E0-ADE6-6497EE3651A1}" srcOrd="0" destOrd="0" presId="urn:microsoft.com/office/officeart/2016/7/layout/RepeatingBendingProcessNew"/>
    <dgm:cxn modelId="{D29FBB8F-E561-49A4-AEBA-CCC11DAA8609}" srcId="{1F4BFFBA-5263-4372-9A28-1C6006D2BFBF}" destId="{8D78584C-FE37-4CDB-9C4B-74E2D8DB75A6}" srcOrd="5" destOrd="0" parTransId="{4A570588-A27F-4B77-8CBC-1A15FA8E65DE}" sibTransId="{8C5C42D9-00C6-4CF3-9104-CFEDF45A2C11}"/>
    <dgm:cxn modelId="{57E2609C-5481-418C-9DF5-0948DF46A91F}" type="presOf" srcId="{D9DC7A53-1892-4ABF-943C-FA54680A29E3}" destId="{A9A1B078-3AB6-41AF-8413-0081F963E8F6}" srcOrd="0" destOrd="0" presId="urn:microsoft.com/office/officeart/2016/7/layout/RepeatingBendingProcessNew"/>
    <dgm:cxn modelId="{DB11709C-AE8C-45D4-8E2F-7E6D0DF4BF69}" type="presOf" srcId="{AC435B28-7563-4D7A-88EE-8FC82B128681}" destId="{F4EBFBC4-E033-46E9-A91A-5F98B48A76CB}" srcOrd="0" destOrd="0" presId="urn:microsoft.com/office/officeart/2016/7/layout/RepeatingBendingProcessNew"/>
    <dgm:cxn modelId="{E7821DC4-CF1F-4C13-AD91-B6D638252CB0}" type="presOf" srcId="{A91D0CB1-1C70-46E9-8FE9-AE0828E784D7}" destId="{26657EDF-FFB4-44E4-B9CA-B1F0F4872D21}" srcOrd="0" destOrd="0" presId="urn:microsoft.com/office/officeart/2016/7/layout/RepeatingBendingProcessNew"/>
    <dgm:cxn modelId="{615743E2-4E5A-48A8-AA9A-FEEEA84A9BA3}" type="presOf" srcId="{0F76110B-8212-44BF-B41B-4ECDD5604631}" destId="{CEC45362-0E68-4D9A-80B8-CD0F506776E9}" srcOrd="1" destOrd="0" presId="urn:microsoft.com/office/officeart/2016/7/layout/RepeatingBendingProcessNew"/>
    <dgm:cxn modelId="{1B34D7EB-2856-4EE0-86F2-704EC5F4C4EB}" srcId="{1F4BFFBA-5263-4372-9A28-1C6006D2BFBF}" destId="{AE975C72-746B-418C-A0EA-6D2225097C49}" srcOrd="1" destOrd="0" parTransId="{0ADC4880-DC1B-4D24-ADD1-26DDB1F562BE}" sibTransId="{0F76110B-8212-44BF-B41B-4ECDD5604631}"/>
    <dgm:cxn modelId="{2D6708ED-90ED-4406-9CA5-51E48F4D79A3}" srcId="{1F4BFFBA-5263-4372-9A28-1C6006D2BFBF}" destId="{CFB2D077-C243-4F2A-B9C7-31769C2AB3C6}" srcOrd="3" destOrd="0" parTransId="{68F07A6C-09E8-4CF9-B56C-07A6B6E5680D}" sibTransId="{963BCA76-F42E-4453-86FD-D243EB75AB8F}"/>
    <dgm:cxn modelId="{138670F4-8226-46A4-87F6-C55EEA904B5F}" type="presOf" srcId="{1F4BFFBA-5263-4372-9A28-1C6006D2BFBF}" destId="{FE6CEEDF-F653-45CA-888B-C732CD4A3DF9}" srcOrd="0" destOrd="0" presId="urn:microsoft.com/office/officeart/2016/7/layout/RepeatingBendingProcessNew"/>
    <dgm:cxn modelId="{E2AD18F6-9E3A-4DCD-BC66-86630E059DCD}" type="presOf" srcId="{8D78584C-FE37-4CDB-9C4B-74E2D8DB75A6}" destId="{DC2AF3AC-CD85-4BA6-B5A0-F925DC8A413D}" srcOrd="0" destOrd="0" presId="urn:microsoft.com/office/officeart/2016/7/layout/RepeatingBendingProcessNew"/>
    <dgm:cxn modelId="{F52ACB47-B678-4961-B37A-B4F90C50DF7C}" type="presParOf" srcId="{FE6CEEDF-F653-45CA-888B-C732CD4A3DF9}" destId="{4E89888D-92FD-4A4E-83F9-4C47A90C2084}" srcOrd="0" destOrd="0" presId="urn:microsoft.com/office/officeart/2016/7/layout/RepeatingBendingProcessNew"/>
    <dgm:cxn modelId="{BC4A8C1A-C09B-4171-97F6-3CF41C4872D7}" type="presParOf" srcId="{FE6CEEDF-F653-45CA-888B-C732CD4A3DF9}" destId="{F4EBFBC4-E033-46E9-A91A-5F98B48A76CB}" srcOrd="1" destOrd="0" presId="urn:microsoft.com/office/officeart/2016/7/layout/RepeatingBendingProcessNew"/>
    <dgm:cxn modelId="{9C0FF00B-51BA-4CEF-8A83-4A1FA25FACEC}" type="presParOf" srcId="{F4EBFBC4-E033-46E9-A91A-5F98B48A76CB}" destId="{856A91C8-33F4-4A51-AD9E-E35F5170DC92}" srcOrd="0" destOrd="0" presId="urn:microsoft.com/office/officeart/2016/7/layout/RepeatingBendingProcessNew"/>
    <dgm:cxn modelId="{72B50A96-C990-4F0E-B9D8-F5E50D43AFE2}" type="presParOf" srcId="{FE6CEEDF-F653-45CA-888B-C732CD4A3DF9}" destId="{916038B5-4334-4BC5-AA53-8EC7B99F8F8F}" srcOrd="2" destOrd="0" presId="urn:microsoft.com/office/officeart/2016/7/layout/RepeatingBendingProcessNew"/>
    <dgm:cxn modelId="{F4D5009B-3C3D-4168-8A08-A9BCA4353C21}" type="presParOf" srcId="{FE6CEEDF-F653-45CA-888B-C732CD4A3DF9}" destId="{E28BCA09-8154-4C27-BAAF-24595D6C12AF}" srcOrd="3" destOrd="0" presId="urn:microsoft.com/office/officeart/2016/7/layout/RepeatingBendingProcessNew"/>
    <dgm:cxn modelId="{D743EF3D-4B8E-4E46-8A66-256C266A95AF}" type="presParOf" srcId="{E28BCA09-8154-4C27-BAAF-24595D6C12AF}" destId="{CEC45362-0E68-4D9A-80B8-CD0F506776E9}" srcOrd="0" destOrd="0" presId="urn:microsoft.com/office/officeart/2016/7/layout/RepeatingBendingProcessNew"/>
    <dgm:cxn modelId="{F080197D-11AC-49B3-AE56-87885998CF80}" type="presParOf" srcId="{FE6CEEDF-F653-45CA-888B-C732CD4A3DF9}" destId="{A9A1B078-3AB6-41AF-8413-0081F963E8F6}" srcOrd="4" destOrd="0" presId="urn:microsoft.com/office/officeart/2016/7/layout/RepeatingBendingProcessNew"/>
    <dgm:cxn modelId="{CC7FB306-3D85-4D67-8647-A4F559E94119}" type="presParOf" srcId="{FE6CEEDF-F653-45CA-888B-C732CD4A3DF9}" destId="{AEBA0E97-1153-45DD-8324-A45EB71EAE49}" srcOrd="5" destOrd="0" presId="urn:microsoft.com/office/officeart/2016/7/layout/RepeatingBendingProcessNew"/>
    <dgm:cxn modelId="{29FC16F4-A743-4B48-AF5E-DE87A33DB0AB}" type="presParOf" srcId="{AEBA0E97-1153-45DD-8324-A45EB71EAE49}" destId="{FAE328F5-80C1-4EB5-85C7-5584EA1CB1FA}" srcOrd="0" destOrd="0" presId="urn:microsoft.com/office/officeart/2016/7/layout/RepeatingBendingProcessNew"/>
    <dgm:cxn modelId="{01CA4468-F69C-4933-9E25-36933B190D3C}" type="presParOf" srcId="{FE6CEEDF-F653-45CA-888B-C732CD4A3DF9}" destId="{2603E9E9-ED7D-41E0-ADE6-6497EE3651A1}" srcOrd="6" destOrd="0" presId="urn:microsoft.com/office/officeart/2016/7/layout/RepeatingBendingProcessNew"/>
    <dgm:cxn modelId="{80C4D4A6-BB54-44BB-A644-1B8401C5DF31}" type="presParOf" srcId="{FE6CEEDF-F653-45CA-888B-C732CD4A3DF9}" destId="{76097852-9163-4224-96C9-07740D73D88C}" srcOrd="7" destOrd="0" presId="urn:microsoft.com/office/officeart/2016/7/layout/RepeatingBendingProcessNew"/>
    <dgm:cxn modelId="{E0A358A8-B0A8-42F1-B989-1BE891A7EE76}" type="presParOf" srcId="{76097852-9163-4224-96C9-07740D73D88C}" destId="{996C1499-1058-4EF7-80F5-EF436692A5E4}" srcOrd="0" destOrd="0" presId="urn:microsoft.com/office/officeart/2016/7/layout/RepeatingBendingProcessNew"/>
    <dgm:cxn modelId="{0CF9FEED-DC6B-491B-B230-1D5B1725515C}" type="presParOf" srcId="{FE6CEEDF-F653-45CA-888B-C732CD4A3DF9}" destId="{26657EDF-FFB4-44E4-B9CA-B1F0F4872D21}" srcOrd="8" destOrd="0" presId="urn:microsoft.com/office/officeart/2016/7/layout/RepeatingBendingProcessNew"/>
    <dgm:cxn modelId="{E6F0101E-3375-4C0F-AE4E-A097877378AB}" type="presParOf" srcId="{FE6CEEDF-F653-45CA-888B-C732CD4A3DF9}" destId="{537AACF7-63BE-4C23-AFF4-4DD91192A90D}" srcOrd="9" destOrd="0" presId="urn:microsoft.com/office/officeart/2016/7/layout/RepeatingBendingProcessNew"/>
    <dgm:cxn modelId="{9C7494A9-10BC-4862-B013-211F85BE5058}" type="presParOf" srcId="{537AACF7-63BE-4C23-AFF4-4DD91192A90D}" destId="{EC51A16E-CE03-4560-B778-25835526FDBD}" srcOrd="0" destOrd="0" presId="urn:microsoft.com/office/officeart/2016/7/layout/RepeatingBendingProcessNew"/>
    <dgm:cxn modelId="{5F6A9E67-E50C-490D-A6D4-66E7721570E0}" type="presParOf" srcId="{FE6CEEDF-F653-45CA-888B-C732CD4A3DF9}" destId="{DC2AF3AC-CD85-4BA6-B5A0-F925DC8A413D}" srcOrd="10" destOrd="0" presId="urn:microsoft.com/office/officeart/2016/7/layout/RepeatingBendingProcessNew"/>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C81B0C-0B4A-43BF-B29B-E52E8A48FCC4}"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B4664835-CE39-4DDC-89E9-F5179A678F6C}">
      <dgm:prSet custT="1"/>
      <dgm:spPr/>
      <dgm:t>
        <a:bodyPr/>
        <a:lstStyle/>
        <a:p>
          <a:r>
            <a:rPr lang="en-US" sz="2400" dirty="0">
              <a:latin typeface="Calibri" panose="020F0502020204030204" pitchFamily="34" charset="0"/>
              <a:cs typeface="Calibri" panose="020F0502020204030204" pitchFamily="34" charset="0"/>
            </a:rPr>
            <a:t>Giving gifts or treats 🎁🍭</a:t>
          </a:r>
        </a:p>
      </dgm:t>
    </dgm:pt>
    <dgm:pt modelId="{A06BA17E-AE83-4268-B655-318DA0CA1106}" type="parTrans" cxnId="{45F62475-45D1-4750-9F88-49311FBD0208}">
      <dgm:prSet/>
      <dgm:spPr/>
      <dgm:t>
        <a:bodyPr/>
        <a:lstStyle/>
        <a:p>
          <a:endParaRPr lang="en-US"/>
        </a:p>
      </dgm:t>
    </dgm:pt>
    <dgm:pt modelId="{87B08972-DCE2-44E7-A0B2-3C4110807DD7}" type="sibTrans" cxnId="{45F62475-45D1-4750-9F88-49311FBD0208}">
      <dgm:prSet phldrT="01" phldr="0"/>
      <dgm:spPr/>
      <dgm:t>
        <a:bodyPr/>
        <a:lstStyle/>
        <a:p>
          <a:r>
            <a:rPr lang="en-US"/>
            <a:t>01</a:t>
          </a:r>
        </a:p>
      </dgm:t>
    </dgm:pt>
    <dgm:pt modelId="{1887D37A-56EF-4E80-9BD8-0B9A553BA8F6}">
      <dgm:prSet custT="1"/>
      <dgm:spPr/>
      <dgm:t>
        <a:bodyPr/>
        <a:lstStyle/>
        <a:p>
          <a:r>
            <a:rPr lang="en-US" sz="2400" dirty="0">
              <a:latin typeface="Calibri" panose="020F0502020204030204" pitchFamily="34" charset="0"/>
              <a:cs typeface="Calibri" panose="020F0502020204030204" pitchFamily="34" charset="0"/>
            </a:rPr>
            <a:t>Asking to keep secrets 🤐</a:t>
          </a:r>
        </a:p>
      </dgm:t>
    </dgm:pt>
    <dgm:pt modelId="{28BB82F7-91C3-45D6-A60A-7AC199B24409}" type="parTrans" cxnId="{F15912DD-6112-433C-8CBF-8D5131CD5234}">
      <dgm:prSet/>
      <dgm:spPr/>
      <dgm:t>
        <a:bodyPr/>
        <a:lstStyle/>
        <a:p>
          <a:endParaRPr lang="en-US"/>
        </a:p>
      </dgm:t>
    </dgm:pt>
    <dgm:pt modelId="{67B1616E-E5AF-448E-8366-BE8811A8F80B}" type="sibTrans" cxnId="{F15912DD-6112-433C-8CBF-8D5131CD5234}">
      <dgm:prSet phldrT="02" phldr="0"/>
      <dgm:spPr/>
      <dgm:t>
        <a:bodyPr/>
        <a:lstStyle/>
        <a:p>
          <a:r>
            <a:rPr lang="en-US"/>
            <a:t>02</a:t>
          </a:r>
        </a:p>
      </dgm:t>
    </dgm:pt>
    <dgm:pt modelId="{0B4F10CC-0A1C-47BA-A89A-B55E6CC8CD1F}">
      <dgm:prSet custT="1"/>
      <dgm:spPr/>
      <dgm:t>
        <a:bodyPr/>
        <a:lstStyle/>
        <a:p>
          <a:r>
            <a:rPr lang="en-US" sz="2400" dirty="0">
              <a:latin typeface="Calibri" panose="020F0502020204030204" pitchFamily="34" charset="0"/>
              <a:cs typeface="Calibri" panose="020F0502020204030204" pitchFamily="34" charset="0"/>
            </a:rPr>
            <a:t>They might pretend to be a friend/make kids feel special🤝</a:t>
          </a:r>
        </a:p>
      </dgm:t>
    </dgm:pt>
    <dgm:pt modelId="{8CFA2189-747C-461E-A076-4377D1EE6EDF}" type="parTrans" cxnId="{13C042DD-3D26-4A0B-8D14-3E185850B29A}">
      <dgm:prSet/>
      <dgm:spPr/>
      <dgm:t>
        <a:bodyPr/>
        <a:lstStyle/>
        <a:p>
          <a:endParaRPr lang="en-US"/>
        </a:p>
      </dgm:t>
    </dgm:pt>
    <dgm:pt modelId="{944FE103-3043-4AC2-AC46-14E5826B6426}" type="sibTrans" cxnId="{13C042DD-3D26-4A0B-8D14-3E185850B29A}">
      <dgm:prSet phldrT="03" phldr="0"/>
      <dgm:spPr/>
      <dgm:t>
        <a:bodyPr/>
        <a:lstStyle/>
        <a:p>
          <a:r>
            <a:rPr lang="en-US"/>
            <a:t>03</a:t>
          </a:r>
          <a:endParaRPr lang="en-US" dirty="0"/>
        </a:p>
      </dgm:t>
    </dgm:pt>
    <dgm:pt modelId="{973E8AD4-3549-4355-9586-86CE14924F8E}">
      <dgm:prSet custT="1"/>
      <dgm:spPr>
        <a:solidFill>
          <a:schemeClr val="tx2"/>
        </a:solidFill>
        <a:ln>
          <a:solidFill>
            <a:schemeClr val="tx2"/>
          </a:solidFill>
        </a:ln>
      </dgm:spPr>
      <dgm:t>
        <a:bodyPr/>
        <a:lstStyle/>
        <a:p>
          <a:pPr algn="ctr"/>
          <a:r>
            <a:rPr lang="en-US" sz="2400" dirty="0">
              <a:latin typeface="Calibri" panose="020F0502020204030204" pitchFamily="34" charset="0"/>
              <a:cs typeface="Calibri" panose="020F0502020204030204" pitchFamily="34" charset="0"/>
            </a:rPr>
            <a:t>Promising fun or adventures </a:t>
          </a:r>
          <a:r>
            <a:rPr lang="en-US" sz="2800" dirty="0">
              <a:latin typeface="Calibri Light" panose="020F0302020204030204" pitchFamily="34" charset="0"/>
              <a:cs typeface="Calibri Light" panose="020F0302020204030204" pitchFamily="34" charset="0"/>
            </a:rPr>
            <a:t>🎉 </a:t>
          </a:r>
        </a:p>
      </dgm:t>
    </dgm:pt>
    <dgm:pt modelId="{79530C85-DDE3-4F19-890B-65137F9467C6}" type="parTrans" cxnId="{896CE124-A2DF-4290-8239-55F97B8FEB97}">
      <dgm:prSet/>
      <dgm:spPr/>
      <dgm:t>
        <a:bodyPr/>
        <a:lstStyle/>
        <a:p>
          <a:endParaRPr lang="en-US"/>
        </a:p>
      </dgm:t>
    </dgm:pt>
    <dgm:pt modelId="{BABE5AE6-47A3-4CA3-8765-75A758A56B12}" type="sibTrans" cxnId="{896CE124-A2DF-4290-8239-55F97B8FEB97}">
      <dgm:prSet phldrT="04" phldr="0"/>
      <dgm:spPr/>
      <dgm:t>
        <a:bodyPr/>
        <a:lstStyle/>
        <a:p>
          <a:r>
            <a:rPr lang="en-US"/>
            <a:t>04</a:t>
          </a:r>
        </a:p>
      </dgm:t>
    </dgm:pt>
    <dgm:pt modelId="{68A97D6A-5A78-4F49-A6C2-4F9484BDF57D}" type="pres">
      <dgm:prSet presAssocID="{D4C81B0C-0B4A-43BF-B29B-E52E8A48FCC4}" presName="Name0" presStyleCnt="0">
        <dgm:presLayoutVars>
          <dgm:animLvl val="lvl"/>
          <dgm:resizeHandles val="exact"/>
        </dgm:presLayoutVars>
      </dgm:prSet>
      <dgm:spPr/>
    </dgm:pt>
    <dgm:pt modelId="{1F9CE4E8-DD22-42D1-ACF0-425650755AF6}" type="pres">
      <dgm:prSet presAssocID="{B4664835-CE39-4DDC-89E9-F5179A678F6C}" presName="compositeNode" presStyleCnt="0">
        <dgm:presLayoutVars>
          <dgm:bulletEnabled val="1"/>
        </dgm:presLayoutVars>
      </dgm:prSet>
      <dgm:spPr/>
    </dgm:pt>
    <dgm:pt modelId="{7C8F116A-974D-4F83-888A-672CDC225F7B}" type="pres">
      <dgm:prSet presAssocID="{B4664835-CE39-4DDC-89E9-F5179A678F6C}" presName="bgRect" presStyleLbl="alignNode1" presStyleIdx="0" presStyleCnt="4" custScaleY="113189"/>
      <dgm:spPr/>
    </dgm:pt>
    <dgm:pt modelId="{A02C3507-DF33-4A74-AD02-F21D2D846472}" type="pres">
      <dgm:prSet presAssocID="{87B08972-DCE2-44E7-A0B2-3C4110807DD7}" presName="sibTransNodeRect" presStyleLbl="alignNode1" presStyleIdx="0" presStyleCnt="4">
        <dgm:presLayoutVars>
          <dgm:chMax val="0"/>
          <dgm:bulletEnabled val="1"/>
        </dgm:presLayoutVars>
      </dgm:prSet>
      <dgm:spPr/>
    </dgm:pt>
    <dgm:pt modelId="{A535A592-6344-4996-8952-DB77C9116B2E}" type="pres">
      <dgm:prSet presAssocID="{B4664835-CE39-4DDC-89E9-F5179A678F6C}" presName="nodeRect" presStyleLbl="alignNode1" presStyleIdx="0" presStyleCnt="4">
        <dgm:presLayoutVars>
          <dgm:bulletEnabled val="1"/>
        </dgm:presLayoutVars>
      </dgm:prSet>
      <dgm:spPr/>
    </dgm:pt>
    <dgm:pt modelId="{AA14B430-FD7C-484A-95B0-AAE033EC4D3C}" type="pres">
      <dgm:prSet presAssocID="{87B08972-DCE2-44E7-A0B2-3C4110807DD7}" presName="sibTrans" presStyleCnt="0"/>
      <dgm:spPr/>
    </dgm:pt>
    <dgm:pt modelId="{B61AB1C3-36DB-4124-A4CC-4AC368447A33}" type="pres">
      <dgm:prSet presAssocID="{1887D37A-56EF-4E80-9BD8-0B9A553BA8F6}" presName="compositeNode" presStyleCnt="0">
        <dgm:presLayoutVars>
          <dgm:bulletEnabled val="1"/>
        </dgm:presLayoutVars>
      </dgm:prSet>
      <dgm:spPr/>
    </dgm:pt>
    <dgm:pt modelId="{DD52F3A2-23FD-417D-8960-1E477DC530C8}" type="pres">
      <dgm:prSet presAssocID="{1887D37A-56EF-4E80-9BD8-0B9A553BA8F6}" presName="bgRect" presStyleLbl="alignNode1" presStyleIdx="1" presStyleCnt="4" custScaleY="112482"/>
      <dgm:spPr/>
    </dgm:pt>
    <dgm:pt modelId="{CE9E2FBC-CEFD-4A7F-B13E-A91413CBC97C}" type="pres">
      <dgm:prSet presAssocID="{67B1616E-E5AF-448E-8366-BE8811A8F80B}" presName="sibTransNodeRect" presStyleLbl="alignNode1" presStyleIdx="1" presStyleCnt="4">
        <dgm:presLayoutVars>
          <dgm:chMax val="0"/>
          <dgm:bulletEnabled val="1"/>
        </dgm:presLayoutVars>
      </dgm:prSet>
      <dgm:spPr/>
    </dgm:pt>
    <dgm:pt modelId="{DAACA8C1-99EC-4433-85FA-FD11675DAA55}" type="pres">
      <dgm:prSet presAssocID="{1887D37A-56EF-4E80-9BD8-0B9A553BA8F6}" presName="nodeRect" presStyleLbl="alignNode1" presStyleIdx="1" presStyleCnt="4">
        <dgm:presLayoutVars>
          <dgm:bulletEnabled val="1"/>
        </dgm:presLayoutVars>
      </dgm:prSet>
      <dgm:spPr/>
    </dgm:pt>
    <dgm:pt modelId="{1A020EFA-2BF8-4D71-9E3B-247E5439600E}" type="pres">
      <dgm:prSet presAssocID="{67B1616E-E5AF-448E-8366-BE8811A8F80B}" presName="sibTrans" presStyleCnt="0"/>
      <dgm:spPr/>
    </dgm:pt>
    <dgm:pt modelId="{66C359F0-1CA7-4261-8E2F-1BE644749AF7}" type="pres">
      <dgm:prSet presAssocID="{0B4F10CC-0A1C-47BA-A89A-B55E6CC8CD1F}" presName="compositeNode" presStyleCnt="0">
        <dgm:presLayoutVars>
          <dgm:bulletEnabled val="1"/>
        </dgm:presLayoutVars>
      </dgm:prSet>
      <dgm:spPr/>
    </dgm:pt>
    <dgm:pt modelId="{21C64A47-DA67-4F95-9465-34170B51A4C0}" type="pres">
      <dgm:prSet presAssocID="{0B4F10CC-0A1C-47BA-A89A-B55E6CC8CD1F}" presName="bgRect" presStyleLbl="alignNode1" presStyleIdx="2" presStyleCnt="4" custScaleY="111394"/>
      <dgm:spPr/>
    </dgm:pt>
    <dgm:pt modelId="{BB5B2C42-83B5-43C9-BB7D-E813E969607F}" type="pres">
      <dgm:prSet presAssocID="{944FE103-3043-4AC2-AC46-14E5826B6426}" presName="sibTransNodeRect" presStyleLbl="alignNode1" presStyleIdx="2" presStyleCnt="4">
        <dgm:presLayoutVars>
          <dgm:chMax val="0"/>
          <dgm:bulletEnabled val="1"/>
        </dgm:presLayoutVars>
      </dgm:prSet>
      <dgm:spPr/>
    </dgm:pt>
    <dgm:pt modelId="{82658E84-183D-4A92-9F50-8ACD1080F961}" type="pres">
      <dgm:prSet presAssocID="{0B4F10CC-0A1C-47BA-A89A-B55E6CC8CD1F}" presName="nodeRect" presStyleLbl="alignNode1" presStyleIdx="2" presStyleCnt="4">
        <dgm:presLayoutVars>
          <dgm:bulletEnabled val="1"/>
        </dgm:presLayoutVars>
      </dgm:prSet>
      <dgm:spPr/>
    </dgm:pt>
    <dgm:pt modelId="{31A5D0CA-EB9D-40D8-A002-6B5EE4484169}" type="pres">
      <dgm:prSet presAssocID="{944FE103-3043-4AC2-AC46-14E5826B6426}" presName="sibTrans" presStyleCnt="0"/>
      <dgm:spPr/>
    </dgm:pt>
    <dgm:pt modelId="{A21A2296-1910-4905-8702-72CB97F57C14}" type="pres">
      <dgm:prSet presAssocID="{973E8AD4-3549-4355-9586-86CE14924F8E}" presName="compositeNode" presStyleCnt="0">
        <dgm:presLayoutVars>
          <dgm:bulletEnabled val="1"/>
        </dgm:presLayoutVars>
      </dgm:prSet>
      <dgm:spPr/>
    </dgm:pt>
    <dgm:pt modelId="{73C613B6-E983-4AF6-B6E6-67E9CD14F12A}" type="pres">
      <dgm:prSet presAssocID="{973E8AD4-3549-4355-9586-86CE14924F8E}" presName="bgRect" presStyleLbl="alignNode1" presStyleIdx="3" presStyleCnt="4" custScaleY="111775"/>
      <dgm:spPr/>
    </dgm:pt>
    <dgm:pt modelId="{A7E0C55E-2C17-4EE5-B481-3F6017965D23}" type="pres">
      <dgm:prSet presAssocID="{BABE5AE6-47A3-4CA3-8765-75A758A56B12}" presName="sibTransNodeRect" presStyleLbl="alignNode1" presStyleIdx="3" presStyleCnt="4">
        <dgm:presLayoutVars>
          <dgm:chMax val="0"/>
          <dgm:bulletEnabled val="1"/>
        </dgm:presLayoutVars>
      </dgm:prSet>
      <dgm:spPr/>
    </dgm:pt>
    <dgm:pt modelId="{37F599EC-8B8F-4A66-987F-FE2322A3A2A2}" type="pres">
      <dgm:prSet presAssocID="{973E8AD4-3549-4355-9586-86CE14924F8E}" presName="nodeRect" presStyleLbl="alignNode1" presStyleIdx="3" presStyleCnt="4">
        <dgm:presLayoutVars>
          <dgm:bulletEnabled val="1"/>
        </dgm:presLayoutVars>
      </dgm:prSet>
      <dgm:spPr/>
    </dgm:pt>
  </dgm:ptLst>
  <dgm:cxnLst>
    <dgm:cxn modelId="{D8D8890E-3A28-4593-BEE3-9CB41D024007}" type="presOf" srcId="{67B1616E-E5AF-448E-8366-BE8811A8F80B}" destId="{CE9E2FBC-CEFD-4A7F-B13E-A91413CBC97C}" srcOrd="0" destOrd="0" presId="urn:microsoft.com/office/officeart/2016/7/layout/LinearBlockProcessNumbered"/>
    <dgm:cxn modelId="{5EA9F822-C0D6-4152-84B8-07C5C87FB63B}" type="presOf" srcId="{87B08972-DCE2-44E7-A0B2-3C4110807DD7}" destId="{A02C3507-DF33-4A74-AD02-F21D2D846472}" srcOrd="0" destOrd="0" presId="urn:microsoft.com/office/officeart/2016/7/layout/LinearBlockProcessNumbered"/>
    <dgm:cxn modelId="{896CE124-A2DF-4290-8239-55F97B8FEB97}" srcId="{D4C81B0C-0B4A-43BF-B29B-E52E8A48FCC4}" destId="{973E8AD4-3549-4355-9586-86CE14924F8E}" srcOrd="3" destOrd="0" parTransId="{79530C85-DDE3-4F19-890B-65137F9467C6}" sibTransId="{BABE5AE6-47A3-4CA3-8765-75A758A56B12}"/>
    <dgm:cxn modelId="{6B642826-89AA-4099-A082-319637AE6042}" type="presOf" srcId="{0B4F10CC-0A1C-47BA-A89A-B55E6CC8CD1F}" destId="{21C64A47-DA67-4F95-9465-34170B51A4C0}" srcOrd="0" destOrd="0" presId="urn:microsoft.com/office/officeart/2016/7/layout/LinearBlockProcessNumbered"/>
    <dgm:cxn modelId="{45F62475-45D1-4750-9F88-49311FBD0208}" srcId="{D4C81B0C-0B4A-43BF-B29B-E52E8A48FCC4}" destId="{B4664835-CE39-4DDC-89E9-F5179A678F6C}" srcOrd="0" destOrd="0" parTransId="{A06BA17E-AE83-4268-B655-318DA0CA1106}" sibTransId="{87B08972-DCE2-44E7-A0B2-3C4110807DD7}"/>
    <dgm:cxn modelId="{FD264A84-1313-44E3-B0DE-E1AD5B8C2B89}" type="presOf" srcId="{B4664835-CE39-4DDC-89E9-F5179A678F6C}" destId="{7C8F116A-974D-4F83-888A-672CDC225F7B}" srcOrd="0" destOrd="0" presId="urn:microsoft.com/office/officeart/2016/7/layout/LinearBlockProcessNumbered"/>
    <dgm:cxn modelId="{299E51A1-9014-41AC-8135-F465E317E9E4}" type="presOf" srcId="{1887D37A-56EF-4E80-9BD8-0B9A553BA8F6}" destId="{DD52F3A2-23FD-417D-8960-1E477DC530C8}" srcOrd="0" destOrd="0" presId="urn:microsoft.com/office/officeart/2016/7/layout/LinearBlockProcessNumbered"/>
    <dgm:cxn modelId="{2F669BA9-A84D-4582-B469-5A2E87004EDB}" type="presOf" srcId="{973E8AD4-3549-4355-9586-86CE14924F8E}" destId="{73C613B6-E983-4AF6-B6E6-67E9CD14F12A}" srcOrd="0" destOrd="0" presId="urn:microsoft.com/office/officeart/2016/7/layout/LinearBlockProcessNumbered"/>
    <dgm:cxn modelId="{67E9D1CE-18DD-48DB-8563-761B5FB92E7B}" type="presOf" srcId="{B4664835-CE39-4DDC-89E9-F5179A678F6C}" destId="{A535A592-6344-4996-8952-DB77C9116B2E}" srcOrd="1" destOrd="0" presId="urn:microsoft.com/office/officeart/2016/7/layout/LinearBlockProcessNumbered"/>
    <dgm:cxn modelId="{183640D0-0ACC-447D-B01B-D882FA020D1C}" type="presOf" srcId="{0B4F10CC-0A1C-47BA-A89A-B55E6CC8CD1F}" destId="{82658E84-183D-4A92-9F50-8ACD1080F961}" srcOrd="1" destOrd="0" presId="urn:microsoft.com/office/officeart/2016/7/layout/LinearBlockProcessNumbered"/>
    <dgm:cxn modelId="{DE1463D2-A926-4EC9-96E3-AE03C9905D47}" type="presOf" srcId="{BABE5AE6-47A3-4CA3-8765-75A758A56B12}" destId="{A7E0C55E-2C17-4EE5-B481-3F6017965D23}" srcOrd="0" destOrd="0" presId="urn:microsoft.com/office/officeart/2016/7/layout/LinearBlockProcessNumbered"/>
    <dgm:cxn modelId="{0C90A2D5-828B-4C6B-804B-FDF7FAA77BE7}" type="presOf" srcId="{D4C81B0C-0B4A-43BF-B29B-E52E8A48FCC4}" destId="{68A97D6A-5A78-4F49-A6C2-4F9484BDF57D}" srcOrd="0" destOrd="0" presId="urn:microsoft.com/office/officeart/2016/7/layout/LinearBlockProcessNumbered"/>
    <dgm:cxn modelId="{100105DC-600B-4E02-B8B1-D63E70ABE40E}" type="presOf" srcId="{1887D37A-56EF-4E80-9BD8-0B9A553BA8F6}" destId="{DAACA8C1-99EC-4433-85FA-FD11675DAA55}" srcOrd="1" destOrd="0" presId="urn:microsoft.com/office/officeart/2016/7/layout/LinearBlockProcessNumbered"/>
    <dgm:cxn modelId="{F15912DD-6112-433C-8CBF-8D5131CD5234}" srcId="{D4C81B0C-0B4A-43BF-B29B-E52E8A48FCC4}" destId="{1887D37A-56EF-4E80-9BD8-0B9A553BA8F6}" srcOrd="1" destOrd="0" parTransId="{28BB82F7-91C3-45D6-A60A-7AC199B24409}" sibTransId="{67B1616E-E5AF-448E-8366-BE8811A8F80B}"/>
    <dgm:cxn modelId="{13C042DD-3D26-4A0B-8D14-3E185850B29A}" srcId="{D4C81B0C-0B4A-43BF-B29B-E52E8A48FCC4}" destId="{0B4F10CC-0A1C-47BA-A89A-B55E6CC8CD1F}" srcOrd="2" destOrd="0" parTransId="{8CFA2189-747C-461E-A076-4377D1EE6EDF}" sibTransId="{944FE103-3043-4AC2-AC46-14E5826B6426}"/>
    <dgm:cxn modelId="{B42C70EA-ED90-45D2-B4CC-D754D9896A14}" type="presOf" srcId="{944FE103-3043-4AC2-AC46-14E5826B6426}" destId="{BB5B2C42-83B5-43C9-BB7D-E813E969607F}" srcOrd="0" destOrd="0" presId="urn:microsoft.com/office/officeart/2016/7/layout/LinearBlockProcessNumbered"/>
    <dgm:cxn modelId="{E7324BF8-0DF5-4F99-AC05-47EF2CCD5883}" type="presOf" srcId="{973E8AD4-3549-4355-9586-86CE14924F8E}" destId="{37F599EC-8B8F-4A66-987F-FE2322A3A2A2}" srcOrd="1" destOrd="0" presId="urn:microsoft.com/office/officeart/2016/7/layout/LinearBlockProcessNumbered"/>
    <dgm:cxn modelId="{D1E45A78-DDCD-4C30-B36A-6BE791857EA6}" type="presParOf" srcId="{68A97D6A-5A78-4F49-A6C2-4F9484BDF57D}" destId="{1F9CE4E8-DD22-42D1-ACF0-425650755AF6}" srcOrd="0" destOrd="0" presId="urn:microsoft.com/office/officeart/2016/7/layout/LinearBlockProcessNumbered"/>
    <dgm:cxn modelId="{2ED84544-6DE6-472E-8A38-7E196A658FEF}" type="presParOf" srcId="{1F9CE4E8-DD22-42D1-ACF0-425650755AF6}" destId="{7C8F116A-974D-4F83-888A-672CDC225F7B}" srcOrd="0" destOrd="0" presId="urn:microsoft.com/office/officeart/2016/7/layout/LinearBlockProcessNumbered"/>
    <dgm:cxn modelId="{5F1919B7-C379-4AA3-892C-A297DB881B81}" type="presParOf" srcId="{1F9CE4E8-DD22-42D1-ACF0-425650755AF6}" destId="{A02C3507-DF33-4A74-AD02-F21D2D846472}" srcOrd="1" destOrd="0" presId="urn:microsoft.com/office/officeart/2016/7/layout/LinearBlockProcessNumbered"/>
    <dgm:cxn modelId="{3907379A-45E5-4E38-BD6F-B732E50CFF6A}" type="presParOf" srcId="{1F9CE4E8-DD22-42D1-ACF0-425650755AF6}" destId="{A535A592-6344-4996-8952-DB77C9116B2E}" srcOrd="2" destOrd="0" presId="urn:microsoft.com/office/officeart/2016/7/layout/LinearBlockProcessNumbered"/>
    <dgm:cxn modelId="{B7DE98E8-EF8F-47DE-A157-D86FC2DB3C75}" type="presParOf" srcId="{68A97D6A-5A78-4F49-A6C2-4F9484BDF57D}" destId="{AA14B430-FD7C-484A-95B0-AAE033EC4D3C}" srcOrd="1" destOrd="0" presId="urn:microsoft.com/office/officeart/2016/7/layout/LinearBlockProcessNumbered"/>
    <dgm:cxn modelId="{23D9D6EA-DDA6-47AF-B53A-657611352BEC}" type="presParOf" srcId="{68A97D6A-5A78-4F49-A6C2-4F9484BDF57D}" destId="{B61AB1C3-36DB-4124-A4CC-4AC368447A33}" srcOrd="2" destOrd="0" presId="urn:microsoft.com/office/officeart/2016/7/layout/LinearBlockProcessNumbered"/>
    <dgm:cxn modelId="{A4F9833E-333B-43ED-8CE2-C904D6081A87}" type="presParOf" srcId="{B61AB1C3-36DB-4124-A4CC-4AC368447A33}" destId="{DD52F3A2-23FD-417D-8960-1E477DC530C8}" srcOrd="0" destOrd="0" presId="urn:microsoft.com/office/officeart/2016/7/layout/LinearBlockProcessNumbered"/>
    <dgm:cxn modelId="{C3F3B3F2-6150-4E70-9E8E-354DEDDAD431}" type="presParOf" srcId="{B61AB1C3-36DB-4124-A4CC-4AC368447A33}" destId="{CE9E2FBC-CEFD-4A7F-B13E-A91413CBC97C}" srcOrd="1" destOrd="0" presId="urn:microsoft.com/office/officeart/2016/7/layout/LinearBlockProcessNumbered"/>
    <dgm:cxn modelId="{69D855E2-383C-48A2-AF55-5F72ADC59624}" type="presParOf" srcId="{B61AB1C3-36DB-4124-A4CC-4AC368447A33}" destId="{DAACA8C1-99EC-4433-85FA-FD11675DAA55}" srcOrd="2" destOrd="0" presId="urn:microsoft.com/office/officeart/2016/7/layout/LinearBlockProcessNumbered"/>
    <dgm:cxn modelId="{8D80B553-F6BD-4B60-AF23-4F8430741878}" type="presParOf" srcId="{68A97D6A-5A78-4F49-A6C2-4F9484BDF57D}" destId="{1A020EFA-2BF8-4D71-9E3B-247E5439600E}" srcOrd="3" destOrd="0" presId="urn:microsoft.com/office/officeart/2016/7/layout/LinearBlockProcessNumbered"/>
    <dgm:cxn modelId="{63164908-23DA-4276-9638-5D1C9B869B1D}" type="presParOf" srcId="{68A97D6A-5A78-4F49-A6C2-4F9484BDF57D}" destId="{66C359F0-1CA7-4261-8E2F-1BE644749AF7}" srcOrd="4" destOrd="0" presId="urn:microsoft.com/office/officeart/2016/7/layout/LinearBlockProcessNumbered"/>
    <dgm:cxn modelId="{22F24DDF-2763-47C6-823A-F32A5A2E02DA}" type="presParOf" srcId="{66C359F0-1CA7-4261-8E2F-1BE644749AF7}" destId="{21C64A47-DA67-4F95-9465-34170B51A4C0}" srcOrd="0" destOrd="0" presId="urn:microsoft.com/office/officeart/2016/7/layout/LinearBlockProcessNumbered"/>
    <dgm:cxn modelId="{C8B7DBD4-DF10-4915-AAC6-0CAF0699524E}" type="presParOf" srcId="{66C359F0-1CA7-4261-8E2F-1BE644749AF7}" destId="{BB5B2C42-83B5-43C9-BB7D-E813E969607F}" srcOrd="1" destOrd="0" presId="urn:microsoft.com/office/officeart/2016/7/layout/LinearBlockProcessNumbered"/>
    <dgm:cxn modelId="{2372F589-2B69-43ED-9322-6030CD214235}" type="presParOf" srcId="{66C359F0-1CA7-4261-8E2F-1BE644749AF7}" destId="{82658E84-183D-4A92-9F50-8ACD1080F961}" srcOrd="2" destOrd="0" presId="urn:microsoft.com/office/officeart/2016/7/layout/LinearBlockProcessNumbered"/>
    <dgm:cxn modelId="{EFA8F815-48CD-407F-B39A-DEB981C88645}" type="presParOf" srcId="{68A97D6A-5A78-4F49-A6C2-4F9484BDF57D}" destId="{31A5D0CA-EB9D-40D8-A002-6B5EE4484169}" srcOrd="5" destOrd="0" presId="urn:microsoft.com/office/officeart/2016/7/layout/LinearBlockProcessNumbered"/>
    <dgm:cxn modelId="{B0DA1EC4-19DB-4B72-A5AC-CA213EFA538C}" type="presParOf" srcId="{68A97D6A-5A78-4F49-A6C2-4F9484BDF57D}" destId="{A21A2296-1910-4905-8702-72CB97F57C14}" srcOrd="6" destOrd="0" presId="urn:microsoft.com/office/officeart/2016/7/layout/LinearBlockProcessNumbered"/>
    <dgm:cxn modelId="{B70B44BE-92F8-4831-8ADC-6373CA6019C1}" type="presParOf" srcId="{A21A2296-1910-4905-8702-72CB97F57C14}" destId="{73C613B6-E983-4AF6-B6E6-67E9CD14F12A}" srcOrd="0" destOrd="0" presId="urn:microsoft.com/office/officeart/2016/7/layout/LinearBlockProcessNumbered"/>
    <dgm:cxn modelId="{5ECDF86C-FFB6-40B4-9198-AA0B742A536C}" type="presParOf" srcId="{A21A2296-1910-4905-8702-72CB97F57C14}" destId="{A7E0C55E-2C17-4EE5-B481-3F6017965D23}" srcOrd="1" destOrd="0" presId="urn:microsoft.com/office/officeart/2016/7/layout/LinearBlockProcessNumbered"/>
    <dgm:cxn modelId="{92B269DE-31F9-435B-B744-D8FE48E57F15}" type="presParOf" srcId="{A21A2296-1910-4905-8702-72CB97F57C14}" destId="{37F599EC-8B8F-4A66-987F-FE2322A3A2A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7F3899-0B8D-4E08-B219-79263A1BA8A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C7B0C47-45F0-4448-8996-BD1DDE1931A7}">
      <dgm:prSet/>
      <dgm:spPr/>
      <dgm:t>
        <a:bodyPr/>
        <a:lstStyle/>
        <a:p>
          <a:r>
            <a:rPr lang="en-US" dirty="0">
              <a:solidFill>
                <a:schemeClr val="tx1"/>
              </a:solidFill>
              <a:latin typeface="Calibri" panose="020F0502020204030204" pitchFamily="34" charset="0"/>
              <a:cs typeface="Calibri" panose="020F0502020204030204" pitchFamily="34" charset="0"/>
            </a:rPr>
            <a:t>On the computer  </a:t>
          </a:r>
        </a:p>
      </dgm:t>
    </dgm:pt>
    <dgm:pt modelId="{7B0EA6E4-20F9-4CD6-8637-0427FCFE9FE9}" type="parTrans" cxnId="{E10DF0BE-CE1C-431B-87A6-DB5442939C81}">
      <dgm:prSet/>
      <dgm:spPr/>
      <dgm:t>
        <a:bodyPr/>
        <a:lstStyle/>
        <a:p>
          <a:endParaRPr lang="en-US">
            <a:solidFill>
              <a:schemeClr val="tx1"/>
            </a:solidFill>
          </a:endParaRPr>
        </a:p>
      </dgm:t>
    </dgm:pt>
    <dgm:pt modelId="{8354D4D5-1F7B-4481-8984-A58362A3DC34}" type="sibTrans" cxnId="{E10DF0BE-CE1C-431B-87A6-DB5442939C81}">
      <dgm:prSet/>
      <dgm:spPr/>
      <dgm:t>
        <a:bodyPr/>
        <a:lstStyle/>
        <a:p>
          <a:endParaRPr lang="en-US">
            <a:solidFill>
              <a:schemeClr val="tx1"/>
            </a:solidFill>
          </a:endParaRPr>
        </a:p>
      </dgm:t>
    </dgm:pt>
    <dgm:pt modelId="{61F5D018-06DD-4723-9F93-47487589EFF6}">
      <dgm:prSet/>
      <dgm:spPr/>
      <dgm:t>
        <a:bodyPr/>
        <a:lstStyle/>
        <a:p>
          <a:r>
            <a:rPr lang="en-US" dirty="0">
              <a:solidFill>
                <a:schemeClr val="tx1"/>
              </a:solidFill>
              <a:latin typeface="Calibri" panose="020F0502020204030204" pitchFamily="34" charset="0"/>
              <a:cs typeface="Calibri" panose="020F0502020204030204" pitchFamily="34" charset="0"/>
            </a:rPr>
            <a:t>Tablet</a:t>
          </a:r>
        </a:p>
      </dgm:t>
    </dgm:pt>
    <dgm:pt modelId="{7EF65978-2DC8-42C7-A018-371584027691}" type="parTrans" cxnId="{A9AB7F82-AA12-41C0-AE87-571B3620305B}">
      <dgm:prSet/>
      <dgm:spPr/>
      <dgm:t>
        <a:bodyPr/>
        <a:lstStyle/>
        <a:p>
          <a:endParaRPr lang="en-US">
            <a:solidFill>
              <a:schemeClr val="tx1"/>
            </a:solidFill>
          </a:endParaRPr>
        </a:p>
      </dgm:t>
    </dgm:pt>
    <dgm:pt modelId="{538F4D32-B92E-4C6A-8FDD-F146089BEA6A}" type="sibTrans" cxnId="{A9AB7F82-AA12-41C0-AE87-571B3620305B}">
      <dgm:prSet/>
      <dgm:spPr/>
      <dgm:t>
        <a:bodyPr/>
        <a:lstStyle/>
        <a:p>
          <a:endParaRPr lang="en-US">
            <a:solidFill>
              <a:schemeClr val="tx1"/>
            </a:solidFill>
          </a:endParaRPr>
        </a:p>
      </dgm:t>
    </dgm:pt>
    <dgm:pt modelId="{964F8102-93F4-4805-8882-FAC70AEAD078}">
      <dgm:prSet/>
      <dgm:spPr/>
      <dgm:t>
        <a:bodyPr/>
        <a:lstStyle/>
        <a:p>
          <a:r>
            <a:rPr lang="en-US" dirty="0">
              <a:solidFill>
                <a:schemeClr val="tx1"/>
              </a:solidFill>
              <a:latin typeface="Calibri" panose="020F0502020204030204" pitchFamily="34" charset="0"/>
              <a:cs typeface="Calibri" panose="020F0502020204030204" pitchFamily="34" charset="0"/>
            </a:rPr>
            <a:t>Park</a:t>
          </a:r>
        </a:p>
      </dgm:t>
    </dgm:pt>
    <dgm:pt modelId="{DD86B4E6-215E-4BBC-B60C-8482A731CC73}" type="parTrans" cxnId="{89C39131-5B36-49DA-89B8-B6414782CE3D}">
      <dgm:prSet/>
      <dgm:spPr/>
      <dgm:t>
        <a:bodyPr/>
        <a:lstStyle/>
        <a:p>
          <a:endParaRPr lang="en-US">
            <a:solidFill>
              <a:schemeClr val="tx1"/>
            </a:solidFill>
          </a:endParaRPr>
        </a:p>
      </dgm:t>
    </dgm:pt>
    <dgm:pt modelId="{94A5E57B-F822-4F96-88CB-9E248259B9BA}" type="sibTrans" cxnId="{89C39131-5B36-49DA-89B8-B6414782CE3D}">
      <dgm:prSet/>
      <dgm:spPr/>
      <dgm:t>
        <a:bodyPr/>
        <a:lstStyle/>
        <a:p>
          <a:endParaRPr lang="en-US">
            <a:solidFill>
              <a:schemeClr val="tx1"/>
            </a:solidFill>
          </a:endParaRPr>
        </a:p>
      </dgm:t>
    </dgm:pt>
    <dgm:pt modelId="{FB43EB80-FA56-4FBE-8A22-85F5A0062172}">
      <dgm:prSet/>
      <dgm:spPr/>
      <dgm:t>
        <a:bodyPr/>
        <a:lstStyle/>
        <a:p>
          <a:r>
            <a:rPr lang="en-US">
              <a:solidFill>
                <a:schemeClr val="tx1"/>
              </a:solidFill>
              <a:latin typeface="Calibri" panose="020F0502020204030204" pitchFamily="34" charset="0"/>
              <a:cs typeface="Calibri" panose="020F0502020204030204" pitchFamily="34" charset="0"/>
            </a:rPr>
            <a:t>Playground </a:t>
          </a:r>
        </a:p>
      </dgm:t>
    </dgm:pt>
    <dgm:pt modelId="{64122CE0-F98F-4F92-B090-FFF6160FE613}" type="parTrans" cxnId="{727DD5DE-72A3-4A93-980A-EFC041871AFE}">
      <dgm:prSet/>
      <dgm:spPr/>
      <dgm:t>
        <a:bodyPr/>
        <a:lstStyle/>
        <a:p>
          <a:endParaRPr lang="en-US">
            <a:solidFill>
              <a:schemeClr val="tx1"/>
            </a:solidFill>
          </a:endParaRPr>
        </a:p>
      </dgm:t>
    </dgm:pt>
    <dgm:pt modelId="{9C83A69E-54AA-4307-897D-8B8F6F89BBDC}" type="sibTrans" cxnId="{727DD5DE-72A3-4A93-980A-EFC041871AFE}">
      <dgm:prSet/>
      <dgm:spPr/>
      <dgm:t>
        <a:bodyPr/>
        <a:lstStyle/>
        <a:p>
          <a:endParaRPr lang="en-US">
            <a:solidFill>
              <a:schemeClr val="tx1"/>
            </a:solidFill>
          </a:endParaRPr>
        </a:p>
      </dgm:t>
    </dgm:pt>
    <dgm:pt modelId="{4A80E38D-69A8-4E92-8F51-57732D11BDB5}">
      <dgm:prSet/>
      <dgm:spPr/>
      <dgm:t>
        <a:bodyPr/>
        <a:lstStyle/>
        <a:p>
          <a:r>
            <a:rPr lang="en-US" dirty="0">
              <a:solidFill>
                <a:schemeClr val="tx1"/>
              </a:solidFill>
              <a:latin typeface="Calibri" panose="020F0502020204030204" pitchFamily="34" charset="0"/>
              <a:cs typeface="Calibri" panose="020F0502020204030204" pitchFamily="34" charset="0"/>
            </a:rPr>
            <a:t>Neighborhoods</a:t>
          </a:r>
        </a:p>
      </dgm:t>
    </dgm:pt>
    <dgm:pt modelId="{38C90755-E3D0-48E3-AF6A-FD0756718E75}" type="parTrans" cxnId="{67F18D4B-DAF1-484B-81FB-9954E466D5A0}">
      <dgm:prSet/>
      <dgm:spPr/>
      <dgm:t>
        <a:bodyPr/>
        <a:lstStyle/>
        <a:p>
          <a:endParaRPr lang="en-US">
            <a:solidFill>
              <a:schemeClr val="tx1"/>
            </a:solidFill>
          </a:endParaRPr>
        </a:p>
      </dgm:t>
    </dgm:pt>
    <dgm:pt modelId="{6A717953-7AF2-473F-AD92-DD9D2B7DDA4C}" type="sibTrans" cxnId="{67F18D4B-DAF1-484B-81FB-9954E466D5A0}">
      <dgm:prSet/>
      <dgm:spPr/>
      <dgm:t>
        <a:bodyPr/>
        <a:lstStyle/>
        <a:p>
          <a:endParaRPr lang="en-US">
            <a:solidFill>
              <a:schemeClr val="tx1"/>
            </a:solidFill>
          </a:endParaRPr>
        </a:p>
      </dgm:t>
    </dgm:pt>
    <dgm:pt modelId="{31D9B060-E93E-409F-9ED6-481D4D8F2C96}" type="pres">
      <dgm:prSet presAssocID="{F27F3899-0B8D-4E08-B219-79263A1BA8AD}" presName="linearFlow" presStyleCnt="0">
        <dgm:presLayoutVars>
          <dgm:dir/>
          <dgm:resizeHandles val="exact"/>
        </dgm:presLayoutVars>
      </dgm:prSet>
      <dgm:spPr/>
    </dgm:pt>
    <dgm:pt modelId="{453FCD66-2F57-49AA-9E37-00E9674BF7EC}" type="pres">
      <dgm:prSet presAssocID="{6C7B0C47-45F0-4448-8996-BD1DDE1931A7}" presName="composite" presStyleCnt="0"/>
      <dgm:spPr/>
    </dgm:pt>
    <dgm:pt modelId="{1AAB73D0-C759-4D29-AAEB-8C2676EC8013}" type="pres">
      <dgm:prSet presAssocID="{6C7B0C47-45F0-4448-8996-BD1DDE1931A7}" presName="imgShp" presStyleLbl="fgImgPlace1" presStyleIdx="0" presStyleCnt="5"/>
      <dgm:spPr>
        <a:blipFill>
          <a:blip xmlns:r="http://schemas.openxmlformats.org/officeDocument/2006/relationships" r:embed="rId1"/>
          <a:srcRect/>
          <a:stretch>
            <a:fillRect/>
          </a:stretch>
        </a:blipFill>
      </dgm:spPr>
    </dgm:pt>
    <dgm:pt modelId="{77A01D58-1227-4DB1-8A43-14D20BED51AD}" type="pres">
      <dgm:prSet presAssocID="{6C7B0C47-45F0-4448-8996-BD1DDE1931A7}" presName="txShp" presStyleLbl="node1" presStyleIdx="0" presStyleCnt="5">
        <dgm:presLayoutVars>
          <dgm:bulletEnabled val="1"/>
        </dgm:presLayoutVars>
      </dgm:prSet>
      <dgm:spPr/>
    </dgm:pt>
    <dgm:pt modelId="{61D80B87-4F66-4A7B-95F4-B1B712F05116}" type="pres">
      <dgm:prSet presAssocID="{8354D4D5-1F7B-4481-8984-A58362A3DC34}" presName="spacing" presStyleCnt="0"/>
      <dgm:spPr/>
    </dgm:pt>
    <dgm:pt modelId="{26EDECE8-B32C-4589-B23D-D733ED57ADEC}" type="pres">
      <dgm:prSet presAssocID="{61F5D018-06DD-4723-9F93-47487589EFF6}" presName="composite" presStyleCnt="0"/>
      <dgm:spPr/>
    </dgm:pt>
    <dgm:pt modelId="{B733C9FF-BE17-40AB-BBC4-2A672CE6490F}" type="pres">
      <dgm:prSet presAssocID="{61F5D018-06DD-4723-9F93-47487589EFF6}" presName="imgShp" presStyleLbl="fgImgPlace1" presStyleIdx="1" presStyleCnt="5"/>
      <dgm:spPr>
        <a:blipFill>
          <a:blip xmlns:r="http://schemas.openxmlformats.org/officeDocument/2006/relationships" r:embed="rId2"/>
          <a:srcRect/>
          <a:stretch>
            <a:fillRect l="-13000" r="-13000"/>
          </a:stretch>
        </a:blipFill>
      </dgm:spPr>
    </dgm:pt>
    <dgm:pt modelId="{6FAF7D8D-CBA5-4B47-8CA0-DB8F9F3EA7A2}" type="pres">
      <dgm:prSet presAssocID="{61F5D018-06DD-4723-9F93-47487589EFF6}" presName="txShp" presStyleLbl="node1" presStyleIdx="1" presStyleCnt="5">
        <dgm:presLayoutVars>
          <dgm:bulletEnabled val="1"/>
        </dgm:presLayoutVars>
      </dgm:prSet>
      <dgm:spPr/>
    </dgm:pt>
    <dgm:pt modelId="{5FE1422E-A1B3-4040-91AD-713D478F6F46}" type="pres">
      <dgm:prSet presAssocID="{538F4D32-B92E-4C6A-8FDD-F146089BEA6A}" presName="spacing" presStyleCnt="0"/>
      <dgm:spPr/>
    </dgm:pt>
    <dgm:pt modelId="{86FFF13F-94BE-461B-8B52-A6B8F7F7C6ED}" type="pres">
      <dgm:prSet presAssocID="{964F8102-93F4-4805-8882-FAC70AEAD078}" presName="composite" presStyleCnt="0"/>
      <dgm:spPr/>
    </dgm:pt>
    <dgm:pt modelId="{AAD0E76D-F37B-4E4D-8CAE-106D2CF5F68D}" type="pres">
      <dgm:prSet presAssocID="{964F8102-93F4-4805-8882-FAC70AEAD078}" presName="imgShp" presStyleLbl="fgImgPlace1" presStyleIdx="2" presStyleCnt="5"/>
      <dgm:spPr>
        <a:blipFill>
          <a:blip xmlns:r="http://schemas.openxmlformats.org/officeDocument/2006/relationships" r:embed="rId3"/>
          <a:srcRect/>
          <a:stretch>
            <a:fillRect/>
          </a:stretch>
        </a:blipFill>
      </dgm:spPr>
    </dgm:pt>
    <dgm:pt modelId="{94E24CC7-B24F-45BB-A70B-5C38BA7AAF41}" type="pres">
      <dgm:prSet presAssocID="{964F8102-93F4-4805-8882-FAC70AEAD078}" presName="txShp" presStyleLbl="node1" presStyleIdx="2" presStyleCnt="5">
        <dgm:presLayoutVars>
          <dgm:bulletEnabled val="1"/>
        </dgm:presLayoutVars>
      </dgm:prSet>
      <dgm:spPr/>
    </dgm:pt>
    <dgm:pt modelId="{262FF922-B34E-43FA-AF9E-A6A93E3FDFF8}" type="pres">
      <dgm:prSet presAssocID="{94A5E57B-F822-4F96-88CB-9E248259B9BA}" presName="spacing" presStyleCnt="0"/>
      <dgm:spPr/>
    </dgm:pt>
    <dgm:pt modelId="{FB90B2C6-2185-4C7C-868E-315A3C106059}" type="pres">
      <dgm:prSet presAssocID="{FB43EB80-FA56-4FBE-8A22-85F5A0062172}" presName="composite" presStyleCnt="0"/>
      <dgm:spPr/>
    </dgm:pt>
    <dgm:pt modelId="{07827CD5-E1DD-43D5-A753-A6D5CAD6608D}" type="pres">
      <dgm:prSet presAssocID="{FB43EB80-FA56-4FBE-8A22-85F5A0062172}" presName="imgShp" presStyleLbl="fgImgPlace1" presStyleIdx="3" presStyleCnt="5"/>
      <dgm:spPr>
        <a:blipFill>
          <a:blip xmlns:r="http://schemas.openxmlformats.org/officeDocument/2006/relationships" r:embed="rId4"/>
          <a:srcRect/>
          <a:stretch>
            <a:fillRect l="-27000" r="-27000"/>
          </a:stretch>
        </a:blipFill>
      </dgm:spPr>
    </dgm:pt>
    <dgm:pt modelId="{164F344F-2ED3-40AE-94F0-079F1C645BEA}" type="pres">
      <dgm:prSet presAssocID="{FB43EB80-FA56-4FBE-8A22-85F5A0062172}" presName="txShp" presStyleLbl="node1" presStyleIdx="3" presStyleCnt="5">
        <dgm:presLayoutVars>
          <dgm:bulletEnabled val="1"/>
        </dgm:presLayoutVars>
      </dgm:prSet>
      <dgm:spPr/>
    </dgm:pt>
    <dgm:pt modelId="{4260F52B-3266-4180-A57E-FE482D89D485}" type="pres">
      <dgm:prSet presAssocID="{9C83A69E-54AA-4307-897D-8B8F6F89BBDC}" presName="spacing" presStyleCnt="0"/>
      <dgm:spPr/>
    </dgm:pt>
    <dgm:pt modelId="{B6CC335B-4E8A-4CF6-ADBF-9C56A6FE8687}" type="pres">
      <dgm:prSet presAssocID="{4A80E38D-69A8-4E92-8F51-57732D11BDB5}" presName="composite" presStyleCnt="0"/>
      <dgm:spPr/>
    </dgm:pt>
    <dgm:pt modelId="{83ED15E6-F91A-4C91-A0C6-66ACE6CC481A}" type="pres">
      <dgm:prSet presAssocID="{4A80E38D-69A8-4E92-8F51-57732D11BDB5}" presName="imgShp" presStyleLbl="fgImgPlace1" presStyleIdx="4" presStyleCnt="5"/>
      <dgm:spPr>
        <a:blipFill>
          <a:blip xmlns:r="http://schemas.openxmlformats.org/officeDocument/2006/relationships" r:embed="rId5"/>
          <a:srcRect/>
          <a:stretch>
            <a:fillRect l="-17000" r="-17000"/>
          </a:stretch>
        </a:blipFill>
      </dgm:spPr>
    </dgm:pt>
    <dgm:pt modelId="{18477159-0A1E-49A9-8750-922AD1713722}" type="pres">
      <dgm:prSet presAssocID="{4A80E38D-69A8-4E92-8F51-57732D11BDB5}" presName="txShp" presStyleLbl="node1" presStyleIdx="4" presStyleCnt="5">
        <dgm:presLayoutVars>
          <dgm:bulletEnabled val="1"/>
        </dgm:presLayoutVars>
      </dgm:prSet>
      <dgm:spPr/>
    </dgm:pt>
  </dgm:ptLst>
  <dgm:cxnLst>
    <dgm:cxn modelId="{89C39131-5B36-49DA-89B8-B6414782CE3D}" srcId="{F27F3899-0B8D-4E08-B219-79263A1BA8AD}" destId="{964F8102-93F4-4805-8882-FAC70AEAD078}" srcOrd="2" destOrd="0" parTransId="{DD86B4E6-215E-4BBC-B60C-8482A731CC73}" sibTransId="{94A5E57B-F822-4F96-88CB-9E248259B9BA}"/>
    <dgm:cxn modelId="{67F18D4B-DAF1-484B-81FB-9954E466D5A0}" srcId="{F27F3899-0B8D-4E08-B219-79263A1BA8AD}" destId="{4A80E38D-69A8-4E92-8F51-57732D11BDB5}" srcOrd="4" destOrd="0" parTransId="{38C90755-E3D0-48E3-AF6A-FD0756718E75}" sibTransId="{6A717953-7AF2-473F-AD92-DD9D2B7DDA4C}"/>
    <dgm:cxn modelId="{0484BD7B-D622-4C1C-A612-5EB7080040CA}" type="presOf" srcId="{61F5D018-06DD-4723-9F93-47487589EFF6}" destId="{6FAF7D8D-CBA5-4B47-8CA0-DB8F9F3EA7A2}" srcOrd="0" destOrd="0" presId="urn:microsoft.com/office/officeart/2005/8/layout/vList3"/>
    <dgm:cxn modelId="{A9AB7F82-AA12-41C0-AE87-571B3620305B}" srcId="{F27F3899-0B8D-4E08-B219-79263A1BA8AD}" destId="{61F5D018-06DD-4723-9F93-47487589EFF6}" srcOrd="1" destOrd="0" parTransId="{7EF65978-2DC8-42C7-A018-371584027691}" sibTransId="{538F4D32-B92E-4C6A-8FDD-F146089BEA6A}"/>
    <dgm:cxn modelId="{3CCBF78B-0D25-4BFB-B62D-88A02464E152}" type="presOf" srcId="{4A80E38D-69A8-4E92-8F51-57732D11BDB5}" destId="{18477159-0A1E-49A9-8750-922AD1713722}" srcOrd="0" destOrd="0" presId="urn:microsoft.com/office/officeart/2005/8/layout/vList3"/>
    <dgm:cxn modelId="{C6329090-CB43-49A0-9659-BDC73B997DD8}" type="presOf" srcId="{964F8102-93F4-4805-8882-FAC70AEAD078}" destId="{94E24CC7-B24F-45BB-A70B-5C38BA7AAF41}" srcOrd="0" destOrd="0" presId="urn:microsoft.com/office/officeart/2005/8/layout/vList3"/>
    <dgm:cxn modelId="{E10DF0BE-CE1C-431B-87A6-DB5442939C81}" srcId="{F27F3899-0B8D-4E08-B219-79263A1BA8AD}" destId="{6C7B0C47-45F0-4448-8996-BD1DDE1931A7}" srcOrd="0" destOrd="0" parTransId="{7B0EA6E4-20F9-4CD6-8637-0427FCFE9FE9}" sibTransId="{8354D4D5-1F7B-4481-8984-A58362A3DC34}"/>
    <dgm:cxn modelId="{B0B69ED2-C80E-45A7-B7D6-A91580C0DBB2}" type="presOf" srcId="{6C7B0C47-45F0-4448-8996-BD1DDE1931A7}" destId="{77A01D58-1227-4DB1-8A43-14D20BED51AD}" srcOrd="0" destOrd="0" presId="urn:microsoft.com/office/officeart/2005/8/layout/vList3"/>
    <dgm:cxn modelId="{727DD5DE-72A3-4A93-980A-EFC041871AFE}" srcId="{F27F3899-0B8D-4E08-B219-79263A1BA8AD}" destId="{FB43EB80-FA56-4FBE-8A22-85F5A0062172}" srcOrd="3" destOrd="0" parTransId="{64122CE0-F98F-4F92-B090-FFF6160FE613}" sibTransId="{9C83A69E-54AA-4307-897D-8B8F6F89BBDC}"/>
    <dgm:cxn modelId="{3E7C80F4-F901-47A0-94D1-4E6F82C5E553}" type="presOf" srcId="{FB43EB80-FA56-4FBE-8A22-85F5A0062172}" destId="{164F344F-2ED3-40AE-94F0-079F1C645BEA}" srcOrd="0" destOrd="0" presId="urn:microsoft.com/office/officeart/2005/8/layout/vList3"/>
    <dgm:cxn modelId="{63BDCDFB-1502-4D88-A455-38CE24211561}" type="presOf" srcId="{F27F3899-0B8D-4E08-B219-79263A1BA8AD}" destId="{31D9B060-E93E-409F-9ED6-481D4D8F2C96}" srcOrd="0" destOrd="0" presId="urn:microsoft.com/office/officeart/2005/8/layout/vList3"/>
    <dgm:cxn modelId="{A3DF4F48-11B6-43AF-95BD-548F08D85575}" type="presParOf" srcId="{31D9B060-E93E-409F-9ED6-481D4D8F2C96}" destId="{453FCD66-2F57-49AA-9E37-00E9674BF7EC}" srcOrd="0" destOrd="0" presId="urn:microsoft.com/office/officeart/2005/8/layout/vList3"/>
    <dgm:cxn modelId="{F81A112A-110B-462A-BB84-D97166D7101D}" type="presParOf" srcId="{453FCD66-2F57-49AA-9E37-00E9674BF7EC}" destId="{1AAB73D0-C759-4D29-AAEB-8C2676EC8013}" srcOrd="0" destOrd="0" presId="urn:microsoft.com/office/officeart/2005/8/layout/vList3"/>
    <dgm:cxn modelId="{D7473795-D77F-4362-9D27-2A6DF35650F4}" type="presParOf" srcId="{453FCD66-2F57-49AA-9E37-00E9674BF7EC}" destId="{77A01D58-1227-4DB1-8A43-14D20BED51AD}" srcOrd="1" destOrd="0" presId="urn:microsoft.com/office/officeart/2005/8/layout/vList3"/>
    <dgm:cxn modelId="{98ADEBB4-17F8-485F-B96E-55D4C208A872}" type="presParOf" srcId="{31D9B060-E93E-409F-9ED6-481D4D8F2C96}" destId="{61D80B87-4F66-4A7B-95F4-B1B712F05116}" srcOrd="1" destOrd="0" presId="urn:microsoft.com/office/officeart/2005/8/layout/vList3"/>
    <dgm:cxn modelId="{C6FB56E3-10BE-4F24-93C9-D5BB6B8E2F79}" type="presParOf" srcId="{31D9B060-E93E-409F-9ED6-481D4D8F2C96}" destId="{26EDECE8-B32C-4589-B23D-D733ED57ADEC}" srcOrd="2" destOrd="0" presId="urn:microsoft.com/office/officeart/2005/8/layout/vList3"/>
    <dgm:cxn modelId="{9612BD17-3602-4B01-B423-FD795A0A75A5}" type="presParOf" srcId="{26EDECE8-B32C-4589-B23D-D733ED57ADEC}" destId="{B733C9FF-BE17-40AB-BBC4-2A672CE6490F}" srcOrd="0" destOrd="0" presId="urn:microsoft.com/office/officeart/2005/8/layout/vList3"/>
    <dgm:cxn modelId="{A50953AC-ABC1-41E8-9A02-2BFE9E8D584F}" type="presParOf" srcId="{26EDECE8-B32C-4589-B23D-D733ED57ADEC}" destId="{6FAF7D8D-CBA5-4B47-8CA0-DB8F9F3EA7A2}" srcOrd="1" destOrd="0" presId="urn:microsoft.com/office/officeart/2005/8/layout/vList3"/>
    <dgm:cxn modelId="{8B3B8498-38BB-4F1D-B1D7-C6C546CA97A6}" type="presParOf" srcId="{31D9B060-E93E-409F-9ED6-481D4D8F2C96}" destId="{5FE1422E-A1B3-4040-91AD-713D478F6F46}" srcOrd="3" destOrd="0" presId="urn:microsoft.com/office/officeart/2005/8/layout/vList3"/>
    <dgm:cxn modelId="{30484776-C5DD-4B38-B8DD-601BC9EA0D5C}" type="presParOf" srcId="{31D9B060-E93E-409F-9ED6-481D4D8F2C96}" destId="{86FFF13F-94BE-461B-8B52-A6B8F7F7C6ED}" srcOrd="4" destOrd="0" presId="urn:microsoft.com/office/officeart/2005/8/layout/vList3"/>
    <dgm:cxn modelId="{2FE9DE5C-CF94-4428-99A3-91A781C43473}" type="presParOf" srcId="{86FFF13F-94BE-461B-8B52-A6B8F7F7C6ED}" destId="{AAD0E76D-F37B-4E4D-8CAE-106D2CF5F68D}" srcOrd="0" destOrd="0" presId="urn:microsoft.com/office/officeart/2005/8/layout/vList3"/>
    <dgm:cxn modelId="{D50D365D-8DB9-4A2E-A74A-199388C1E50C}" type="presParOf" srcId="{86FFF13F-94BE-461B-8B52-A6B8F7F7C6ED}" destId="{94E24CC7-B24F-45BB-A70B-5C38BA7AAF41}" srcOrd="1" destOrd="0" presId="urn:microsoft.com/office/officeart/2005/8/layout/vList3"/>
    <dgm:cxn modelId="{1EEFC6DE-3516-48B6-B8C1-6C10B2FD0ECC}" type="presParOf" srcId="{31D9B060-E93E-409F-9ED6-481D4D8F2C96}" destId="{262FF922-B34E-43FA-AF9E-A6A93E3FDFF8}" srcOrd="5" destOrd="0" presId="urn:microsoft.com/office/officeart/2005/8/layout/vList3"/>
    <dgm:cxn modelId="{B967017A-15B6-47FF-A842-1C16C0153136}" type="presParOf" srcId="{31D9B060-E93E-409F-9ED6-481D4D8F2C96}" destId="{FB90B2C6-2185-4C7C-868E-315A3C106059}" srcOrd="6" destOrd="0" presId="urn:microsoft.com/office/officeart/2005/8/layout/vList3"/>
    <dgm:cxn modelId="{D1667BF1-BAF2-4547-9D39-44D6D68585C4}" type="presParOf" srcId="{FB90B2C6-2185-4C7C-868E-315A3C106059}" destId="{07827CD5-E1DD-43D5-A753-A6D5CAD6608D}" srcOrd="0" destOrd="0" presId="urn:microsoft.com/office/officeart/2005/8/layout/vList3"/>
    <dgm:cxn modelId="{5DB36276-8F6D-46F6-9BDF-728BAF45FA5F}" type="presParOf" srcId="{FB90B2C6-2185-4C7C-868E-315A3C106059}" destId="{164F344F-2ED3-40AE-94F0-079F1C645BEA}" srcOrd="1" destOrd="0" presId="urn:microsoft.com/office/officeart/2005/8/layout/vList3"/>
    <dgm:cxn modelId="{B3777B24-54F6-470D-8BBB-3AA34F2D92F8}" type="presParOf" srcId="{31D9B060-E93E-409F-9ED6-481D4D8F2C96}" destId="{4260F52B-3266-4180-A57E-FE482D89D485}" srcOrd="7" destOrd="0" presId="urn:microsoft.com/office/officeart/2005/8/layout/vList3"/>
    <dgm:cxn modelId="{639B8575-77D8-4146-9F09-B62553E1826B}" type="presParOf" srcId="{31D9B060-E93E-409F-9ED6-481D4D8F2C96}" destId="{B6CC335B-4E8A-4CF6-ADBF-9C56A6FE8687}" srcOrd="8" destOrd="0" presId="urn:microsoft.com/office/officeart/2005/8/layout/vList3"/>
    <dgm:cxn modelId="{14ED66B1-42FD-4651-8EC1-0BA307E54059}" type="presParOf" srcId="{B6CC335B-4E8A-4CF6-ADBF-9C56A6FE8687}" destId="{83ED15E6-F91A-4C91-A0C6-66ACE6CC481A}" srcOrd="0" destOrd="0" presId="urn:microsoft.com/office/officeart/2005/8/layout/vList3"/>
    <dgm:cxn modelId="{C6274701-D117-4752-80FD-FC03016691E9}" type="presParOf" srcId="{B6CC335B-4E8A-4CF6-ADBF-9C56A6FE8687}" destId="{18477159-0A1E-49A9-8750-922AD17137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86610F-753E-467F-A4CE-15B49D0C8C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F3D95A-DC60-4483-A220-903E6C5AFEE8}">
      <dgm:prSet/>
      <dgm:spPr/>
      <dgm:t>
        <a:bodyPr/>
        <a:lstStyle/>
        <a:p>
          <a:r>
            <a:rPr lang="en-US" dirty="0">
              <a:solidFill>
                <a:schemeClr val="tx1"/>
              </a:solidFill>
              <a:latin typeface="Calibri" panose="020F0502020204030204" pitchFamily="34" charset="0"/>
              <a:cs typeface="Calibri" panose="020F0502020204030204" pitchFamily="34" charset="0"/>
            </a:rPr>
            <a:t>How did Webster feel at first? </a:t>
          </a:r>
        </a:p>
      </dgm:t>
    </dgm:pt>
    <dgm:pt modelId="{6FB12611-291D-4AEF-9CAF-4E343406CDC0}" type="parTrans" cxnId="{77B79AFE-846D-4145-AC5F-FC322AEF9823}">
      <dgm:prSet/>
      <dgm:spPr/>
      <dgm:t>
        <a:bodyPr/>
        <a:lstStyle/>
        <a:p>
          <a:endParaRPr lang="en-US"/>
        </a:p>
      </dgm:t>
    </dgm:pt>
    <dgm:pt modelId="{6F38E27A-4ECF-4623-86BE-925755C0AD6A}" type="sibTrans" cxnId="{77B79AFE-846D-4145-AC5F-FC322AEF9823}">
      <dgm:prSet/>
      <dgm:spPr/>
      <dgm:t>
        <a:bodyPr/>
        <a:lstStyle/>
        <a:p>
          <a:endParaRPr lang="en-US"/>
        </a:p>
      </dgm:t>
    </dgm:pt>
    <dgm:pt modelId="{457FBD5F-FEAA-4F16-8D6F-5480E53413B4}">
      <dgm:prSet/>
      <dgm:spPr/>
      <dgm:t>
        <a:bodyPr/>
        <a:lstStyle/>
        <a:p>
          <a:r>
            <a:rPr lang="en-US" dirty="0">
              <a:solidFill>
                <a:schemeClr val="tx1"/>
              </a:solidFill>
              <a:latin typeface="Calibri" panose="020F0502020204030204" pitchFamily="34" charset="0"/>
              <a:cs typeface="Calibri" panose="020F0502020204030204" pitchFamily="34" charset="0"/>
            </a:rPr>
            <a:t>How did he get help?</a:t>
          </a:r>
        </a:p>
      </dgm:t>
    </dgm:pt>
    <dgm:pt modelId="{CE0AB7B1-0C51-4FA1-9B0B-0C3B88284351}" type="parTrans" cxnId="{9447C4EF-E601-415C-BD13-7B82452041A8}">
      <dgm:prSet/>
      <dgm:spPr/>
      <dgm:t>
        <a:bodyPr/>
        <a:lstStyle/>
        <a:p>
          <a:endParaRPr lang="en-US"/>
        </a:p>
      </dgm:t>
    </dgm:pt>
    <dgm:pt modelId="{A3C90B11-4F1E-446E-BF6A-5C6151C31A9D}" type="sibTrans" cxnId="{9447C4EF-E601-415C-BD13-7B82452041A8}">
      <dgm:prSet/>
      <dgm:spPr/>
      <dgm:t>
        <a:bodyPr/>
        <a:lstStyle/>
        <a:p>
          <a:endParaRPr lang="en-US"/>
        </a:p>
      </dgm:t>
    </dgm:pt>
    <dgm:pt modelId="{8342D5DC-9D02-41C1-AC5A-0BA5BB6DA3BE}">
      <dgm:prSet/>
      <dgm:spPr/>
      <dgm:t>
        <a:bodyPr/>
        <a:lstStyle/>
        <a:p>
          <a:r>
            <a:rPr lang="en-US" dirty="0">
              <a:solidFill>
                <a:schemeClr val="tx1"/>
              </a:solidFill>
              <a:latin typeface="Calibri" panose="020F0502020204030204" pitchFamily="34" charset="0"/>
              <a:cs typeface="Calibri" panose="020F0502020204030204" pitchFamily="34" charset="0"/>
            </a:rPr>
            <a:t>What are some ways he is being safe online?</a:t>
          </a:r>
        </a:p>
      </dgm:t>
    </dgm:pt>
    <dgm:pt modelId="{BD0591AF-BDEF-4226-B265-5DC2F296328D}" type="parTrans" cxnId="{FF8B9E1B-B6B0-4661-ADCA-125B00694A05}">
      <dgm:prSet/>
      <dgm:spPr/>
      <dgm:t>
        <a:bodyPr/>
        <a:lstStyle/>
        <a:p>
          <a:endParaRPr lang="en-US"/>
        </a:p>
      </dgm:t>
    </dgm:pt>
    <dgm:pt modelId="{F99B873B-1E12-4592-9285-8422972300EE}" type="sibTrans" cxnId="{FF8B9E1B-B6B0-4661-ADCA-125B00694A05}">
      <dgm:prSet/>
      <dgm:spPr/>
      <dgm:t>
        <a:bodyPr/>
        <a:lstStyle/>
        <a:p>
          <a:endParaRPr lang="en-US"/>
        </a:p>
      </dgm:t>
    </dgm:pt>
    <dgm:pt modelId="{D56BC7D9-BEE3-4A52-A552-24985C59A318}" type="pres">
      <dgm:prSet presAssocID="{5586610F-753E-467F-A4CE-15B49D0C8CF9}" presName="linear" presStyleCnt="0">
        <dgm:presLayoutVars>
          <dgm:animLvl val="lvl"/>
          <dgm:resizeHandles val="exact"/>
        </dgm:presLayoutVars>
      </dgm:prSet>
      <dgm:spPr/>
    </dgm:pt>
    <dgm:pt modelId="{D9D2247B-85FA-4A8C-93A0-B8126EE8052C}" type="pres">
      <dgm:prSet presAssocID="{AEF3D95A-DC60-4483-A220-903E6C5AFEE8}" presName="parentText" presStyleLbl="node1" presStyleIdx="0" presStyleCnt="3">
        <dgm:presLayoutVars>
          <dgm:chMax val="0"/>
          <dgm:bulletEnabled val="1"/>
        </dgm:presLayoutVars>
      </dgm:prSet>
      <dgm:spPr/>
    </dgm:pt>
    <dgm:pt modelId="{C6A80ED9-CDB5-4FFF-A2B5-AB4711916E6D}" type="pres">
      <dgm:prSet presAssocID="{6F38E27A-4ECF-4623-86BE-925755C0AD6A}" presName="spacer" presStyleCnt="0"/>
      <dgm:spPr/>
    </dgm:pt>
    <dgm:pt modelId="{59BC7905-F55E-4C4E-A92A-028BF99A85D2}" type="pres">
      <dgm:prSet presAssocID="{457FBD5F-FEAA-4F16-8D6F-5480E53413B4}" presName="parentText" presStyleLbl="node1" presStyleIdx="1" presStyleCnt="3">
        <dgm:presLayoutVars>
          <dgm:chMax val="0"/>
          <dgm:bulletEnabled val="1"/>
        </dgm:presLayoutVars>
      </dgm:prSet>
      <dgm:spPr/>
    </dgm:pt>
    <dgm:pt modelId="{44B49E5E-54B5-4E4B-8590-612BAF525EDD}" type="pres">
      <dgm:prSet presAssocID="{A3C90B11-4F1E-446E-BF6A-5C6151C31A9D}" presName="spacer" presStyleCnt="0"/>
      <dgm:spPr/>
    </dgm:pt>
    <dgm:pt modelId="{D8A2CD0F-2885-4CD9-BF00-F94EA09A6322}" type="pres">
      <dgm:prSet presAssocID="{8342D5DC-9D02-41C1-AC5A-0BA5BB6DA3BE}" presName="parentText" presStyleLbl="node1" presStyleIdx="2" presStyleCnt="3">
        <dgm:presLayoutVars>
          <dgm:chMax val="0"/>
          <dgm:bulletEnabled val="1"/>
        </dgm:presLayoutVars>
      </dgm:prSet>
      <dgm:spPr/>
    </dgm:pt>
  </dgm:ptLst>
  <dgm:cxnLst>
    <dgm:cxn modelId="{FF8B9E1B-B6B0-4661-ADCA-125B00694A05}" srcId="{5586610F-753E-467F-A4CE-15B49D0C8CF9}" destId="{8342D5DC-9D02-41C1-AC5A-0BA5BB6DA3BE}" srcOrd="2" destOrd="0" parTransId="{BD0591AF-BDEF-4226-B265-5DC2F296328D}" sibTransId="{F99B873B-1E12-4592-9285-8422972300EE}"/>
    <dgm:cxn modelId="{7652D336-CF75-4B0A-8EBC-BCF7F3109D51}" type="presOf" srcId="{457FBD5F-FEAA-4F16-8D6F-5480E53413B4}" destId="{59BC7905-F55E-4C4E-A92A-028BF99A85D2}" srcOrd="0" destOrd="0" presId="urn:microsoft.com/office/officeart/2005/8/layout/vList2"/>
    <dgm:cxn modelId="{FEFA443B-0702-44CE-BBAB-88E1B2B6571B}" type="presOf" srcId="{8342D5DC-9D02-41C1-AC5A-0BA5BB6DA3BE}" destId="{D8A2CD0F-2885-4CD9-BF00-F94EA09A6322}" srcOrd="0" destOrd="0" presId="urn:microsoft.com/office/officeart/2005/8/layout/vList2"/>
    <dgm:cxn modelId="{C17EE154-7C24-4B06-B0A4-0F388FD15CF3}" type="presOf" srcId="{5586610F-753E-467F-A4CE-15B49D0C8CF9}" destId="{D56BC7D9-BEE3-4A52-A552-24985C59A318}" srcOrd="0" destOrd="0" presId="urn:microsoft.com/office/officeart/2005/8/layout/vList2"/>
    <dgm:cxn modelId="{241ADBAA-984A-48B1-86E0-9B1B4B57FA2A}" type="presOf" srcId="{AEF3D95A-DC60-4483-A220-903E6C5AFEE8}" destId="{D9D2247B-85FA-4A8C-93A0-B8126EE8052C}" srcOrd="0" destOrd="0" presId="urn:microsoft.com/office/officeart/2005/8/layout/vList2"/>
    <dgm:cxn modelId="{9447C4EF-E601-415C-BD13-7B82452041A8}" srcId="{5586610F-753E-467F-A4CE-15B49D0C8CF9}" destId="{457FBD5F-FEAA-4F16-8D6F-5480E53413B4}" srcOrd="1" destOrd="0" parTransId="{CE0AB7B1-0C51-4FA1-9B0B-0C3B88284351}" sibTransId="{A3C90B11-4F1E-446E-BF6A-5C6151C31A9D}"/>
    <dgm:cxn modelId="{77B79AFE-846D-4145-AC5F-FC322AEF9823}" srcId="{5586610F-753E-467F-A4CE-15B49D0C8CF9}" destId="{AEF3D95A-DC60-4483-A220-903E6C5AFEE8}" srcOrd="0" destOrd="0" parTransId="{6FB12611-291D-4AEF-9CAF-4E343406CDC0}" sibTransId="{6F38E27A-4ECF-4623-86BE-925755C0AD6A}"/>
    <dgm:cxn modelId="{EADAEC32-FA0B-44BE-9122-B0B042D192EB}" type="presParOf" srcId="{D56BC7D9-BEE3-4A52-A552-24985C59A318}" destId="{D9D2247B-85FA-4A8C-93A0-B8126EE8052C}" srcOrd="0" destOrd="0" presId="urn:microsoft.com/office/officeart/2005/8/layout/vList2"/>
    <dgm:cxn modelId="{A7694DB5-3C4B-43D2-83CD-448C2EE26733}" type="presParOf" srcId="{D56BC7D9-BEE3-4A52-A552-24985C59A318}" destId="{C6A80ED9-CDB5-4FFF-A2B5-AB4711916E6D}" srcOrd="1" destOrd="0" presId="urn:microsoft.com/office/officeart/2005/8/layout/vList2"/>
    <dgm:cxn modelId="{8A131CED-570E-42A5-ADE7-55D33A98C48B}" type="presParOf" srcId="{D56BC7D9-BEE3-4A52-A552-24985C59A318}" destId="{59BC7905-F55E-4C4E-A92A-028BF99A85D2}" srcOrd="2" destOrd="0" presId="urn:microsoft.com/office/officeart/2005/8/layout/vList2"/>
    <dgm:cxn modelId="{A48A2666-AFD2-43ED-B457-7400F0F73A72}" type="presParOf" srcId="{D56BC7D9-BEE3-4A52-A552-24985C59A318}" destId="{44B49E5E-54B5-4E4B-8590-612BAF525EDD}" srcOrd="3" destOrd="0" presId="urn:microsoft.com/office/officeart/2005/8/layout/vList2"/>
    <dgm:cxn modelId="{EB43E87B-C691-4F61-85DB-665E64851E1D}" type="presParOf" srcId="{D56BC7D9-BEE3-4A52-A552-24985C59A318}" destId="{D8A2CD0F-2885-4CD9-BF00-F94EA09A632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BE3F3-3956-4755-AD24-B06F8B16F1B9}">
      <dsp:nvSpPr>
        <dsp:cNvPr id="0" name=""/>
        <dsp:cNvSpPr/>
      </dsp:nvSpPr>
      <dsp:spPr>
        <a:xfrm>
          <a:off x="0" y="679"/>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3AC2B-D564-4017-8AD5-1CDC33051603}">
      <dsp:nvSpPr>
        <dsp:cNvPr id="0" name=""/>
        <dsp:cNvSpPr/>
      </dsp:nvSpPr>
      <dsp:spPr>
        <a:xfrm>
          <a:off x="0" y="679"/>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A</a:t>
          </a:r>
          <a:r>
            <a:rPr lang="en-US" sz="1700" b="1" i="0" kern="1200" baseline="0">
              <a:latin typeface="Calibri"/>
              <a:ea typeface="Calibri"/>
              <a:cs typeface="Calibri"/>
            </a:rPr>
            <a:t>dherence to State Guidelines:</a:t>
          </a:r>
          <a:br>
            <a:rPr lang="en-US" sz="1700" b="0" i="0" kern="1200" baseline="0">
              <a:latin typeface="Calibri"/>
              <a:ea typeface="Calibri"/>
              <a:cs typeface="Calibri"/>
            </a:rPr>
          </a:br>
          <a:r>
            <a:rPr lang="en-US" sz="1700" b="0" i="0" kern="1200" baseline="0">
              <a:latin typeface="Calibri"/>
              <a:ea typeface="Calibri"/>
              <a:cs typeface="Calibri"/>
            </a:rPr>
            <a:t>Our training materials fully comply with Utah Administrative Rule 277-630 for Child Sexual Abuse and Human Trafficking Prevention.</a:t>
          </a:r>
          <a:endParaRPr lang="en-US" sz="1700" kern="1200">
            <a:latin typeface="Calibri"/>
            <a:ea typeface="Calibri"/>
            <a:cs typeface="Calibri"/>
          </a:endParaRPr>
        </a:p>
      </dsp:txBody>
      <dsp:txXfrm>
        <a:off x="0" y="679"/>
        <a:ext cx="6735443" cy="1112648"/>
      </dsp:txXfrm>
    </dsp:sp>
    <dsp:sp modelId="{4A4CD2A6-1B2D-4D5D-87C7-7BF5D3524762}">
      <dsp:nvSpPr>
        <dsp:cNvPr id="0" name=""/>
        <dsp:cNvSpPr/>
      </dsp:nvSpPr>
      <dsp:spPr>
        <a:xfrm>
          <a:off x="0" y="111332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5D637-FE0F-4AA3-855D-E458917F81CF}">
      <dsp:nvSpPr>
        <dsp:cNvPr id="0" name=""/>
        <dsp:cNvSpPr/>
      </dsp:nvSpPr>
      <dsp:spPr>
        <a:xfrm>
          <a:off x="0" y="1113327"/>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latin typeface="Calibri"/>
              <a:ea typeface="Calibri"/>
              <a:cs typeface="Calibri"/>
            </a:rPr>
            <a:t>Age-Appropriate &amp; Sensitive:</a:t>
          </a:r>
          <a:br>
            <a:rPr lang="en-US" sz="1700" b="0" i="0" kern="1200" baseline="0">
              <a:latin typeface="Calibri"/>
              <a:ea typeface="Calibri"/>
              <a:cs typeface="Calibri"/>
            </a:rPr>
          </a:br>
          <a:r>
            <a:rPr lang="en-US" sz="1700" b="0" i="0" kern="1200" baseline="0">
              <a:latin typeface="Calibri"/>
              <a:ea typeface="Calibri"/>
              <a:cs typeface="Calibri"/>
            </a:rPr>
            <a:t>All content is designed to be developmentally appropriate and sensitive to children who may have experienced prior abuse. </a:t>
          </a:r>
          <a:r>
            <a:rPr lang="en-US" sz="1700" b="0" i="0" kern="1200" baseline="0">
              <a:solidFill>
                <a:srgbClr val="FF0000"/>
              </a:solidFill>
              <a:latin typeface="Calibri"/>
              <a:cs typeface="Calibri"/>
            </a:rPr>
            <a:t>Utah Code 53G-9-207 (a)(I) and (II)</a:t>
          </a:r>
          <a:endParaRPr lang="en-US" sz="1700" kern="1200">
            <a:solidFill>
              <a:srgbClr val="FF0000"/>
            </a:solidFill>
            <a:latin typeface="Calibri"/>
            <a:ea typeface="Calibri"/>
            <a:cs typeface="Calibri"/>
          </a:endParaRPr>
        </a:p>
      </dsp:txBody>
      <dsp:txXfrm>
        <a:off x="0" y="1113327"/>
        <a:ext cx="6735443" cy="1112648"/>
      </dsp:txXfrm>
    </dsp:sp>
    <dsp:sp modelId="{0294B253-5EF3-4947-89DF-01BC9E83CB3C}">
      <dsp:nvSpPr>
        <dsp:cNvPr id="0" name=""/>
        <dsp:cNvSpPr/>
      </dsp:nvSpPr>
      <dsp:spPr>
        <a:xfrm>
          <a:off x="0" y="2225976"/>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F1D0B-1A61-4962-81D8-7F97FD35E2BA}">
      <dsp:nvSpPr>
        <dsp:cNvPr id="0" name=""/>
        <dsp:cNvSpPr/>
      </dsp:nvSpPr>
      <dsp:spPr>
        <a:xfrm>
          <a:off x="0" y="2225976"/>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latin typeface="Calibri"/>
              <a:ea typeface="Calibri"/>
              <a:cs typeface="Calibri"/>
            </a:rPr>
            <a:t>Prohibited Practices Avoided:</a:t>
          </a:r>
          <a:br>
            <a:rPr lang="en-US" sz="1700" b="0" i="0" kern="1200" baseline="0" dirty="0">
              <a:latin typeface="Calibri"/>
              <a:ea typeface="Calibri"/>
              <a:cs typeface="Calibri"/>
            </a:rPr>
          </a:br>
          <a:r>
            <a:rPr lang="en-US" sz="1700" b="0" i="0" kern="1200" baseline="0" dirty="0">
              <a:latin typeface="Calibri"/>
              <a:ea typeface="Calibri"/>
              <a:cs typeface="Calibri"/>
            </a:rPr>
            <a:t>The materials do not include any explicit content or practices that encourage personal disclosures or role-playing of abusive scenarios. </a:t>
          </a:r>
          <a:r>
            <a:rPr lang="en-US" sz="1700" b="0" i="0" kern="1200" baseline="0" dirty="0">
              <a:solidFill>
                <a:srgbClr val="FF0000"/>
              </a:solidFill>
              <a:latin typeface="Calibri"/>
              <a:cs typeface="Calibri"/>
            </a:rPr>
            <a:t>Utah Code 53G-9-207 (Utah Code 76-5-406)</a:t>
          </a:r>
          <a:endParaRPr lang="en-US" sz="1700" kern="1200" dirty="0">
            <a:solidFill>
              <a:srgbClr val="FF0000"/>
            </a:solidFill>
            <a:latin typeface="Calibri"/>
            <a:ea typeface="Calibri"/>
            <a:cs typeface="Calibri"/>
          </a:endParaRPr>
        </a:p>
      </dsp:txBody>
      <dsp:txXfrm>
        <a:off x="0" y="2225976"/>
        <a:ext cx="6735443" cy="1112648"/>
      </dsp:txXfrm>
    </dsp:sp>
    <dsp:sp modelId="{8CD9CD5E-E700-404F-9BC7-0CA1ED986347}">
      <dsp:nvSpPr>
        <dsp:cNvPr id="0" name=""/>
        <dsp:cNvSpPr/>
      </dsp:nvSpPr>
      <dsp:spPr>
        <a:xfrm>
          <a:off x="0" y="3338625"/>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C1BDA-AED7-4977-A489-A2AA9879B0AB}">
      <dsp:nvSpPr>
        <dsp:cNvPr id="0" name=""/>
        <dsp:cNvSpPr/>
      </dsp:nvSpPr>
      <dsp:spPr>
        <a:xfrm>
          <a:off x="0" y="3338625"/>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latin typeface="Calibri"/>
              <a:ea typeface="Calibri"/>
              <a:cs typeface="Calibri"/>
            </a:rPr>
            <a:t>Legal &amp; Reporting Requirements:</a:t>
          </a:r>
          <a:br>
            <a:rPr lang="en-US" sz="1700" b="0" i="0" kern="1200" baseline="0">
              <a:latin typeface="Calibri"/>
              <a:ea typeface="Calibri"/>
              <a:cs typeface="Calibri"/>
            </a:rPr>
          </a:br>
          <a:r>
            <a:rPr lang="en-US" sz="1700" b="0" i="0" kern="1200" baseline="0">
              <a:latin typeface="Calibri"/>
              <a:ea typeface="Calibri"/>
              <a:cs typeface="Calibri"/>
            </a:rPr>
            <a:t>We adhere to mandatory reporting laws and clearly outline safe adult behaviors, reporting procedures, and legal responsibilities.</a:t>
          </a:r>
          <a:endParaRPr lang="en-US" sz="1700" kern="1200">
            <a:latin typeface="Calibri"/>
            <a:ea typeface="Calibri"/>
            <a:cs typeface="Calibri"/>
          </a:endParaRPr>
        </a:p>
      </dsp:txBody>
      <dsp:txXfrm>
        <a:off x="0" y="3338625"/>
        <a:ext cx="6735443" cy="1112648"/>
      </dsp:txXfrm>
    </dsp:sp>
    <dsp:sp modelId="{C6F79319-CA13-40CB-ADFD-478F4842220A}">
      <dsp:nvSpPr>
        <dsp:cNvPr id="0" name=""/>
        <dsp:cNvSpPr/>
      </dsp:nvSpPr>
      <dsp:spPr>
        <a:xfrm>
          <a:off x="0" y="4451274"/>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0705F-F46A-4E31-BB6C-9697C2CE9E76}">
      <dsp:nvSpPr>
        <dsp:cNvPr id="0" name=""/>
        <dsp:cNvSpPr/>
      </dsp:nvSpPr>
      <dsp:spPr>
        <a:xfrm>
          <a:off x="0" y="4451274"/>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latin typeface="Calibri"/>
              <a:ea typeface="Calibri"/>
              <a:cs typeface="Calibri"/>
            </a:rPr>
            <a:t>Continuous Review:</a:t>
          </a:r>
          <a:br>
            <a:rPr lang="en-US" sz="1700" b="0" i="0" kern="1200" baseline="0">
              <a:latin typeface="Calibri"/>
              <a:ea typeface="Calibri"/>
              <a:cs typeface="Calibri"/>
            </a:rPr>
          </a:br>
          <a:r>
            <a:rPr lang="en-US" sz="1700" b="0" i="0" kern="1200" baseline="0">
              <a:latin typeface="Calibri"/>
              <a:ea typeface="Calibri"/>
              <a:cs typeface="Calibri"/>
            </a:rPr>
            <a:t>Our content is regularly reviewed to ensure ongoing compliance with updated state statutes and administrative rules.</a:t>
          </a:r>
          <a:endParaRPr lang="en-US" sz="1700" kern="1200">
            <a:latin typeface="Calibri"/>
            <a:ea typeface="Calibri"/>
            <a:cs typeface="Calibri"/>
          </a:endParaRPr>
        </a:p>
      </dsp:txBody>
      <dsp:txXfrm>
        <a:off x="0" y="4451274"/>
        <a:ext cx="6735443" cy="1112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B80EF-1DAC-43D1-ADD2-9C92092A9C2E}">
      <dsp:nvSpPr>
        <dsp:cNvPr id="0" name=""/>
        <dsp:cNvSpPr/>
      </dsp:nvSpPr>
      <dsp:spPr>
        <a:xfrm>
          <a:off x="524856" y="0"/>
          <a:ext cx="5948371" cy="51130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9C2BD-ECB5-49C8-9E02-6325180545A9}">
      <dsp:nvSpPr>
        <dsp:cNvPr id="0" name=""/>
        <dsp:cNvSpPr/>
      </dsp:nvSpPr>
      <dsp:spPr>
        <a:xfrm>
          <a:off x="3075" y="1533917"/>
          <a:ext cx="1344602" cy="204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libri" panose="020F0502020204030204" pitchFamily="34" charset="0"/>
              <a:cs typeface="Calibri" panose="020F0502020204030204" pitchFamily="34" charset="0"/>
            </a:rPr>
            <a:t>A kid is missing a lot of school. 🎒</a:t>
          </a:r>
        </a:p>
      </dsp:txBody>
      <dsp:txXfrm>
        <a:off x="68713" y="1599555"/>
        <a:ext cx="1213326" cy="1913946"/>
      </dsp:txXfrm>
    </dsp:sp>
    <dsp:sp modelId="{E774A860-EAB9-4791-AA21-2F2C76BF7C3D}">
      <dsp:nvSpPr>
        <dsp:cNvPr id="0" name=""/>
        <dsp:cNvSpPr/>
      </dsp:nvSpPr>
      <dsp:spPr>
        <a:xfrm>
          <a:off x="1414908" y="1533917"/>
          <a:ext cx="1344602" cy="204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libri" panose="020F0502020204030204" pitchFamily="34" charset="0"/>
              <a:cs typeface="Calibri" panose="020F0502020204030204" pitchFamily="34" charset="0"/>
            </a:rPr>
            <a:t>They seem hurt but don’t want to talk about it. 🤕</a:t>
          </a:r>
        </a:p>
      </dsp:txBody>
      <dsp:txXfrm>
        <a:off x="1480546" y="1599555"/>
        <a:ext cx="1213326" cy="1913946"/>
      </dsp:txXfrm>
    </dsp:sp>
    <dsp:sp modelId="{55B7C767-1298-4C4D-9749-7BDE11332BDD}">
      <dsp:nvSpPr>
        <dsp:cNvPr id="0" name=""/>
        <dsp:cNvSpPr/>
      </dsp:nvSpPr>
      <dsp:spPr>
        <a:xfrm>
          <a:off x="2826740" y="1533917"/>
          <a:ext cx="1344602" cy="204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libri" panose="020F0502020204030204" pitchFamily="34" charset="0"/>
              <a:cs typeface="Calibri" panose="020F0502020204030204" pitchFamily="34" charset="0"/>
            </a:rPr>
            <a:t>They are very tired, hungry, or not cared for. 😴🍎</a:t>
          </a:r>
        </a:p>
      </dsp:txBody>
      <dsp:txXfrm>
        <a:off x="2892378" y="1599555"/>
        <a:ext cx="1213326" cy="1913946"/>
      </dsp:txXfrm>
    </dsp:sp>
    <dsp:sp modelId="{FC4162E9-4808-4A26-B641-1701FDB7D767}">
      <dsp:nvSpPr>
        <dsp:cNvPr id="0" name=""/>
        <dsp:cNvSpPr/>
      </dsp:nvSpPr>
      <dsp:spPr>
        <a:xfrm>
          <a:off x="4238573" y="1533917"/>
          <a:ext cx="1344602" cy="204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libri" panose="020F0502020204030204" pitchFamily="34" charset="0"/>
              <a:cs typeface="Calibri" panose="020F0502020204030204" pitchFamily="34" charset="0"/>
            </a:rPr>
            <a:t>They keep secrets or seem scared. 😟</a:t>
          </a:r>
        </a:p>
      </dsp:txBody>
      <dsp:txXfrm>
        <a:off x="4304211" y="1599555"/>
        <a:ext cx="1213326" cy="1913946"/>
      </dsp:txXfrm>
    </dsp:sp>
    <dsp:sp modelId="{A8ECFCB3-560D-4A9D-917B-A75A81EDE347}">
      <dsp:nvSpPr>
        <dsp:cNvPr id="0" name=""/>
        <dsp:cNvSpPr/>
      </dsp:nvSpPr>
      <dsp:spPr>
        <a:xfrm>
          <a:off x="5650406" y="1533917"/>
          <a:ext cx="1344602" cy="204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libri" panose="020F0502020204030204" pitchFamily="34" charset="0"/>
              <a:cs typeface="Calibri" panose="020F0502020204030204" pitchFamily="34" charset="0"/>
            </a:rPr>
            <a:t>👉 If you notice this in yourself or a friend → tell a safe adult.</a:t>
          </a:r>
        </a:p>
      </dsp:txBody>
      <dsp:txXfrm>
        <a:off x="5716044" y="1599555"/>
        <a:ext cx="1213326" cy="19139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B234-2B2E-48C9-BABA-84627CA5C8F9}">
      <dsp:nvSpPr>
        <dsp:cNvPr id="0" name=""/>
        <dsp:cNvSpPr/>
      </dsp:nvSpPr>
      <dsp:spPr>
        <a:xfrm rot="5400000">
          <a:off x="3308316" y="-1240112"/>
          <a:ext cx="807387" cy="349365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Ask before hugs or high-fives 🤚</a:t>
          </a:r>
        </a:p>
      </dsp:txBody>
      <dsp:txXfrm rot="-5400000">
        <a:off x="1965182" y="142435"/>
        <a:ext cx="3454243" cy="728561"/>
      </dsp:txXfrm>
    </dsp:sp>
    <dsp:sp modelId="{AA98D15C-A813-4333-9F78-D78B3313C47D}">
      <dsp:nvSpPr>
        <dsp:cNvPr id="0" name=""/>
        <dsp:cNvSpPr/>
      </dsp:nvSpPr>
      <dsp:spPr>
        <a:xfrm>
          <a:off x="0" y="2098"/>
          <a:ext cx="1965181" cy="10092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Light" panose="020F0302020204030204" pitchFamily="34" charset="0"/>
              <a:cs typeface="Calibri Light" panose="020F0302020204030204" pitchFamily="34" charset="0"/>
            </a:rPr>
            <a:t>Ask</a:t>
          </a:r>
          <a:endParaRPr lang="en-US" sz="3600" b="1" kern="1200" dirty="0">
            <a:latin typeface="Calibri" panose="020F0502020204030204" pitchFamily="34" charset="0"/>
            <a:cs typeface="Calibri" panose="020F0502020204030204" pitchFamily="34" charset="0"/>
          </a:endParaRPr>
        </a:p>
      </dsp:txBody>
      <dsp:txXfrm>
        <a:off x="49267" y="51365"/>
        <a:ext cx="1866647" cy="910700"/>
      </dsp:txXfrm>
    </dsp:sp>
    <dsp:sp modelId="{473C7424-3AC1-49EF-A0B8-BD4600F6231E}">
      <dsp:nvSpPr>
        <dsp:cNvPr id="0" name=""/>
        <dsp:cNvSpPr/>
      </dsp:nvSpPr>
      <dsp:spPr>
        <a:xfrm rot="5400000">
          <a:off x="3308316" y="-180416"/>
          <a:ext cx="807387" cy="349365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Respect when you say “no” 🚫</a:t>
          </a:r>
        </a:p>
      </dsp:txBody>
      <dsp:txXfrm rot="-5400000">
        <a:off x="1965182" y="1202131"/>
        <a:ext cx="3454243" cy="728561"/>
      </dsp:txXfrm>
    </dsp:sp>
    <dsp:sp modelId="{FD93295C-C745-4B41-A4F9-0B996FC1FC82}">
      <dsp:nvSpPr>
        <dsp:cNvPr id="0" name=""/>
        <dsp:cNvSpPr/>
      </dsp:nvSpPr>
      <dsp:spPr>
        <a:xfrm>
          <a:off x="0" y="1061794"/>
          <a:ext cx="1965181" cy="10092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latin typeface="Calibri" panose="020F0502020204030204" pitchFamily="34" charset="0"/>
              <a:cs typeface="Calibri" panose="020F0502020204030204" pitchFamily="34" charset="0"/>
            </a:rPr>
            <a:t>Respect</a:t>
          </a:r>
        </a:p>
      </dsp:txBody>
      <dsp:txXfrm>
        <a:off x="49267" y="1111061"/>
        <a:ext cx="1866647" cy="910700"/>
      </dsp:txXfrm>
    </dsp:sp>
    <dsp:sp modelId="{F6B15897-6E21-42F0-B80B-577765B0E64E}">
      <dsp:nvSpPr>
        <dsp:cNvPr id="0" name=""/>
        <dsp:cNvSpPr/>
      </dsp:nvSpPr>
      <dsp:spPr>
        <a:xfrm rot="5400000">
          <a:off x="3308316" y="879279"/>
          <a:ext cx="807387" cy="349365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Keep you safe by having other adults nearby 👩‍👩‍👧</a:t>
          </a:r>
        </a:p>
      </dsp:txBody>
      <dsp:txXfrm rot="-5400000">
        <a:off x="1965182" y="2261827"/>
        <a:ext cx="3454243" cy="728561"/>
      </dsp:txXfrm>
    </dsp:sp>
    <dsp:sp modelId="{03C64083-5969-4C82-BC82-5678583B4E1D}">
      <dsp:nvSpPr>
        <dsp:cNvPr id="0" name=""/>
        <dsp:cNvSpPr/>
      </dsp:nvSpPr>
      <dsp:spPr>
        <a:xfrm>
          <a:off x="0" y="2121490"/>
          <a:ext cx="1965181" cy="100923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latin typeface="Calibri" panose="020F0502020204030204" pitchFamily="34" charset="0"/>
              <a:cs typeface="Calibri" panose="020F0502020204030204" pitchFamily="34" charset="0"/>
            </a:rPr>
            <a:t>Keep</a:t>
          </a:r>
        </a:p>
      </dsp:txBody>
      <dsp:txXfrm>
        <a:off x="49267" y="2170757"/>
        <a:ext cx="1866647" cy="910700"/>
      </dsp:txXfrm>
    </dsp:sp>
    <dsp:sp modelId="{BB505D88-DA97-4219-A3D3-0EC7E51FCB32}">
      <dsp:nvSpPr>
        <dsp:cNvPr id="0" name=""/>
        <dsp:cNvSpPr/>
      </dsp:nvSpPr>
      <dsp:spPr>
        <a:xfrm rot="5400000">
          <a:off x="3308316" y="1938976"/>
          <a:ext cx="807387" cy="349365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Talk in a way that makes you feel safe 🤗</a:t>
          </a:r>
        </a:p>
      </dsp:txBody>
      <dsp:txXfrm rot="-5400000">
        <a:off x="1965182" y="3321524"/>
        <a:ext cx="3454243" cy="728561"/>
      </dsp:txXfrm>
    </dsp:sp>
    <dsp:sp modelId="{4E4C8E7C-1257-4B39-B38A-5331C3C3D762}">
      <dsp:nvSpPr>
        <dsp:cNvPr id="0" name=""/>
        <dsp:cNvSpPr/>
      </dsp:nvSpPr>
      <dsp:spPr>
        <a:xfrm>
          <a:off x="0" y="3181187"/>
          <a:ext cx="1965181" cy="100923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latin typeface="Calibri" panose="020F0502020204030204" pitchFamily="34" charset="0"/>
              <a:cs typeface="Calibri" panose="020F0502020204030204" pitchFamily="34" charset="0"/>
            </a:rPr>
            <a:t>Talk in</a:t>
          </a:r>
        </a:p>
      </dsp:txBody>
      <dsp:txXfrm>
        <a:off x="49267" y="3230454"/>
        <a:ext cx="1866647" cy="9107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B109D-5F77-44BD-AE24-35F36595D8C7}">
      <dsp:nvSpPr>
        <dsp:cNvPr id="0" name=""/>
        <dsp:cNvSpPr/>
      </dsp:nvSpPr>
      <dsp:spPr>
        <a:xfrm rot="5400000">
          <a:off x="3308316" y="-1240112"/>
          <a:ext cx="807387" cy="349365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Want to be alone with you in secret 🤐</a:t>
          </a:r>
          <a:endParaRPr lang="en-US" sz="2100" b="1" kern="1200" dirty="0">
            <a:latin typeface="Calibri" panose="020F0502020204030204" pitchFamily="34" charset="0"/>
            <a:cs typeface="Calibri" panose="020F0502020204030204" pitchFamily="34" charset="0"/>
          </a:endParaRPr>
        </a:p>
      </dsp:txBody>
      <dsp:txXfrm rot="-5400000">
        <a:off x="1965182" y="142435"/>
        <a:ext cx="3454243" cy="728561"/>
      </dsp:txXfrm>
    </dsp:sp>
    <dsp:sp modelId="{AA98D15C-A813-4333-9F78-D78B3313C47D}">
      <dsp:nvSpPr>
        <dsp:cNvPr id="0" name=""/>
        <dsp:cNvSpPr/>
      </dsp:nvSpPr>
      <dsp:spPr>
        <a:xfrm>
          <a:off x="0" y="2098"/>
          <a:ext cx="1965181" cy="10092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Calibri" panose="020F0502020204030204" pitchFamily="34" charset="0"/>
              <a:cs typeface="Calibri" panose="020F0502020204030204" pitchFamily="34" charset="0"/>
            </a:rPr>
            <a:t>Want</a:t>
          </a:r>
        </a:p>
      </dsp:txBody>
      <dsp:txXfrm>
        <a:off x="49267" y="51365"/>
        <a:ext cx="1866647" cy="910700"/>
      </dsp:txXfrm>
    </dsp:sp>
    <dsp:sp modelId="{473C7424-3AC1-49EF-A0B8-BD4600F6231E}">
      <dsp:nvSpPr>
        <dsp:cNvPr id="0" name=""/>
        <dsp:cNvSpPr/>
      </dsp:nvSpPr>
      <dsp:spPr>
        <a:xfrm rot="5400000">
          <a:off x="3308316" y="-180416"/>
          <a:ext cx="807387" cy="3493656"/>
        </a:xfrm>
        <a:prstGeom prst="round2SameRect">
          <a:avLst/>
        </a:prstGeom>
        <a:solidFill>
          <a:schemeClr val="accent2">
            <a:tint val="40000"/>
            <a:alpha val="90000"/>
            <a:hueOff val="-3157344"/>
            <a:satOff val="-376"/>
            <a:lumOff val="346"/>
            <a:alphaOff val="0"/>
          </a:schemeClr>
        </a:solidFill>
        <a:ln w="12700" cap="flat" cmpd="sng" algn="ctr">
          <a:solidFill>
            <a:schemeClr val="accent2">
              <a:tint val="40000"/>
              <a:alpha val="90000"/>
              <a:hueOff val="-3157344"/>
              <a:satOff val="-376"/>
              <a:lumOff val="3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Don’t listen when you say “stop” or “NO.”🛑</a:t>
          </a:r>
        </a:p>
      </dsp:txBody>
      <dsp:txXfrm rot="-5400000">
        <a:off x="1965182" y="1202131"/>
        <a:ext cx="3454243" cy="728561"/>
      </dsp:txXfrm>
    </dsp:sp>
    <dsp:sp modelId="{FD93295C-C745-4B41-A4F9-0B996FC1FC82}">
      <dsp:nvSpPr>
        <dsp:cNvPr id="0" name=""/>
        <dsp:cNvSpPr/>
      </dsp:nvSpPr>
      <dsp:spPr>
        <a:xfrm>
          <a:off x="0" y="1061794"/>
          <a:ext cx="1965181" cy="1009234"/>
        </a:xfrm>
        <a:prstGeom prst="roundRect">
          <a:avLst/>
        </a:prstGeom>
        <a:solidFill>
          <a:schemeClr val="accent2">
            <a:hueOff val="-3005631"/>
            <a:satOff val="-11561"/>
            <a:lumOff val="37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Calibri" panose="020F0502020204030204" pitchFamily="34" charset="0"/>
              <a:cs typeface="Calibri" panose="020F0502020204030204" pitchFamily="34" charset="0"/>
            </a:rPr>
            <a:t>Don’t</a:t>
          </a:r>
        </a:p>
      </dsp:txBody>
      <dsp:txXfrm>
        <a:off x="49267" y="1111061"/>
        <a:ext cx="1866647" cy="910700"/>
      </dsp:txXfrm>
    </dsp:sp>
    <dsp:sp modelId="{8B69390A-A355-4C95-975E-0F4EB145A552}">
      <dsp:nvSpPr>
        <dsp:cNvPr id="0" name=""/>
        <dsp:cNvSpPr/>
      </dsp:nvSpPr>
      <dsp:spPr>
        <a:xfrm rot="5400000">
          <a:off x="3308316" y="879279"/>
          <a:ext cx="807387" cy="3493656"/>
        </a:xfrm>
        <a:prstGeom prst="round2SameRect">
          <a:avLst/>
        </a:prstGeom>
        <a:solidFill>
          <a:schemeClr val="accent2">
            <a:tint val="40000"/>
            <a:alpha val="90000"/>
            <a:hueOff val="-6314688"/>
            <a:satOff val="-753"/>
            <a:lumOff val="693"/>
            <a:alphaOff val="0"/>
          </a:schemeClr>
        </a:solidFill>
        <a:ln w="12700" cap="flat" cmpd="sng" algn="ctr">
          <a:solidFill>
            <a:schemeClr val="accent2">
              <a:tint val="40000"/>
              <a:alpha val="90000"/>
              <a:hueOff val="-6314688"/>
              <a:satOff val="-753"/>
              <a:lumOff val="6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Offer gifts but want you to keep secrets 🎁</a:t>
          </a:r>
          <a:endParaRPr lang="en-US" sz="2100" b="1" kern="1200" dirty="0">
            <a:latin typeface="Calibri" panose="020F0502020204030204" pitchFamily="34" charset="0"/>
            <a:cs typeface="Calibri" panose="020F0502020204030204" pitchFamily="34" charset="0"/>
          </a:endParaRPr>
        </a:p>
      </dsp:txBody>
      <dsp:txXfrm rot="-5400000">
        <a:off x="1965182" y="2261827"/>
        <a:ext cx="3454243" cy="728561"/>
      </dsp:txXfrm>
    </dsp:sp>
    <dsp:sp modelId="{03C64083-5969-4C82-BC82-5678583B4E1D}">
      <dsp:nvSpPr>
        <dsp:cNvPr id="0" name=""/>
        <dsp:cNvSpPr/>
      </dsp:nvSpPr>
      <dsp:spPr>
        <a:xfrm>
          <a:off x="0" y="2121490"/>
          <a:ext cx="1965181" cy="1009234"/>
        </a:xfrm>
        <a:prstGeom prst="roundRect">
          <a:avLst/>
        </a:prstGeom>
        <a:solidFill>
          <a:schemeClr val="accent2">
            <a:hueOff val="-6011262"/>
            <a:satOff val="-23121"/>
            <a:lumOff val="7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Calibri" panose="020F0502020204030204" pitchFamily="34" charset="0"/>
              <a:cs typeface="Calibri" panose="020F0502020204030204" pitchFamily="34" charset="0"/>
            </a:rPr>
            <a:t>Offer</a:t>
          </a:r>
        </a:p>
      </dsp:txBody>
      <dsp:txXfrm>
        <a:off x="49267" y="2170757"/>
        <a:ext cx="1866647" cy="910700"/>
      </dsp:txXfrm>
    </dsp:sp>
    <dsp:sp modelId="{BB505D88-DA97-4219-A3D3-0EC7E51FCB32}">
      <dsp:nvSpPr>
        <dsp:cNvPr id="0" name=""/>
        <dsp:cNvSpPr/>
      </dsp:nvSpPr>
      <dsp:spPr>
        <a:xfrm rot="5400000">
          <a:off x="3308316" y="1938976"/>
          <a:ext cx="807387" cy="3493656"/>
        </a:xfrm>
        <a:prstGeom prst="round2SameRect">
          <a:avLst/>
        </a:prstGeom>
        <a:solidFill>
          <a:schemeClr val="accent2">
            <a:tint val="40000"/>
            <a:alpha val="90000"/>
            <a:hueOff val="-9472032"/>
            <a:satOff val="-1129"/>
            <a:lumOff val="1039"/>
            <a:alphaOff val="0"/>
          </a:schemeClr>
        </a:solidFill>
        <a:ln w="12700" cap="flat" cmpd="sng" algn="ctr">
          <a:solidFill>
            <a:schemeClr val="accent2">
              <a:tint val="40000"/>
              <a:alpha val="90000"/>
              <a:hueOff val="-9472032"/>
              <a:satOff val="-1129"/>
              <a:lumOff val="1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Make you feel scared or “bad” 😟</a:t>
          </a:r>
        </a:p>
      </dsp:txBody>
      <dsp:txXfrm rot="-5400000">
        <a:off x="1965182" y="3321524"/>
        <a:ext cx="3454243" cy="728561"/>
      </dsp:txXfrm>
    </dsp:sp>
    <dsp:sp modelId="{4E4C8E7C-1257-4B39-B38A-5331C3C3D762}">
      <dsp:nvSpPr>
        <dsp:cNvPr id="0" name=""/>
        <dsp:cNvSpPr/>
      </dsp:nvSpPr>
      <dsp:spPr>
        <a:xfrm>
          <a:off x="0" y="3181187"/>
          <a:ext cx="1965181" cy="1009234"/>
        </a:xfrm>
        <a:prstGeom prst="roundRect">
          <a:avLst/>
        </a:prstGeom>
        <a:solidFill>
          <a:schemeClr val="accent2">
            <a:hueOff val="-9016893"/>
            <a:satOff val="-34682"/>
            <a:lumOff val="111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latin typeface="Calibri" panose="020F0502020204030204" pitchFamily="34" charset="0"/>
              <a:cs typeface="Calibri" panose="020F0502020204030204" pitchFamily="34" charset="0"/>
            </a:rPr>
            <a:t>Make</a:t>
          </a:r>
        </a:p>
      </dsp:txBody>
      <dsp:txXfrm>
        <a:off x="49267" y="3230454"/>
        <a:ext cx="1866647" cy="9107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C39F-1A7D-49D4-B483-0CD24089CB7E}">
      <dsp:nvSpPr>
        <dsp:cNvPr id="0" name=""/>
        <dsp:cNvSpPr/>
      </dsp:nvSpPr>
      <dsp:spPr>
        <a:xfrm>
          <a:off x="0" y="79521"/>
          <a:ext cx="5111496" cy="511149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3F0AE-FBCD-4C9E-9FA7-520C93BAFC18}">
      <dsp:nvSpPr>
        <dsp:cNvPr id="0" name=""/>
        <dsp:cNvSpPr/>
      </dsp:nvSpPr>
      <dsp:spPr>
        <a:xfrm>
          <a:off x="485592" y="603194"/>
          <a:ext cx="1993483" cy="199348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My body belongs to me. 🙋</a:t>
          </a:r>
        </a:p>
      </dsp:txBody>
      <dsp:txXfrm>
        <a:off x="582906" y="700508"/>
        <a:ext cx="1798855" cy="1798855"/>
      </dsp:txXfrm>
    </dsp:sp>
    <dsp:sp modelId="{B132D89F-A646-4219-8C2D-C79AFCF68956}">
      <dsp:nvSpPr>
        <dsp:cNvPr id="0" name=""/>
        <dsp:cNvSpPr/>
      </dsp:nvSpPr>
      <dsp:spPr>
        <a:xfrm>
          <a:off x="2632420" y="603194"/>
          <a:ext cx="1993483" cy="1993483"/>
        </a:xfrm>
        <a:prstGeom prst="roundRect">
          <a:avLst/>
        </a:prstGeom>
        <a:solidFill>
          <a:schemeClr val="accent1">
            <a:shade val="80000"/>
            <a:hueOff val="-141794"/>
            <a:satOff val="3362"/>
            <a:lumOff val="98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I can say “No” to touches I don’t like. 🚫</a:t>
          </a:r>
        </a:p>
      </dsp:txBody>
      <dsp:txXfrm>
        <a:off x="2729734" y="700508"/>
        <a:ext cx="1798855" cy="1798855"/>
      </dsp:txXfrm>
    </dsp:sp>
    <dsp:sp modelId="{10CF40E0-D9F1-43A7-BFA3-B48E3F6BDAEE}">
      <dsp:nvSpPr>
        <dsp:cNvPr id="0" name=""/>
        <dsp:cNvSpPr/>
      </dsp:nvSpPr>
      <dsp:spPr>
        <a:xfrm>
          <a:off x="485592" y="2750022"/>
          <a:ext cx="1993483" cy="1993483"/>
        </a:xfrm>
        <a:prstGeom prst="roundRect">
          <a:avLst/>
        </a:prstGeom>
        <a:solidFill>
          <a:schemeClr val="accent1">
            <a:shade val="80000"/>
            <a:hueOff val="-283589"/>
            <a:satOff val="6724"/>
            <a:lumOff val="19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Calibri" panose="020F0502020204030204" pitchFamily="34" charset="0"/>
              <a:cs typeface="Calibri" panose="020F0502020204030204" pitchFamily="34" charset="0"/>
            </a:rPr>
            <a:t>If something feels wrong, tell a safe adult right away. 🛡️</a:t>
          </a:r>
        </a:p>
      </dsp:txBody>
      <dsp:txXfrm>
        <a:off x="582906" y="2847336"/>
        <a:ext cx="1798855" cy="1798855"/>
      </dsp:txXfrm>
    </dsp:sp>
    <dsp:sp modelId="{71CF8C8F-D029-4DF8-938D-2380C60917D7}">
      <dsp:nvSpPr>
        <dsp:cNvPr id="0" name=""/>
        <dsp:cNvSpPr/>
      </dsp:nvSpPr>
      <dsp:spPr>
        <a:xfrm>
          <a:off x="2632420" y="2750022"/>
          <a:ext cx="1993483" cy="1993483"/>
        </a:xfrm>
        <a:prstGeom prst="roundRect">
          <a:avLst/>
        </a:prstGeom>
        <a:solidFill>
          <a:schemeClr val="accent1">
            <a:shade val="80000"/>
            <a:hueOff val="-425383"/>
            <a:satOff val="10086"/>
            <a:lumOff val="29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Some secrets are not safe to keep. 🤐</a:t>
          </a:r>
        </a:p>
      </dsp:txBody>
      <dsp:txXfrm>
        <a:off x="2729734" y="2847336"/>
        <a:ext cx="1798855" cy="17988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74FA-80A8-48A3-939F-F2DCA928E434}">
      <dsp:nvSpPr>
        <dsp:cNvPr id="0" name=""/>
        <dsp:cNvSpPr/>
      </dsp:nvSpPr>
      <dsp:spPr>
        <a:xfrm>
          <a:off x="0" y="0"/>
          <a:ext cx="4817142" cy="405617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b="0" kern="1200" dirty="0">
              <a:latin typeface="Calibri" panose="020F0502020204030204" pitchFamily="34" charset="0"/>
              <a:cs typeface="Calibri" panose="020F0502020204030204" pitchFamily="34" charset="0"/>
            </a:rPr>
            <a:t>How to Stay Safe and Help a Friend</a:t>
          </a:r>
        </a:p>
      </dsp:txBody>
      <dsp:txXfrm>
        <a:off x="198006" y="198006"/>
        <a:ext cx="4421130" cy="3660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4693D-9647-4A0D-87ED-03013C699097}">
      <dsp:nvSpPr>
        <dsp:cNvPr id="0" name=""/>
        <dsp:cNvSpPr/>
      </dsp:nvSpPr>
      <dsp:spPr>
        <a:xfrm>
          <a:off x="218847" y="2548"/>
          <a:ext cx="2687053" cy="1612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Having someone who loves and cares for you 💖</a:t>
          </a:r>
        </a:p>
      </dsp:txBody>
      <dsp:txXfrm>
        <a:off x="218847" y="2548"/>
        <a:ext cx="2687053" cy="1612232"/>
      </dsp:txXfrm>
    </dsp:sp>
    <dsp:sp modelId="{50D6D5A8-C778-407F-89A4-BD795EF8512F}">
      <dsp:nvSpPr>
        <dsp:cNvPr id="0" name=""/>
        <dsp:cNvSpPr/>
      </dsp:nvSpPr>
      <dsp:spPr>
        <a:xfrm>
          <a:off x="3174605" y="2548"/>
          <a:ext cx="2687053" cy="16122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Playing with friends 👫</a:t>
          </a:r>
        </a:p>
      </dsp:txBody>
      <dsp:txXfrm>
        <a:off x="3174605" y="2548"/>
        <a:ext cx="2687053" cy="1612232"/>
      </dsp:txXfrm>
    </dsp:sp>
    <dsp:sp modelId="{2E49D470-066B-4C01-B3ED-FA8113BE7BA4}">
      <dsp:nvSpPr>
        <dsp:cNvPr id="0" name=""/>
        <dsp:cNvSpPr/>
      </dsp:nvSpPr>
      <dsp:spPr>
        <a:xfrm>
          <a:off x="6130364" y="2548"/>
          <a:ext cx="2687053" cy="16122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Trying fun things like sports, art, or reading 🎨⚽📚</a:t>
          </a:r>
        </a:p>
      </dsp:txBody>
      <dsp:txXfrm>
        <a:off x="6130364" y="2548"/>
        <a:ext cx="2687053" cy="1612232"/>
      </dsp:txXfrm>
    </dsp:sp>
    <dsp:sp modelId="{591157D2-E8DE-4D66-A722-4FE79EFD95FF}">
      <dsp:nvSpPr>
        <dsp:cNvPr id="0" name=""/>
        <dsp:cNvSpPr/>
      </dsp:nvSpPr>
      <dsp:spPr>
        <a:xfrm>
          <a:off x="1696726" y="1883486"/>
          <a:ext cx="2687053" cy="16122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Living in a safe home with food and care 🏡🍎</a:t>
          </a:r>
        </a:p>
      </dsp:txBody>
      <dsp:txXfrm>
        <a:off x="1696726" y="1883486"/>
        <a:ext cx="2687053" cy="1612232"/>
      </dsp:txXfrm>
    </dsp:sp>
    <dsp:sp modelId="{4754C835-A8A5-41D6-BC4D-57AF6609FF57}">
      <dsp:nvSpPr>
        <dsp:cNvPr id="0" name=""/>
        <dsp:cNvSpPr/>
      </dsp:nvSpPr>
      <dsp:spPr>
        <a:xfrm>
          <a:off x="4652485" y="1883486"/>
          <a:ext cx="2687053" cy="16122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Having a teacher or mentor to help you learn 🍎👩‍🏫</a:t>
          </a:r>
        </a:p>
      </dsp:txBody>
      <dsp:txXfrm>
        <a:off x="4652485" y="1883486"/>
        <a:ext cx="2687053" cy="16122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D19C-3F37-417D-A25D-A928C79B99A2}">
      <dsp:nvSpPr>
        <dsp:cNvPr id="0" name=""/>
        <dsp:cNvSpPr/>
      </dsp:nvSpPr>
      <dsp:spPr>
        <a:xfrm>
          <a:off x="0" y="61459"/>
          <a:ext cx="4605972"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Calibri" panose="020F0502020204030204" pitchFamily="34" charset="0"/>
              <a:cs typeface="Calibri" panose="020F0502020204030204" pitchFamily="34" charset="0"/>
            </a:rPr>
            <a:t>My body belongs to me 🙋</a:t>
          </a:r>
        </a:p>
      </dsp:txBody>
      <dsp:txXfrm>
        <a:off x="60077" y="121536"/>
        <a:ext cx="4485818" cy="1110539"/>
      </dsp:txXfrm>
    </dsp:sp>
    <dsp:sp modelId="{D8EBE309-DF06-48BB-AE02-B2A1EE960364}">
      <dsp:nvSpPr>
        <dsp:cNvPr id="0" name=""/>
        <dsp:cNvSpPr/>
      </dsp:nvSpPr>
      <dsp:spPr>
        <a:xfrm>
          <a:off x="0" y="1378553"/>
          <a:ext cx="4605972"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Safe adults want to help 🛡️</a:t>
          </a:r>
        </a:p>
      </dsp:txBody>
      <dsp:txXfrm>
        <a:off x="60077" y="1438630"/>
        <a:ext cx="4485818" cy="1110539"/>
      </dsp:txXfrm>
    </dsp:sp>
    <dsp:sp modelId="{022A4A0C-6DCF-46B2-BFDE-192A162FD465}">
      <dsp:nvSpPr>
        <dsp:cNvPr id="0" name=""/>
        <dsp:cNvSpPr/>
      </dsp:nvSpPr>
      <dsp:spPr>
        <a:xfrm>
          <a:off x="0" y="2695646"/>
          <a:ext cx="4605972" cy="123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It’s never my fault </a:t>
          </a:r>
          <a:r>
            <a:rPr lang="en-US" sz="3000" kern="1200" dirty="0"/>
            <a:t>❤️</a:t>
          </a:r>
        </a:p>
      </dsp:txBody>
      <dsp:txXfrm>
        <a:off x="60077" y="2755723"/>
        <a:ext cx="4485818" cy="11105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2533-9FA4-4EA1-9E9C-BCF3C7A130DF}">
      <dsp:nvSpPr>
        <dsp:cNvPr id="0" name=""/>
        <dsp:cNvSpPr/>
      </dsp:nvSpPr>
      <dsp:spPr>
        <a:xfrm>
          <a:off x="0" y="26743"/>
          <a:ext cx="5183188" cy="1221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latin typeface="Calibri" panose="020F0502020204030204" pitchFamily="34" charset="0"/>
              <a:cs typeface="Calibri" panose="020F0502020204030204" pitchFamily="34" charset="0"/>
            </a:rPr>
            <a:t>Tell a safe adult if something feels wrong 👩‍👩‍👧</a:t>
          </a:r>
          <a:endParaRPr lang="en-US" sz="2900" kern="1200" dirty="0">
            <a:latin typeface="Calibri" panose="020F0502020204030204" pitchFamily="34" charset="0"/>
            <a:cs typeface="Calibri" panose="020F0502020204030204" pitchFamily="34" charset="0"/>
          </a:endParaRPr>
        </a:p>
      </dsp:txBody>
      <dsp:txXfrm>
        <a:off x="59628" y="86371"/>
        <a:ext cx="5063932" cy="1102224"/>
      </dsp:txXfrm>
    </dsp:sp>
    <dsp:sp modelId="{0A2EF992-799C-494E-BB7D-BC86E0CB9C1A}">
      <dsp:nvSpPr>
        <dsp:cNvPr id="0" name=""/>
        <dsp:cNvSpPr/>
      </dsp:nvSpPr>
      <dsp:spPr>
        <a:xfrm>
          <a:off x="0" y="1331743"/>
          <a:ext cx="5183188" cy="1221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latin typeface="Calibri" panose="020F0502020204030204" pitchFamily="34" charset="0"/>
              <a:cs typeface="Calibri" panose="020F0502020204030204" pitchFamily="34" charset="0"/>
            </a:rPr>
            <a:t>Say “No” to touches or secrets I don’t like 🚫</a:t>
          </a:r>
          <a:endParaRPr lang="en-US" sz="2900" kern="1200" dirty="0">
            <a:latin typeface="Calibri" panose="020F0502020204030204" pitchFamily="34" charset="0"/>
            <a:cs typeface="Calibri" panose="020F0502020204030204" pitchFamily="34" charset="0"/>
          </a:endParaRPr>
        </a:p>
      </dsp:txBody>
      <dsp:txXfrm>
        <a:off x="59628" y="1391371"/>
        <a:ext cx="5063932" cy="1102224"/>
      </dsp:txXfrm>
    </dsp:sp>
    <dsp:sp modelId="{39EBCC6D-144D-45A1-A86D-BDD7DB25F040}">
      <dsp:nvSpPr>
        <dsp:cNvPr id="0" name=""/>
        <dsp:cNvSpPr/>
      </dsp:nvSpPr>
      <dsp:spPr>
        <a:xfrm>
          <a:off x="0" y="2663487"/>
          <a:ext cx="5183188" cy="1221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latin typeface="Calibri" panose="020F0502020204030204" pitchFamily="34" charset="0"/>
              <a:cs typeface="Calibri" panose="020F0502020204030204" pitchFamily="34" charset="0"/>
            </a:rPr>
            <a:t>Don’t keep unsafe secrets </a:t>
          </a:r>
          <a:r>
            <a:rPr lang="en-US" sz="2900" b="0" i="0" kern="1200" baseline="0" dirty="0"/>
            <a:t>🤐</a:t>
          </a:r>
          <a:endParaRPr lang="en-US" sz="2900" kern="1200" dirty="0"/>
        </a:p>
      </dsp:txBody>
      <dsp:txXfrm>
        <a:off x="59628" y="2723115"/>
        <a:ext cx="5063932" cy="1102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06509-D8F9-4810-9B12-24986C00A016}">
      <dsp:nvSpPr>
        <dsp:cNvPr id="0" name=""/>
        <dsp:cNvSpPr/>
      </dsp:nvSpPr>
      <dsp:spPr>
        <a:xfrm>
          <a:off x="796" y="568694"/>
          <a:ext cx="1863152" cy="9315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pitchFamily="34" charset="0"/>
              <a:cs typeface="Calibri" panose="020F0502020204030204" pitchFamily="34" charset="0"/>
            </a:rPr>
            <a:t>Understand</a:t>
          </a:r>
        </a:p>
      </dsp:txBody>
      <dsp:txXfrm>
        <a:off x="28081" y="595979"/>
        <a:ext cx="1808582" cy="877006"/>
      </dsp:txXfrm>
    </dsp:sp>
    <dsp:sp modelId="{9F89CD6A-64E8-4F31-A8A3-DEC7C4FB3901}">
      <dsp:nvSpPr>
        <dsp:cNvPr id="0" name=""/>
        <dsp:cNvSpPr/>
      </dsp:nvSpPr>
      <dsp:spPr>
        <a:xfrm>
          <a:off x="187111" y="1500270"/>
          <a:ext cx="186315" cy="698682"/>
        </a:xfrm>
        <a:custGeom>
          <a:avLst/>
          <a:gdLst/>
          <a:ahLst/>
          <a:cxnLst/>
          <a:rect l="0" t="0" r="0" b="0"/>
          <a:pathLst>
            <a:path>
              <a:moveTo>
                <a:pt x="0" y="0"/>
              </a:moveTo>
              <a:lnTo>
                <a:pt x="0" y="698682"/>
              </a:lnTo>
              <a:lnTo>
                <a:pt x="186315" y="69868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494501B-951D-4D57-9659-8CCC25A3D186}">
      <dsp:nvSpPr>
        <dsp:cNvPr id="0" name=""/>
        <dsp:cNvSpPr/>
      </dsp:nvSpPr>
      <dsp:spPr>
        <a:xfrm>
          <a:off x="373426" y="1733165"/>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Know </a:t>
          </a:r>
          <a:r>
            <a:rPr lang="en-US" sz="1300" kern="1200" dirty="0">
              <a:latin typeface="Calibri" panose="020F0502020204030204" pitchFamily="34" charset="0"/>
              <a:cs typeface="Calibri" panose="020F0502020204030204" pitchFamily="34" charset="0"/>
            </a:rPr>
            <a:t>that every kid deserves to be safe and cared for.</a:t>
          </a:r>
        </a:p>
      </dsp:txBody>
      <dsp:txXfrm>
        <a:off x="400711" y="1760450"/>
        <a:ext cx="1435952" cy="877006"/>
      </dsp:txXfrm>
    </dsp:sp>
    <dsp:sp modelId="{0BDD43F6-EF57-41D1-B8E0-B23E9B9FB272}">
      <dsp:nvSpPr>
        <dsp:cNvPr id="0" name=""/>
        <dsp:cNvSpPr/>
      </dsp:nvSpPr>
      <dsp:spPr>
        <a:xfrm>
          <a:off x="187111" y="1500270"/>
          <a:ext cx="186315" cy="1863152"/>
        </a:xfrm>
        <a:custGeom>
          <a:avLst/>
          <a:gdLst/>
          <a:ahLst/>
          <a:cxnLst/>
          <a:rect l="0" t="0" r="0" b="0"/>
          <a:pathLst>
            <a:path>
              <a:moveTo>
                <a:pt x="0" y="0"/>
              </a:moveTo>
              <a:lnTo>
                <a:pt x="0" y="1863152"/>
              </a:lnTo>
              <a:lnTo>
                <a:pt x="186315" y="186315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C7E15A-1D38-4F42-9D26-3BA0118B5A41}">
      <dsp:nvSpPr>
        <dsp:cNvPr id="0" name=""/>
        <dsp:cNvSpPr/>
      </dsp:nvSpPr>
      <dsp:spPr>
        <a:xfrm>
          <a:off x="373426" y="2897635"/>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127112"/>
              <a:satOff val="-4335"/>
              <a:lumOff val="139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Learn </a:t>
          </a:r>
          <a:r>
            <a:rPr lang="en-US" sz="1300" kern="1200" dirty="0">
              <a:latin typeface="Calibri" panose="020F0502020204030204" pitchFamily="34" charset="0"/>
              <a:cs typeface="Calibri" panose="020F0502020204030204" pitchFamily="34" charset="0"/>
            </a:rPr>
            <a:t>the difference between safe and unsafe touches, words, and actions.</a:t>
          </a:r>
        </a:p>
      </dsp:txBody>
      <dsp:txXfrm>
        <a:off x="400711" y="2924920"/>
        <a:ext cx="1435952" cy="877006"/>
      </dsp:txXfrm>
    </dsp:sp>
    <dsp:sp modelId="{A77A61C9-50E9-4E7B-A7EE-2CC0A9050520}">
      <dsp:nvSpPr>
        <dsp:cNvPr id="0" name=""/>
        <dsp:cNvSpPr/>
      </dsp:nvSpPr>
      <dsp:spPr>
        <a:xfrm>
          <a:off x="187111" y="1500270"/>
          <a:ext cx="186315" cy="3027623"/>
        </a:xfrm>
        <a:custGeom>
          <a:avLst/>
          <a:gdLst/>
          <a:ahLst/>
          <a:cxnLst/>
          <a:rect l="0" t="0" r="0" b="0"/>
          <a:pathLst>
            <a:path>
              <a:moveTo>
                <a:pt x="0" y="0"/>
              </a:moveTo>
              <a:lnTo>
                <a:pt x="0" y="3027623"/>
              </a:lnTo>
              <a:lnTo>
                <a:pt x="186315" y="302762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E47DD8-067A-4683-BC2B-A3B76D5C20AA}">
      <dsp:nvSpPr>
        <dsp:cNvPr id="0" name=""/>
        <dsp:cNvSpPr/>
      </dsp:nvSpPr>
      <dsp:spPr>
        <a:xfrm>
          <a:off x="373426" y="4062106"/>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254223"/>
              <a:satOff val="-8670"/>
              <a:lumOff val="279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Understand</a:t>
          </a:r>
          <a:r>
            <a:rPr lang="en-US" sz="1300" kern="1200" dirty="0">
              <a:latin typeface="Calibri" panose="020F0502020204030204" pitchFamily="34" charset="0"/>
              <a:cs typeface="Calibri" panose="020F0502020204030204" pitchFamily="34" charset="0"/>
            </a:rPr>
            <a:t> that it’s okay to say “no” if something feels wrong.</a:t>
          </a:r>
        </a:p>
      </dsp:txBody>
      <dsp:txXfrm>
        <a:off x="400711" y="4089391"/>
        <a:ext cx="1435952" cy="877006"/>
      </dsp:txXfrm>
    </dsp:sp>
    <dsp:sp modelId="{089E2E0F-3375-4E22-8F64-C62FCAE25FC3}">
      <dsp:nvSpPr>
        <dsp:cNvPr id="0" name=""/>
        <dsp:cNvSpPr/>
      </dsp:nvSpPr>
      <dsp:spPr>
        <a:xfrm>
          <a:off x="2329737" y="568694"/>
          <a:ext cx="1863152" cy="931576"/>
        </a:xfrm>
        <a:prstGeom prst="roundRect">
          <a:avLst>
            <a:gd name="adj" fmla="val 10000"/>
          </a:avLst>
        </a:prstGeom>
        <a:gradFill rotWithShape="0">
          <a:gsLst>
            <a:gs pos="0">
              <a:schemeClr val="accent2">
                <a:hueOff val="-4508447"/>
                <a:satOff val="-17341"/>
                <a:lumOff val="5588"/>
                <a:alphaOff val="0"/>
                <a:satMod val="103000"/>
                <a:lumMod val="102000"/>
                <a:tint val="94000"/>
              </a:schemeClr>
            </a:gs>
            <a:gs pos="50000">
              <a:schemeClr val="accent2">
                <a:hueOff val="-4508447"/>
                <a:satOff val="-17341"/>
                <a:lumOff val="5588"/>
                <a:alphaOff val="0"/>
                <a:satMod val="110000"/>
                <a:lumMod val="100000"/>
                <a:shade val="100000"/>
              </a:schemeClr>
            </a:gs>
            <a:gs pos="100000">
              <a:schemeClr val="accent2">
                <a:hueOff val="-4508447"/>
                <a:satOff val="-17341"/>
                <a:lumOff val="5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pitchFamily="34" charset="0"/>
              <a:cs typeface="Calibri" panose="020F0502020204030204" pitchFamily="34" charset="0"/>
            </a:rPr>
            <a:t>Spot</a:t>
          </a:r>
        </a:p>
      </dsp:txBody>
      <dsp:txXfrm>
        <a:off x="2357022" y="595979"/>
        <a:ext cx="1808582" cy="877006"/>
      </dsp:txXfrm>
    </dsp:sp>
    <dsp:sp modelId="{AB3FABA5-067D-4F2E-9104-8B2B9915B0FE}">
      <dsp:nvSpPr>
        <dsp:cNvPr id="0" name=""/>
        <dsp:cNvSpPr/>
      </dsp:nvSpPr>
      <dsp:spPr>
        <a:xfrm>
          <a:off x="2516052" y="1500270"/>
          <a:ext cx="186315" cy="698682"/>
        </a:xfrm>
        <a:custGeom>
          <a:avLst/>
          <a:gdLst/>
          <a:ahLst/>
          <a:cxnLst/>
          <a:rect l="0" t="0" r="0" b="0"/>
          <a:pathLst>
            <a:path>
              <a:moveTo>
                <a:pt x="0" y="0"/>
              </a:moveTo>
              <a:lnTo>
                <a:pt x="0" y="698682"/>
              </a:lnTo>
              <a:lnTo>
                <a:pt x="186315" y="69868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187877-5767-4AC1-8F2E-9B7ABD7D4C76}">
      <dsp:nvSpPr>
        <dsp:cNvPr id="0" name=""/>
        <dsp:cNvSpPr/>
      </dsp:nvSpPr>
      <dsp:spPr>
        <a:xfrm>
          <a:off x="2702367" y="1733165"/>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381335"/>
              <a:satOff val="-13006"/>
              <a:lumOff val="41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Notice</a:t>
          </a:r>
          <a:r>
            <a:rPr lang="en-US" sz="1300" kern="1200" dirty="0">
              <a:latin typeface="Calibri" panose="020F0502020204030204" pitchFamily="34" charset="0"/>
              <a:cs typeface="Calibri" panose="020F0502020204030204" pitchFamily="34" charset="0"/>
            </a:rPr>
            <a:t> if someone is asking you to keep a secret that feels bad.</a:t>
          </a:r>
        </a:p>
      </dsp:txBody>
      <dsp:txXfrm>
        <a:off x="2729652" y="1760450"/>
        <a:ext cx="1435952" cy="877006"/>
      </dsp:txXfrm>
    </dsp:sp>
    <dsp:sp modelId="{66A0719C-BFC8-4514-9B3D-0846F1AABC30}">
      <dsp:nvSpPr>
        <dsp:cNvPr id="0" name=""/>
        <dsp:cNvSpPr/>
      </dsp:nvSpPr>
      <dsp:spPr>
        <a:xfrm>
          <a:off x="2516052" y="1500270"/>
          <a:ext cx="186315" cy="1863152"/>
        </a:xfrm>
        <a:custGeom>
          <a:avLst/>
          <a:gdLst/>
          <a:ahLst/>
          <a:cxnLst/>
          <a:rect l="0" t="0" r="0" b="0"/>
          <a:pathLst>
            <a:path>
              <a:moveTo>
                <a:pt x="0" y="0"/>
              </a:moveTo>
              <a:lnTo>
                <a:pt x="0" y="1863152"/>
              </a:lnTo>
              <a:lnTo>
                <a:pt x="186315" y="186315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D88C4B-6651-42A9-ACF2-D9613EC23459}">
      <dsp:nvSpPr>
        <dsp:cNvPr id="0" name=""/>
        <dsp:cNvSpPr/>
      </dsp:nvSpPr>
      <dsp:spPr>
        <a:xfrm>
          <a:off x="2702367" y="2897635"/>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508447"/>
              <a:satOff val="-17341"/>
              <a:lumOff val="5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Recognize</a:t>
          </a:r>
          <a:r>
            <a:rPr lang="en-US" sz="1300" kern="1200" dirty="0">
              <a:latin typeface="Calibri" panose="020F0502020204030204" pitchFamily="34" charset="0"/>
              <a:cs typeface="Calibri" panose="020F0502020204030204" pitchFamily="34" charset="0"/>
            </a:rPr>
            <a:t> when an adult or older kid is being bossy in an unsafe way.</a:t>
          </a:r>
        </a:p>
      </dsp:txBody>
      <dsp:txXfrm>
        <a:off x="2729652" y="2924920"/>
        <a:ext cx="1435952" cy="877006"/>
      </dsp:txXfrm>
    </dsp:sp>
    <dsp:sp modelId="{2C976C07-79EC-4F93-8348-748C9FAEBC8C}">
      <dsp:nvSpPr>
        <dsp:cNvPr id="0" name=""/>
        <dsp:cNvSpPr/>
      </dsp:nvSpPr>
      <dsp:spPr>
        <a:xfrm>
          <a:off x="2516052" y="1500270"/>
          <a:ext cx="186315" cy="3027623"/>
        </a:xfrm>
        <a:custGeom>
          <a:avLst/>
          <a:gdLst/>
          <a:ahLst/>
          <a:cxnLst/>
          <a:rect l="0" t="0" r="0" b="0"/>
          <a:pathLst>
            <a:path>
              <a:moveTo>
                <a:pt x="0" y="0"/>
              </a:moveTo>
              <a:lnTo>
                <a:pt x="0" y="3027623"/>
              </a:lnTo>
              <a:lnTo>
                <a:pt x="186315" y="302762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5D74AB-E7CA-4E00-9A8A-617CFE31D66B}">
      <dsp:nvSpPr>
        <dsp:cNvPr id="0" name=""/>
        <dsp:cNvSpPr/>
      </dsp:nvSpPr>
      <dsp:spPr>
        <a:xfrm>
          <a:off x="2702367" y="4062106"/>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635558"/>
              <a:satOff val="-21676"/>
              <a:lumOff val="69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See</a:t>
          </a:r>
          <a:r>
            <a:rPr lang="en-US" sz="1300" kern="1200" dirty="0">
              <a:latin typeface="Calibri" panose="020F0502020204030204" pitchFamily="34" charset="0"/>
              <a:cs typeface="Calibri" panose="020F0502020204030204" pitchFamily="34" charset="0"/>
            </a:rPr>
            <a:t> when a friend looks scared, sad, or uncomfortable</a:t>
          </a:r>
        </a:p>
      </dsp:txBody>
      <dsp:txXfrm>
        <a:off x="2729652" y="4089391"/>
        <a:ext cx="1435952" cy="877006"/>
      </dsp:txXfrm>
    </dsp:sp>
    <dsp:sp modelId="{256A6202-966E-417E-883E-810D11593484}">
      <dsp:nvSpPr>
        <dsp:cNvPr id="0" name=""/>
        <dsp:cNvSpPr/>
      </dsp:nvSpPr>
      <dsp:spPr>
        <a:xfrm>
          <a:off x="4658678" y="568694"/>
          <a:ext cx="1863152" cy="931576"/>
        </a:xfrm>
        <a:prstGeom prst="roundRect">
          <a:avLst>
            <a:gd name="adj" fmla="val 10000"/>
          </a:avLst>
        </a:prstGeom>
        <a:gradFill rotWithShape="0">
          <a:gsLst>
            <a:gs pos="0">
              <a:schemeClr val="accent2">
                <a:hueOff val="-9016893"/>
                <a:satOff val="-34682"/>
                <a:lumOff val="11176"/>
                <a:alphaOff val="0"/>
                <a:satMod val="103000"/>
                <a:lumMod val="102000"/>
                <a:tint val="94000"/>
              </a:schemeClr>
            </a:gs>
            <a:gs pos="50000">
              <a:schemeClr val="accent2">
                <a:hueOff val="-9016893"/>
                <a:satOff val="-34682"/>
                <a:lumOff val="11176"/>
                <a:alphaOff val="0"/>
                <a:satMod val="110000"/>
                <a:lumMod val="100000"/>
                <a:shade val="100000"/>
              </a:schemeClr>
            </a:gs>
            <a:gs pos="100000">
              <a:schemeClr val="accent2">
                <a:hueOff val="-9016893"/>
                <a:satOff val="-34682"/>
                <a:lumOff val="1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pitchFamily="34" charset="0"/>
              <a:cs typeface="Calibri" panose="020F0502020204030204" pitchFamily="34" charset="0"/>
            </a:rPr>
            <a:t>Build</a:t>
          </a:r>
        </a:p>
      </dsp:txBody>
      <dsp:txXfrm>
        <a:off x="4685963" y="595979"/>
        <a:ext cx="1808582" cy="877006"/>
      </dsp:txXfrm>
    </dsp:sp>
    <dsp:sp modelId="{A4DA9F84-DC24-42EA-A0F7-B7D6BA6BA5DA}">
      <dsp:nvSpPr>
        <dsp:cNvPr id="0" name=""/>
        <dsp:cNvSpPr/>
      </dsp:nvSpPr>
      <dsp:spPr>
        <a:xfrm>
          <a:off x="4844993" y="1500270"/>
          <a:ext cx="187111" cy="727933"/>
        </a:xfrm>
        <a:custGeom>
          <a:avLst/>
          <a:gdLst/>
          <a:ahLst/>
          <a:cxnLst/>
          <a:rect l="0" t="0" r="0" b="0"/>
          <a:pathLst>
            <a:path>
              <a:moveTo>
                <a:pt x="0" y="0"/>
              </a:moveTo>
              <a:lnTo>
                <a:pt x="0" y="727933"/>
              </a:lnTo>
              <a:lnTo>
                <a:pt x="187111" y="72793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D31D76-9AFC-4698-80E7-7CE9917225EE}">
      <dsp:nvSpPr>
        <dsp:cNvPr id="0" name=""/>
        <dsp:cNvSpPr/>
      </dsp:nvSpPr>
      <dsp:spPr>
        <a:xfrm>
          <a:off x="5032104" y="1762416"/>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762670"/>
              <a:satOff val="-26011"/>
              <a:lumOff val="83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Practice</a:t>
          </a:r>
          <a:r>
            <a:rPr lang="en-US" sz="1300" kern="1200" dirty="0">
              <a:latin typeface="Calibri" panose="020F0502020204030204" pitchFamily="34" charset="0"/>
              <a:cs typeface="Calibri" panose="020F0502020204030204" pitchFamily="34" charset="0"/>
            </a:rPr>
            <a:t> asking for help from safe adults (parents, teachers, helpers).</a:t>
          </a:r>
        </a:p>
      </dsp:txBody>
      <dsp:txXfrm>
        <a:off x="5059389" y="1789701"/>
        <a:ext cx="1435952" cy="877006"/>
      </dsp:txXfrm>
    </dsp:sp>
    <dsp:sp modelId="{35D9A12F-4D2F-4FDB-916A-9ADCCEEF65DE}">
      <dsp:nvSpPr>
        <dsp:cNvPr id="0" name=""/>
        <dsp:cNvSpPr/>
      </dsp:nvSpPr>
      <dsp:spPr>
        <a:xfrm>
          <a:off x="4844993" y="1500270"/>
          <a:ext cx="186315" cy="1863152"/>
        </a:xfrm>
        <a:custGeom>
          <a:avLst/>
          <a:gdLst/>
          <a:ahLst/>
          <a:cxnLst/>
          <a:rect l="0" t="0" r="0" b="0"/>
          <a:pathLst>
            <a:path>
              <a:moveTo>
                <a:pt x="0" y="0"/>
              </a:moveTo>
              <a:lnTo>
                <a:pt x="0" y="1863152"/>
              </a:lnTo>
              <a:lnTo>
                <a:pt x="186315" y="186315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0E3C2E-6B16-4D73-8184-2966143F6351}">
      <dsp:nvSpPr>
        <dsp:cNvPr id="0" name=""/>
        <dsp:cNvSpPr/>
      </dsp:nvSpPr>
      <dsp:spPr>
        <a:xfrm>
          <a:off x="5031308" y="2897635"/>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889782"/>
              <a:satOff val="-30347"/>
              <a:lumOff val="9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Use your voice </a:t>
          </a:r>
          <a:r>
            <a:rPr lang="en-US" sz="1300" kern="1200" dirty="0">
              <a:latin typeface="Calibri" panose="020F0502020204030204" pitchFamily="34" charset="0"/>
              <a:cs typeface="Calibri" panose="020F0502020204030204" pitchFamily="34" charset="0"/>
            </a:rPr>
            <a:t>to say “stop” or “no” when you need to.</a:t>
          </a:r>
        </a:p>
      </dsp:txBody>
      <dsp:txXfrm>
        <a:off x="5058593" y="2924920"/>
        <a:ext cx="1435952" cy="877006"/>
      </dsp:txXfrm>
    </dsp:sp>
    <dsp:sp modelId="{4C2606E5-19EF-42FF-9DAB-1F80DC230A19}">
      <dsp:nvSpPr>
        <dsp:cNvPr id="0" name=""/>
        <dsp:cNvSpPr/>
      </dsp:nvSpPr>
      <dsp:spPr>
        <a:xfrm>
          <a:off x="4844993" y="1500270"/>
          <a:ext cx="186315" cy="3027623"/>
        </a:xfrm>
        <a:custGeom>
          <a:avLst/>
          <a:gdLst/>
          <a:ahLst/>
          <a:cxnLst/>
          <a:rect l="0" t="0" r="0" b="0"/>
          <a:pathLst>
            <a:path>
              <a:moveTo>
                <a:pt x="0" y="0"/>
              </a:moveTo>
              <a:lnTo>
                <a:pt x="0" y="3027623"/>
              </a:lnTo>
              <a:lnTo>
                <a:pt x="186315" y="302762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FBE0D4-AE1D-448C-8073-BB26782595EB}">
      <dsp:nvSpPr>
        <dsp:cNvPr id="0" name=""/>
        <dsp:cNvSpPr/>
      </dsp:nvSpPr>
      <dsp:spPr>
        <a:xfrm>
          <a:off x="5031308" y="4062106"/>
          <a:ext cx="1490522" cy="9315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9016893"/>
              <a:satOff val="-34682"/>
              <a:lumOff val="111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dirty="0">
              <a:latin typeface="Calibri" panose="020F0502020204030204" pitchFamily="34" charset="0"/>
              <a:cs typeface="Calibri" panose="020F0502020204030204" pitchFamily="34" charset="0"/>
            </a:rPr>
            <a:t>Be a good friend </a:t>
          </a:r>
          <a:r>
            <a:rPr lang="en-US" sz="1300" kern="1200" dirty="0">
              <a:latin typeface="Calibri" panose="020F0502020204030204" pitchFamily="34" charset="0"/>
              <a:cs typeface="Calibri" panose="020F0502020204030204" pitchFamily="34" charset="0"/>
            </a:rPr>
            <a:t>by telling a grown-up if someone might not </a:t>
          </a:r>
          <a:r>
            <a:rPr lang="en-US" sz="1300" kern="1200" dirty="0">
              <a:latin typeface="Calibri Light" panose="020F0302020204030204" pitchFamily="34" charset="0"/>
              <a:cs typeface="Calibri Light" panose="020F0302020204030204" pitchFamily="34" charset="0"/>
            </a:rPr>
            <a:t>be safe.</a:t>
          </a:r>
        </a:p>
      </dsp:txBody>
      <dsp:txXfrm>
        <a:off x="5058593" y="4089391"/>
        <a:ext cx="1435952" cy="877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60D07-34F6-4917-8716-1C55ACF1A868}">
      <dsp:nvSpPr>
        <dsp:cNvPr id="0" name=""/>
        <dsp:cNvSpPr/>
      </dsp:nvSpPr>
      <dsp:spPr>
        <a:xfrm>
          <a:off x="0" y="0"/>
          <a:ext cx="3418085" cy="4304714"/>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Baskerville Old Face" panose="02020602080505020303" pitchFamily="18" charset="0"/>
            </a:rPr>
            <a:t>What they Do   🤫</a:t>
          </a:r>
        </a:p>
      </dsp:txBody>
      <dsp:txXfrm>
        <a:off x="0" y="0"/>
        <a:ext cx="3418085" cy="1291414"/>
      </dsp:txXfrm>
    </dsp:sp>
    <dsp:sp modelId="{63769EAA-8CF3-46F1-97AA-1CE6E0CB9E32}">
      <dsp:nvSpPr>
        <dsp:cNvPr id="0" name=""/>
        <dsp:cNvSpPr/>
      </dsp:nvSpPr>
      <dsp:spPr>
        <a:xfrm>
          <a:off x="343123" y="1291414"/>
          <a:ext cx="2734468" cy="27980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bg1"/>
            </a:solidFill>
            <a:latin typeface="+mj-lt"/>
          </a:endParaRPr>
        </a:p>
        <a:p>
          <a:pPr marL="0" lvl="0" indent="0" algn="ctr" defTabSz="1244600">
            <a:lnSpc>
              <a:spcPct val="90000"/>
            </a:lnSpc>
            <a:spcBef>
              <a:spcPct val="0"/>
            </a:spcBef>
            <a:spcAft>
              <a:spcPct val="35000"/>
            </a:spcAft>
            <a:buNone/>
          </a:pPr>
          <a:endParaRPr lang="en-US" sz="3200" kern="1200" dirty="0">
            <a:solidFill>
              <a:schemeClr val="bg1"/>
            </a:solidFill>
            <a:latin typeface="Calibri" panose="020F0502020204030204" pitchFamily="34" charset="0"/>
            <a:cs typeface="Calibri" panose="020F0502020204030204" pitchFamily="34" charset="0"/>
          </a:endParaRPr>
        </a:p>
        <a:p>
          <a:pPr marL="0" lvl="0" indent="0" algn="ctr" defTabSz="1244600">
            <a:lnSpc>
              <a:spcPct val="90000"/>
            </a:lnSpc>
            <a:spcBef>
              <a:spcPct val="0"/>
            </a:spcBef>
            <a:spcAft>
              <a:spcPct val="35000"/>
            </a:spcAft>
            <a:buNone/>
          </a:pPr>
          <a:r>
            <a:rPr lang="en-US" sz="3200" kern="1200" dirty="0">
              <a:solidFill>
                <a:schemeClr val="bg1"/>
              </a:solidFill>
              <a:latin typeface="Calibri" panose="020F0502020204030204" pitchFamily="34" charset="0"/>
              <a:cs typeface="Calibri" panose="020F0502020204030204" pitchFamily="34" charset="0"/>
            </a:rPr>
            <a:t>They might try to trick, take, or use kids in ways that aren’t safe</a:t>
          </a:r>
        </a:p>
        <a:p>
          <a:pPr marL="0" lvl="0" indent="0" algn="ctr" defTabSz="1244600">
            <a:lnSpc>
              <a:spcPct val="90000"/>
            </a:lnSpc>
            <a:spcBef>
              <a:spcPct val="0"/>
            </a:spcBef>
            <a:spcAft>
              <a:spcPct val="35000"/>
            </a:spcAft>
            <a:buNone/>
          </a:pPr>
          <a:endParaRPr lang="en-US" sz="2800" kern="1200" dirty="0">
            <a:latin typeface="+mj-lt"/>
          </a:endParaRPr>
        </a:p>
        <a:p>
          <a:pPr marL="0" lvl="0" indent="0" algn="ctr" defTabSz="1244600">
            <a:lnSpc>
              <a:spcPct val="90000"/>
            </a:lnSpc>
            <a:spcBef>
              <a:spcPct val="0"/>
            </a:spcBef>
            <a:spcAft>
              <a:spcPct val="35000"/>
            </a:spcAft>
            <a:buNone/>
          </a:pPr>
          <a:endParaRPr lang="en-US" sz="2000" kern="1200" dirty="0">
            <a:latin typeface="+mj-lt"/>
          </a:endParaRPr>
        </a:p>
        <a:p>
          <a:pPr marL="0" lvl="0" indent="0" algn="ctr" defTabSz="1244600">
            <a:lnSpc>
              <a:spcPct val="9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dsp:txBody>
      <dsp:txXfrm>
        <a:off x="423213" y="1371504"/>
        <a:ext cx="2574288" cy="2637884"/>
      </dsp:txXfrm>
    </dsp:sp>
    <dsp:sp modelId="{6FAE18A3-4A1C-4798-987C-21B645331FB6}">
      <dsp:nvSpPr>
        <dsp:cNvPr id="0" name=""/>
        <dsp:cNvSpPr/>
      </dsp:nvSpPr>
      <dsp:spPr>
        <a:xfrm>
          <a:off x="3675757" y="0"/>
          <a:ext cx="3418085" cy="4304714"/>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Calibri" panose="020F0502020204030204" pitchFamily="34" charset="0"/>
              <a:cs typeface="Calibri" panose="020F0502020204030204" pitchFamily="34" charset="0"/>
            </a:rPr>
            <a:t>How they Do it ⚠️</a:t>
          </a:r>
        </a:p>
      </dsp:txBody>
      <dsp:txXfrm>
        <a:off x="3675757" y="0"/>
        <a:ext cx="3418085" cy="1291414"/>
      </dsp:txXfrm>
    </dsp:sp>
    <dsp:sp modelId="{F50C6EC5-5587-4E1F-A94F-816C4F3ABCB7}">
      <dsp:nvSpPr>
        <dsp:cNvPr id="0" name=""/>
        <dsp:cNvSpPr/>
      </dsp:nvSpPr>
      <dsp:spPr>
        <a:xfrm>
          <a:off x="4017565" y="1291414"/>
          <a:ext cx="2734468" cy="279806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latin typeface="Calibri" panose="020F0502020204030204" pitchFamily="34" charset="0"/>
              <a:cs typeface="Calibri" panose="020F0502020204030204" pitchFamily="34" charset="0"/>
            </a:rPr>
            <a:t>They can lie, make unfair rules, or try to scare kids.</a:t>
          </a:r>
        </a:p>
      </dsp:txBody>
      <dsp:txXfrm>
        <a:off x="4097655" y="1371504"/>
        <a:ext cx="2574288" cy="2637884"/>
      </dsp:txXfrm>
    </dsp:sp>
    <dsp:sp modelId="{F6CE9958-14A1-4FE7-BC2F-6F92B141EA6E}">
      <dsp:nvSpPr>
        <dsp:cNvPr id="0" name=""/>
        <dsp:cNvSpPr/>
      </dsp:nvSpPr>
      <dsp:spPr>
        <a:xfrm>
          <a:off x="7350199" y="0"/>
          <a:ext cx="3418085" cy="4304714"/>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Calibri" panose="020F0502020204030204" pitchFamily="34" charset="0"/>
              <a:cs typeface="Calibri" panose="020F0502020204030204" pitchFamily="34" charset="0"/>
            </a:rPr>
            <a:t>Why they Do it 🤕</a:t>
          </a:r>
        </a:p>
      </dsp:txBody>
      <dsp:txXfrm>
        <a:off x="7350199" y="0"/>
        <a:ext cx="3418085" cy="1291414"/>
      </dsp:txXfrm>
    </dsp:sp>
    <dsp:sp modelId="{63517299-F3CA-4993-B868-808BAA5F3BEF}">
      <dsp:nvSpPr>
        <dsp:cNvPr id="0" name=""/>
        <dsp:cNvSpPr/>
      </dsp:nvSpPr>
      <dsp:spPr>
        <a:xfrm>
          <a:off x="7692008" y="1291414"/>
          <a:ext cx="2734468" cy="27980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Because they want something for themselves, even if it hurts others</a:t>
          </a:r>
        </a:p>
      </dsp:txBody>
      <dsp:txXfrm>
        <a:off x="7772098" y="1371504"/>
        <a:ext cx="2574288" cy="2637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38B9C-1687-45A0-B7C0-957C750958E5}">
      <dsp:nvSpPr>
        <dsp:cNvPr id="0" name=""/>
        <dsp:cNvSpPr/>
      </dsp:nvSpPr>
      <dsp:spPr>
        <a:xfrm>
          <a:off x="0" y="537"/>
          <a:ext cx="4704564" cy="125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0AF6B-C43D-474A-A568-7FE3A032B66C}">
      <dsp:nvSpPr>
        <dsp:cNvPr id="0" name=""/>
        <dsp:cNvSpPr/>
      </dsp:nvSpPr>
      <dsp:spPr>
        <a:xfrm>
          <a:off x="380596" y="283626"/>
          <a:ext cx="691994" cy="691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672C5-7A8E-482B-B438-FF86CB41AC2F}">
      <dsp:nvSpPr>
        <dsp:cNvPr id="0" name=""/>
        <dsp:cNvSpPr/>
      </dsp:nvSpPr>
      <dsp:spPr>
        <a:xfrm>
          <a:off x="1453188" y="537"/>
          <a:ext cx="3251375" cy="12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7" tIns="133157" rIns="133157" bIns="13315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Who?</a:t>
          </a:r>
          <a:r>
            <a:rPr lang="en-US" sz="2000" kern="1200" dirty="0">
              <a:latin typeface="Calibri" panose="020F0502020204030204" pitchFamily="34" charset="0"/>
              <a:cs typeface="Calibri" panose="020F0502020204030204" pitchFamily="34" charset="0"/>
            </a:rPr>
            <a:t> Unsafe people don’t always look scary. They can pretend to be nice.</a:t>
          </a:r>
        </a:p>
      </dsp:txBody>
      <dsp:txXfrm>
        <a:off x="1453188" y="537"/>
        <a:ext cx="3251375" cy="1258171"/>
      </dsp:txXfrm>
    </dsp:sp>
    <dsp:sp modelId="{86255B80-323B-48B7-9484-93F0EAF95662}">
      <dsp:nvSpPr>
        <dsp:cNvPr id="0" name=""/>
        <dsp:cNvSpPr/>
      </dsp:nvSpPr>
      <dsp:spPr>
        <a:xfrm>
          <a:off x="0" y="1573252"/>
          <a:ext cx="4704564" cy="125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E2CE8-03DD-4EA5-A334-E6FE4DC4DE1A}">
      <dsp:nvSpPr>
        <dsp:cNvPr id="0" name=""/>
        <dsp:cNvSpPr/>
      </dsp:nvSpPr>
      <dsp:spPr>
        <a:xfrm>
          <a:off x="380596" y="1856341"/>
          <a:ext cx="691994" cy="691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EAEC2-8F7A-489A-80F8-811E0E8BF91E}">
      <dsp:nvSpPr>
        <dsp:cNvPr id="0" name=""/>
        <dsp:cNvSpPr/>
      </dsp:nvSpPr>
      <dsp:spPr>
        <a:xfrm>
          <a:off x="1453188" y="1573252"/>
          <a:ext cx="3251375" cy="12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7" tIns="133157" rIns="133157" bIns="13315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Where?</a:t>
          </a:r>
          <a:r>
            <a:rPr lang="en-US" sz="2000" kern="1200" dirty="0">
              <a:latin typeface="Calibri" panose="020F0502020204030204" pitchFamily="34" charset="0"/>
              <a:cs typeface="Calibri" panose="020F0502020204030204" pitchFamily="34" charset="0"/>
            </a:rPr>
            <a:t> Unsafe things can happen at home, school, or even online.</a:t>
          </a:r>
        </a:p>
      </dsp:txBody>
      <dsp:txXfrm>
        <a:off x="1453188" y="1573252"/>
        <a:ext cx="3251375" cy="1258171"/>
      </dsp:txXfrm>
    </dsp:sp>
    <dsp:sp modelId="{5E12D180-854A-45B0-98B9-23A6679EFCB5}">
      <dsp:nvSpPr>
        <dsp:cNvPr id="0" name=""/>
        <dsp:cNvSpPr/>
      </dsp:nvSpPr>
      <dsp:spPr>
        <a:xfrm>
          <a:off x="0" y="3145967"/>
          <a:ext cx="4704564" cy="125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E6D51-C41B-4E0A-AC0B-CD59AB26D2D0}">
      <dsp:nvSpPr>
        <dsp:cNvPr id="0" name=""/>
        <dsp:cNvSpPr/>
      </dsp:nvSpPr>
      <dsp:spPr>
        <a:xfrm>
          <a:off x="380596" y="3429056"/>
          <a:ext cx="691994" cy="691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75890-1B74-438B-8C22-A3853DF43EDD}">
      <dsp:nvSpPr>
        <dsp:cNvPr id="0" name=""/>
        <dsp:cNvSpPr/>
      </dsp:nvSpPr>
      <dsp:spPr>
        <a:xfrm>
          <a:off x="1453188" y="3145967"/>
          <a:ext cx="3251375" cy="12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7" tIns="133157" rIns="133157" bIns="13315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Remember:</a:t>
          </a:r>
          <a:r>
            <a:rPr lang="en-US" sz="2000" kern="1200" dirty="0">
              <a:latin typeface="Calibri" panose="020F0502020204030204" pitchFamily="34" charset="0"/>
              <a:cs typeface="Calibri" panose="020F0502020204030204" pitchFamily="34" charset="0"/>
            </a:rPr>
            <a:t> If something feels wrong, go to a safe helper you trust.</a:t>
          </a:r>
        </a:p>
      </dsp:txBody>
      <dsp:txXfrm>
        <a:off x="1453188" y="3145967"/>
        <a:ext cx="3251375" cy="1258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47897-A1D8-4697-B645-6AEBCC7659A9}">
      <dsp:nvSpPr>
        <dsp:cNvPr id="0" name=""/>
        <dsp:cNvSpPr/>
      </dsp:nvSpPr>
      <dsp:spPr>
        <a:xfrm>
          <a:off x="0" y="75393"/>
          <a:ext cx="3581644" cy="1490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So</a:t>
          </a:r>
          <a:r>
            <a:rPr lang="en-US" sz="2600" kern="1200" dirty="0">
              <a:solidFill>
                <a:schemeClr val="tx1"/>
              </a:solidFill>
              <a:latin typeface="Calibri" panose="020F0502020204030204" pitchFamily="34" charset="0"/>
              <a:cs typeface="Calibri" panose="020F0502020204030204" pitchFamily="34" charset="0"/>
            </a:rPr>
            <a:t>me kids don’t always have enough food or safe places.🍎🏡</a:t>
          </a:r>
        </a:p>
      </dsp:txBody>
      <dsp:txXfrm>
        <a:off x="72764" y="148157"/>
        <a:ext cx="3436116" cy="1345052"/>
      </dsp:txXfrm>
    </dsp:sp>
    <dsp:sp modelId="{1F7A836B-A644-4FB1-8A86-215B2343742C}">
      <dsp:nvSpPr>
        <dsp:cNvPr id="0" name=""/>
        <dsp:cNvSpPr/>
      </dsp:nvSpPr>
      <dsp:spPr>
        <a:xfrm>
          <a:off x="0" y="1640853"/>
          <a:ext cx="3581644" cy="1490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Calibri" panose="020F0502020204030204" pitchFamily="34" charset="0"/>
              <a:cs typeface="Calibri" panose="020F0502020204030204" pitchFamily="34" charset="0"/>
            </a:rPr>
            <a:t>Some kids see or feel things that not safe. 🚫</a:t>
          </a:r>
        </a:p>
      </dsp:txBody>
      <dsp:txXfrm>
        <a:off x="72764" y="1713617"/>
        <a:ext cx="3436116" cy="1345052"/>
      </dsp:txXfrm>
    </dsp:sp>
    <dsp:sp modelId="{5800A71D-C603-49C3-8DA5-58ABBD6D591F}">
      <dsp:nvSpPr>
        <dsp:cNvPr id="0" name=""/>
        <dsp:cNvSpPr/>
      </dsp:nvSpPr>
      <dsp:spPr>
        <a:xfrm>
          <a:off x="0" y="3206313"/>
          <a:ext cx="3581644" cy="1490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Calibri" panose="020F0502020204030204" pitchFamily="34" charset="0"/>
              <a:cs typeface="Calibri" panose="020F0502020204030204" pitchFamily="34" charset="0"/>
            </a:rPr>
            <a:t>That’s why we all need safe helpers in our lives.🤝</a:t>
          </a:r>
        </a:p>
      </dsp:txBody>
      <dsp:txXfrm>
        <a:off x="72764" y="3279077"/>
        <a:ext cx="3436116" cy="13450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BFBC4-E033-46E9-A91A-5F98B48A76CB}">
      <dsp:nvSpPr>
        <dsp:cNvPr id="0" name=""/>
        <dsp:cNvSpPr/>
      </dsp:nvSpPr>
      <dsp:spPr>
        <a:xfrm>
          <a:off x="2575183" y="546392"/>
          <a:ext cx="422123" cy="91440"/>
        </a:xfrm>
        <a:custGeom>
          <a:avLst/>
          <a:gdLst/>
          <a:ahLst/>
          <a:cxnLst/>
          <a:rect l="0" t="0" r="0" b="0"/>
          <a:pathLst>
            <a:path>
              <a:moveTo>
                <a:pt x="0" y="45720"/>
              </a:moveTo>
              <a:lnTo>
                <a:pt x="422123"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927" y="589848"/>
        <a:ext cx="22636" cy="4527"/>
      </dsp:txXfrm>
    </dsp:sp>
    <dsp:sp modelId="{4E89888D-92FD-4A4E-83F9-4C47A90C2084}">
      <dsp:nvSpPr>
        <dsp:cNvPr id="0" name=""/>
        <dsp:cNvSpPr/>
      </dsp:nvSpPr>
      <dsp:spPr>
        <a:xfrm>
          <a:off x="608618" y="1602"/>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Who to Ask for Help?</a:t>
          </a:r>
        </a:p>
      </dsp:txBody>
      <dsp:txXfrm>
        <a:off x="608618" y="1602"/>
        <a:ext cx="1968364" cy="1181018"/>
      </dsp:txXfrm>
    </dsp:sp>
    <dsp:sp modelId="{E28BCA09-8154-4C27-BAAF-24595D6C12AF}">
      <dsp:nvSpPr>
        <dsp:cNvPr id="0" name=""/>
        <dsp:cNvSpPr/>
      </dsp:nvSpPr>
      <dsp:spPr>
        <a:xfrm>
          <a:off x="1592801" y="1180821"/>
          <a:ext cx="2421088" cy="422123"/>
        </a:xfrm>
        <a:custGeom>
          <a:avLst/>
          <a:gdLst/>
          <a:ahLst/>
          <a:cxnLst/>
          <a:rect l="0" t="0" r="0" b="0"/>
          <a:pathLst>
            <a:path>
              <a:moveTo>
                <a:pt x="2421088" y="0"/>
              </a:moveTo>
              <a:lnTo>
                <a:pt x="2421088" y="228161"/>
              </a:lnTo>
              <a:lnTo>
                <a:pt x="0" y="228161"/>
              </a:lnTo>
              <a:lnTo>
                <a:pt x="0" y="422123"/>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1769" y="1389620"/>
        <a:ext cx="123152" cy="4527"/>
      </dsp:txXfrm>
    </dsp:sp>
    <dsp:sp modelId="{916038B5-4334-4BC5-AA53-8EC7B99F8F8F}">
      <dsp:nvSpPr>
        <dsp:cNvPr id="0" name=""/>
        <dsp:cNvSpPr/>
      </dsp:nvSpPr>
      <dsp:spPr>
        <a:xfrm>
          <a:off x="3029707" y="1602"/>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a:cs typeface="Calibri" panose="020F0502020204030204" pitchFamily="34" charset="0"/>
            </a:rPr>
            <a:t>👪</a:t>
          </a:r>
          <a:endParaRPr lang="en-US" sz="2800" kern="1200" dirty="0">
            <a:latin typeface="Calibri" panose="020F0502020204030204" pitchFamily="34" charset="0"/>
            <a:cs typeface="Calibri" panose="020F0502020204030204" pitchFamily="34" charset="0"/>
          </a:endParaRPr>
        </a:p>
      </dsp:txBody>
      <dsp:txXfrm>
        <a:off x="3029707" y="1602"/>
        <a:ext cx="1968364" cy="1181018"/>
      </dsp:txXfrm>
    </dsp:sp>
    <dsp:sp modelId="{AEBA0E97-1153-45DD-8324-A45EB71EAE49}">
      <dsp:nvSpPr>
        <dsp:cNvPr id="0" name=""/>
        <dsp:cNvSpPr/>
      </dsp:nvSpPr>
      <dsp:spPr>
        <a:xfrm>
          <a:off x="2575183" y="2180134"/>
          <a:ext cx="422123" cy="91440"/>
        </a:xfrm>
        <a:custGeom>
          <a:avLst/>
          <a:gdLst/>
          <a:ahLst/>
          <a:cxnLst/>
          <a:rect l="0" t="0" r="0" b="0"/>
          <a:pathLst>
            <a:path>
              <a:moveTo>
                <a:pt x="0" y="45720"/>
              </a:moveTo>
              <a:lnTo>
                <a:pt x="422123"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927" y="2223591"/>
        <a:ext cx="22636" cy="4527"/>
      </dsp:txXfrm>
    </dsp:sp>
    <dsp:sp modelId="{A9A1B078-3AB6-41AF-8413-0081F963E8F6}">
      <dsp:nvSpPr>
        <dsp:cNvPr id="0" name=""/>
        <dsp:cNvSpPr/>
      </dsp:nvSpPr>
      <dsp:spPr>
        <a:xfrm>
          <a:off x="608618" y="1635345"/>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a:cs typeface="Calibri" panose="020F0502020204030204" pitchFamily="34" charset="0"/>
            </a:rPr>
            <a:t>🏫</a:t>
          </a:r>
          <a:endParaRPr lang="en-US" sz="2800" kern="1200" dirty="0">
            <a:latin typeface="Calibri" panose="020F0502020204030204" pitchFamily="34" charset="0"/>
            <a:cs typeface="Calibri" panose="020F0502020204030204" pitchFamily="34" charset="0"/>
          </a:endParaRPr>
        </a:p>
      </dsp:txBody>
      <dsp:txXfrm>
        <a:off x="608618" y="1635345"/>
        <a:ext cx="1968364" cy="1181018"/>
      </dsp:txXfrm>
    </dsp:sp>
    <dsp:sp modelId="{76097852-9163-4224-96C9-07740D73D88C}">
      <dsp:nvSpPr>
        <dsp:cNvPr id="0" name=""/>
        <dsp:cNvSpPr/>
      </dsp:nvSpPr>
      <dsp:spPr>
        <a:xfrm>
          <a:off x="1592801" y="2814564"/>
          <a:ext cx="2421088" cy="422123"/>
        </a:xfrm>
        <a:custGeom>
          <a:avLst/>
          <a:gdLst/>
          <a:ahLst/>
          <a:cxnLst/>
          <a:rect l="0" t="0" r="0" b="0"/>
          <a:pathLst>
            <a:path>
              <a:moveTo>
                <a:pt x="2421088" y="0"/>
              </a:moveTo>
              <a:lnTo>
                <a:pt x="2421088" y="228161"/>
              </a:lnTo>
              <a:lnTo>
                <a:pt x="0" y="228161"/>
              </a:lnTo>
              <a:lnTo>
                <a:pt x="0" y="422123"/>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1769" y="3023362"/>
        <a:ext cx="123152" cy="4527"/>
      </dsp:txXfrm>
    </dsp:sp>
    <dsp:sp modelId="{2603E9E9-ED7D-41E0-ADE6-6497EE3651A1}">
      <dsp:nvSpPr>
        <dsp:cNvPr id="0" name=""/>
        <dsp:cNvSpPr/>
      </dsp:nvSpPr>
      <dsp:spPr>
        <a:xfrm>
          <a:off x="3029707" y="1635345"/>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t>
          </a:r>
        </a:p>
      </dsp:txBody>
      <dsp:txXfrm>
        <a:off x="3029707" y="1635345"/>
        <a:ext cx="1968364" cy="1181018"/>
      </dsp:txXfrm>
    </dsp:sp>
    <dsp:sp modelId="{537AACF7-63BE-4C23-AFF4-4DD91192A90D}">
      <dsp:nvSpPr>
        <dsp:cNvPr id="0" name=""/>
        <dsp:cNvSpPr/>
      </dsp:nvSpPr>
      <dsp:spPr>
        <a:xfrm>
          <a:off x="2575183" y="3813877"/>
          <a:ext cx="422123" cy="91440"/>
        </a:xfrm>
        <a:custGeom>
          <a:avLst/>
          <a:gdLst/>
          <a:ahLst/>
          <a:cxnLst/>
          <a:rect l="0" t="0" r="0" b="0"/>
          <a:pathLst>
            <a:path>
              <a:moveTo>
                <a:pt x="0" y="45720"/>
              </a:moveTo>
              <a:lnTo>
                <a:pt x="422123"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927" y="3857334"/>
        <a:ext cx="22636" cy="4527"/>
      </dsp:txXfrm>
    </dsp:sp>
    <dsp:sp modelId="{26657EDF-FFB4-44E4-B9CA-B1F0F4872D21}">
      <dsp:nvSpPr>
        <dsp:cNvPr id="0" name=""/>
        <dsp:cNvSpPr/>
      </dsp:nvSpPr>
      <dsp:spPr>
        <a:xfrm>
          <a:off x="608618" y="3269088"/>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t>
          </a:r>
        </a:p>
      </dsp:txBody>
      <dsp:txXfrm>
        <a:off x="608618" y="3269088"/>
        <a:ext cx="1968364" cy="1181018"/>
      </dsp:txXfrm>
    </dsp:sp>
    <dsp:sp modelId="{DC2AF3AC-CD85-4BA6-B5A0-F925DC8A413D}">
      <dsp:nvSpPr>
        <dsp:cNvPr id="0" name=""/>
        <dsp:cNvSpPr/>
      </dsp:nvSpPr>
      <dsp:spPr>
        <a:xfrm>
          <a:off x="3029707" y="3269088"/>
          <a:ext cx="1968364" cy="11810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52" tIns="101243" rIns="96452" bIns="101243"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t>
          </a:r>
        </a:p>
      </dsp:txBody>
      <dsp:txXfrm>
        <a:off x="3029707" y="3269088"/>
        <a:ext cx="1968364" cy="1181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F116A-974D-4F83-888A-672CDC225F7B}">
      <dsp:nvSpPr>
        <dsp:cNvPr id="0" name=""/>
        <dsp:cNvSpPr/>
      </dsp:nvSpPr>
      <dsp:spPr>
        <a:xfrm>
          <a:off x="210" y="77226"/>
          <a:ext cx="2536156" cy="344478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16" tIns="0" rIns="250516"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Giving gifts or treats 🎁🍭</a:t>
          </a:r>
        </a:p>
      </dsp:txBody>
      <dsp:txXfrm>
        <a:off x="210" y="1455138"/>
        <a:ext cx="2536156" cy="2066868"/>
      </dsp:txXfrm>
    </dsp:sp>
    <dsp:sp modelId="{A02C3507-DF33-4A74-AD02-F21D2D846472}">
      <dsp:nvSpPr>
        <dsp:cNvPr id="0" name=""/>
        <dsp:cNvSpPr/>
      </dsp:nvSpPr>
      <dsp:spPr>
        <a:xfrm>
          <a:off x="210" y="277922"/>
          <a:ext cx="2536156" cy="12173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0516" tIns="165100" rIns="250516" bIns="165100" numCol="1" spcCol="1270" anchor="ctr" anchorCtr="0">
          <a:noAutofit/>
        </a:bodyPr>
        <a:lstStyle/>
        <a:p>
          <a:pPr marL="0" lvl="0" indent="0" algn="l" defTabSz="2800350">
            <a:lnSpc>
              <a:spcPct val="90000"/>
            </a:lnSpc>
            <a:spcBef>
              <a:spcPct val="0"/>
            </a:spcBef>
            <a:spcAft>
              <a:spcPct val="35000"/>
            </a:spcAft>
            <a:buNone/>
          </a:pPr>
          <a:r>
            <a:rPr lang="en-US" sz="6300" kern="1200"/>
            <a:t>01</a:t>
          </a:r>
        </a:p>
      </dsp:txBody>
      <dsp:txXfrm>
        <a:off x="210" y="277922"/>
        <a:ext cx="2536156" cy="1217355"/>
      </dsp:txXfrm>
    </dsp:sp>
    <dsp:sp modelId="{DD52F3A2-23FD-417D-8960-1E477DC530C8}">
      <dsp:nvSpPr>
        <dsp:cNvPr id="0" name=""/>
        <dsp:cNvSpPr/>
      </dsp:nvSpPr>
      <dsp:spPr>
        <a:xfrm>
          <a:off x="2739259" y="77226"/>
          <a:ext cx="2536156" cy="34232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16" tIns="0" rIns="250516"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Asking to keep secrets 🤐</a:t>
          </a:r>
        </a:p>
      </dsp:txBody>
      <dsp:txXfrm>
        <a:off x="2739259" y="1446532"/>
        <a:ext cx="2536156" cy="2053958"/>
      </dsp:txXfrm>
    </dsp:sp>
    <dsp:sp modelId="{CE9E2FBC-CEFD-4A7F-B13E-A91413CBC97C}">
      <dsp:nvSpPr>
        <dsp:cNvPr id="0" name=""/>
        <dsp:cNvSpPr/>
      </dsp:nvSpPr>
      <dsp:spPr>
        <a:xfrm>
          <a:off x="2739259" y="267164"/>
          <a:ext cx="2536156" cy="12173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0516" tIns="165100" rIns="250516" bIns="165100" numCol="1" spcCol="1270" anchor="ctr" anchorCtr="0">
          <a:noAutofit/>
        </a:bodyPr>
        <a:lstStyle/>
        <a:p>
          <a:pPr marL="0" lvl="0" indent="0" algn="l" defTabSz="2800350">
            <a:lnSpc>
              <a:spcPct val="90000"/>
            </a:lnSpc>
            <a:spcBef>
              <a:spcPct val="0"/>
            </a:spcBef>
            <a:spcAft>
              <a:spcPct val="35000"/>
            </a:spcAft>
            <a:buNone/>
          </a:pPr>
          <a:r>
            <a:rPr lang="en-US" sz="6300" kern="1200"/>
            <a:t>02</a:t>
          </a:r>
        </a:p>
      </dsp:txBody>
      <dsp:txXfrm>
        <a:off x="2739259" y="267164"/>
        <a:ext cx="2536156" cy="1217355"/>
      </dsp:txXfrm>
    </dsp:sp>
    <dsp:sp modelId="{21C64A47-DA67-4F95-9465-34170B51A4C0}">
      <dsp:nvSpPr>
        <dsp:cNvPr id="0" name=""/>
        <dsp:cNvSpPr/>
      </dsp:nvSpPr>
      <dsp:spPr>
        <a:xfrm>
          <a:off x="5478308" y="77226"/>
          <a:ext cx="2536156" cy="339015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16" tIns="0" rIns="250516"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They might pretend to be a friend/make kids feel special🤝</a:t>
          </a:r>
        </a:p>
      </dsp:txBody>
      <dsp:txXfrm>
        <a:off x="5478308" y="1433287"/>
        <a:ext cx="2536156" cy="2034091"/>
      </dsp:txXfrm>
    </dsp:sp>
    <dsp:sp modelId="{BB5B2C42-83B5-43C9-BB7D-E813E969607F}">
      <dsp:nvSpPr>
        <dsp:cNvPr id="0" name=""/>
        <dsp:cNvSpPr/>
      </dsp:nvSpPr>
      <dsp:spPr>
        <a:xfrm>
          <a:off x="5478308" y="250608"/>
          <a:ext cx="2536156" cy="12173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0516" tIns="165100" rIns="250516" bIns="165100" numCol="1" spcCol="1270" anchor="ctr" anchorCtr="0">
          <a:noAutofit/>
        </a:bodyPr>
        <a:lstStyle/>
        <a:p>
          <a:pPr marL="0" lvl="0" indent="0" algn="l" defTabSz="2800350">
            <a:lnSpc>
              <a:spcPct val="90000"/>
            </a:lnSpc>
            <a:spcBef>
              <a:spcPct val="0"/>
            </a:spcBef>
            <a:spcAft>
              <a:spcPct val="35000"/>
            </a:spcAft>
            <a:buNone/>
          </a:pPr>
          <a:r>
            <a:rPr lang="en-US" sz="6300" kern="1200"/>
            <a:t>03</a:t>
          </a:r>
          <a:endParaRPr lang="en-US" sz="6300" kern="1200" dirty="0"/>
        </a:p>
      </dsp:txBody>
      <dsp:txXfrm>
        <a:off x="5478308" y="250608"/>
        <a:ext cx="2536156" cy="1217355"/>
      </dsp:txXfrm>
    </dsp:sp>
    <dsp:sp modelId="{73C613B6-E983-4AF6-B6E6-67E9CD14F12A}">
      <dsp:nvSpPr>
        <dsp:cNvPr id="0" name=""/>
        <dsp:cNvSpPr/>
      </dsp:nvSpPr>
      <dsp:spPr>
        <a:xfrm>
          <a:off x="8217358" y="77226"/>
          <a:ext cx="2536156" cy="3401747"/>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516" tIns="0" rIns="250516" bIns="33020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Promising fun or adventures </a:t>
          </a:r>
          <a:r>
            <a:rPr lang="en-US" sz="2800" kern="1200" dirty="0">
              <a:latin typeface="Calibri Light" panose="020F0302020204030204" pitchFamily="34" charset="0"/>
              <a:cs typeface="Calibri Light" panose="020F0302020204030204" pitchFamily="34" charset="0"/>
            </a:rPr>
            <a:t>🎉 </a:t>
          </a:r>
        </a:p>
      </dsp:txBody>
      <dsp:txXfrm>
        <a:off x="8217358" y="1437925"/>
        <a:ext cx="2536156" cy="2041048"/>
      </dsp:txXfrm>
    </dsp:sp>
    <dsp:sp modelId="{A7E0C55E-2C17-4EE5-B481-3F6017965D23}">
      <dsp:nvSpPr>
        <dsp:cNvPr id="0" name=""/>
        <dsp:cNvSpPr/>
      </dsp:nvSpPr>
      <dsp:spPr>
        <a:xfrm>
          <a:off x="8217358" y="256406"/>
          <a:ext cx="2536156" cy="12173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0516" tIns="165100" rIns="250516" bIns="165100" numCol="1" spcCol="1270" anchor="ctr" anchorCtr="0">
          <a:noAutofit/>
        </a:bodyPr>
        <a:lstStyle/>
        <a:p>
          <a:pPr marL="0" lvl="0" indent="0" algn="l" defTabSz="2800350">
            <a:lnSpc>
              <a:spcPct val="90000"/>
            </a:lnSpc>
            <a:spcBef>
              <a:spcPct val="0"/>
            </a:spcBef>
            <a:spcAft>
              <a:spcPct val="35000"/>
            </a:spcAft>
            <a:buNone/>
          </a:pPr>
          <a:r>
            <a:rPr lang="en-US" sz="6300" kern="1200"/>
            <a:t>04</a:t>
          </a:r>
        </a:p>
      </dsp:txBody>
      <dsp:txXfrm>
        <a:off x="8217358" y="256406"/>
        <a:ext cx="2536156" cy="12173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01D58-1227-4DB1-8A43-14D20BED51AD}">
      <dsp:nvSpPr>
        <dsp:cNvPr id="0" name=""/>
        <dsp:cNvSpPr/>
      </dsp:nvSpPr>
      <dsp:spPr>
        <a:xfrm rot="10800000">
          <a:off x="1208013" y="349"/>
          <a:ext cx="3941489" cy="8609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6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Calibri" panose="020F0502020204030204" pitchFamily="34" charset="0"/>
              <a:cs typeface="Calibri" panose="020F0502020204030204" pitchFamily="34" charset="0"/>
            </a:rPr>
            <a:t>On the computer  </a:t>
          </a:r>
        </a:p>
      </dsp:txBody>
      <dsp:txXfrm rot="10800000">
        <a:off x="1423245" y="349"/>
        <a:ext cx="3726257" cy="860927"/>
      </dsp:txXfrm>
    </dsp:sp>
    <dsp:sp modelId="{1AAB73D0-C759-4D29-AAEB-8C2676EC8013}">
      <dsp:nvSpPr>
        <dsp:cNvPr id="0" name=""/>
        <dsp:cNvSpPr/>
      </dsp:nvSpPr>
      <dsp:spPr>
        <a:xfrm>
          <a:off x="777549" y="349"/>
          <a:ext cx="860927" cy="860927"/>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F7D8D-CBA5-4B47-8CA0-DB8F9F3EA7A2}">
      <dsp:nvSpPr>
        <dsp:cNvPr id="0" name=""/>
        <dsp:cNvSpPr/>
      </dsp:nvSpPr>
      <dsp:spPr>
        <a:xfrm rot="10800000">
          <a:off x="1208013" y="1118270"/>
          <a:ext cx="3941489" cy="8609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6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Calibri" panose="020F0502020204030204" pitchFamily="34" charset="0"/>
              <a:cs typeface="Calibri" panose="020F0502020204030204" pitchFamily="34" charset="0"/>
            </a:rPr>
            <a:t>Tablet</a:t>
          </a:r>
        </a:p>
      </dsp:txBody>
      <dsp:txXfrm rot="10800000">
        <a:off x="1423245" y="1118270"/>
        <a:ext cx="3726257" cy="860927"/>
      </dsp:txXfrm>
    </dsp:sp>
    <dsp:sp modelId="{B733C9FF-BE17-40AB-BBC4-2A672CE6490F}">
      <dsp:nvSpPr>
        <dsp:cNvPr id="0" name=""/>
        <dsp:cNvSpPr/>
      </dsp:nvSpPr>
      <dsp:spPr>
        <a:xfrm>
          <a:off x="777549" y="1118270"/>
          <a:ext cx="860927" cy="860927"/>
        </a:xfrm>
        <a:prstGeom prst="ellipse">
          <a:avLst/>
        </a:prstGeom>
        <a:blipFill>
          <a:blip xmlns:r="http://schemas.openxmlformats.org/officeDocument/2006/relationships" r:embed="rId2"/>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24CC7-B24F-45BB-A70B-5C38BA7AAF41}">
      <dsp:nvSpPr>
        <dsp:cNvPr id="0" name=""/>
        <dsp:cNvSpPr/>
      </dsp:nvSpPr>
      <dsp:spPr>
        <a:xfrm rot="10800000">
          <a:off x="1208013" y="2236191"/>
          <a:ext cx="3941489" cy="8609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6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Calibri" panose="020F0502020204030204" pitchFamily="34" charset="0"/>
              <a:cs typeface="Calibri" panose="020F0502020204030204" pitchFamily="34" charset="0"/>
            </a:rPr>
            <a:t>Park</a:t>
          </a:r>
        </a:p>
      </dsp:txBody>
      <dsp:txXfrm rot="10800000">
        <a:off x="1423245" y="2236191"/>
        <a:ext cx="3726257" cy="860927"/>
      </dsp:txXfrm>
    </dsp:sp>
    <dsp:sp modelId="{AAD0E76D-F37B-4E4D-8CAE-106D2CF5F68D}">
      <dsp:nvSpPr>
        <dsp:cNvPr id="0" name=""/>
        <dsp:cNvSpPr/>
      </dsp:nvSpPr>
      <dsp:spPr>
        <a:xfrm>
          <a:off x="777549" y="2236191"/>
          <a:ext cx="860927" cy="860927"/>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F344F-2ED3-40AE-94F0-079F1C645BEA}">
      <dsp:nvSpPr>
        <dsp:cNvPr id="0" name=""/>
        <dsp:cNvSpPr/>
      </dsp:nvSpPr>
      <dsp:spPr>
        <a:xfrm rot="10800000">
          <a:off x="1208013" y="3354111"/>
          <a:ext cx="3941489" cy="8609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6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solidFill>
              <a:latin typeface="Calibri" panose="020F0502020204030204" pitchFamily="34" charset="0"/>
              <a:cs typeface="Calibri" panose="020F0502020204030204" pitchFamily="34" charset="0"/>
            </a:rPr>
            <a:t>Playground </a:t>
          </a:r>
        </a:p>
      </dsp:txBody>
      <dsp:txXfrm rot="10800000">
        <a:off x="1423245" y="3354111"/>
        <a:ext cx="3726257" cy="860927"/>
      </dsp:txXfrm>
    </dsp:sp>
    <dsp:sp modelId="{07827CD5-E1DD-43D5-A753-A6D5CAD6608D}">
      <dsp:nvSpPr>
        <dsp:cNvPr id="0" name=""/>
        <dsp:cNvSpPr/>
      </dsp:nvSpPr>
      <dsp:spPr>
        <a:xfrm>
          <a:off x="777549" y="3354111"/>
          <a:ext cx="860927" cy="860927"/>
        </a:xfrm>
        <a:prstGeom prst="ellipse">
          <a:avLst/>
        </a:prstGeom>
        <a:blipFill>
          <a:blip xmlns:r="http://schemas.openxmlformats.org/officeDocument/2006/relationships" r:embed="rId4"/>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77159-0A1E-49A9-8750-922AD1713722}">
      <dsp:nvSpPr>
        <dsp:cNvPr id="0" name=""/>
        <dsp:cNvSpPr/>
      </dsp:nvSpPr>
      <dsp:spPr>
        <a:xfrm rot="10800000">
          <a:off x="1208013" y="4472032"/>
          <a:ext cx="3941489" cy="8609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6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Calibri" panose="020F0502020204030204" pitchFamily="34" charset="0"/>
              <a:cs typeface="Calibri" panose="020F0502020204030204" pitchFamily="34" charset="0"/>
            </a:rPr>
            <a:t>Neighborhoods</a:t>
          </a:r>
        </a:p>
      </dsp:txBody>
      <dsp:txXfrm rot="10800000">
        <a:off x="1423245" y="4472032"/>
        <a:ext cx="3726257" cy="860927"/>
      </dsp:txXfrm>
    </dsp:sp>
    <dsp:sp modelId="{83ED15E6-F91A-4C91-A0C6-66ACE6CC481A}">
      <dsp:nvSpPr>
        <dsp:cNvPr id="0" name=""/>
        <dsp:cNvSpPr/>
      </dsp:nvSpPr>
      <dsp:spPr>
        <a:xfrm>
          <a:off x="777549" y="4472032"/>
          <a:ext cx="860927" cy="860927"/>
        </a:xfrm>
        <a:prstGeom prst="ellipse">
          <a:avLst/>
        </a:prstGeom>
        <a:blipFill>
          <a:blip xmlns:r="http://schemas.openxmlformats.org/officeDocument/2006/relationships" r:embed="rId5"/>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2247B-85FA-4A8C-93A0-B8126EE8052C}">
      <dsp:nvSpPr>
        <dsp:cNvPr id="0" name=""/>
        <dsp:cNvSpPr/>
      </dsp:nvSpPr>
      <dsp:spPr>
        <a:xfrm>
          <a:off x="0" y="32109"/>
          <a:ext cx="52578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Calibri" panose="020F0502020204030204" pitchFamily="34" charset="0"/>
              <a:cs typeface="Calibri" panose="020F0502020204030204" pitchFamily="34" charset="0"/>
            </a:rPr>
            <a:t>How did Webster feel at first? </a:t>
          </a:r>
        </a:p>
      </dsp:txBody>
      <dsp:txXfrm>
        <a:off x="64083" y="96192"/>
        <a:ext cx="5129634" cy="1184574"/>
      </dsp:txXfrm>
    </dsp:sp>
    <dsp:sp modelId="{59BC7905-F55E-4C4E-A92A-028BF99A85D2}">
      <dsp:nvSpPr>
        <dsp:cNvPr id="0" name=""/>
        <dsp:cNvSpPr/>
      </dsp:nvSpPr>
      <dsp:spPr>
        <a:xfrm>
          <a:off x="0" y="1439890"/>
          <a:ext cx="52578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Calibri" panose="020F0502020204030204" pitchFamily="34" charset="0"/>
              <a:cs typeface="Calibri" panose="020F0502020204030204" pitchFamily="34" charset="0"/>
            </a:rPr>
            <a:t>How did he get help?</a:t>
          </a:r>
        </a:p>
      </dsp:txBody>
      <dsp:txXfrm>
        <a:off x="64083" y="1503973"/>
        <a:ext cx="5129634" cy="1184574"/>
      </dsp:txXfrm>
    </dsp:sp>
    <dsp:sp modelId="{D8A2CD0F-2885-4CD9-BF00-F94EA09A6322}">
      <dsp:nvSpPr>
        <dsp:cNvPr id="0" name=""/>
        <dsp:cNvSpPr/>
      </dsp:nvSpPr>
      <dsp:spPr>
        <a:xfrm>
          <a:off x="0" y="2847670"/>
          <a:ext cx="52578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Calibri" panose="020F0502020204030204" pitchFamily="34" charset="0"/>
              <a:cs typeface="Calibri" panose="020F0502020204030204" pitchFamily="34" charset="0"/>
            </a:rPr>
            <a:t>What are some ways he is being safe online?</a:t>
          </a:r>
        </a:p>
      </dsp:txBody>
      <dsp:txXfrm>
        <a:off x="64083" y="2911753"/>
        <a:ext cx="5129634" cy="11845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C0878-A1C4-476C-BE50-D7B1794BC331}" type="datetimeFigureOut">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20C17-3A94-40D2-BCCC-72C144CAE590}" type="slidenum">
              <a:t>‹#›</a:t>
            </a:fld>
            <a:endParaRPr lang="en-US"/>
          </a:p>
        </p:txBody>
      </p:sp>
    </p:spTree>
    <p:extLst>
      <p:ext uri="{BB962C8B-B14F-4D97-AF65-F5344CB8AC3E}">
        <p14:creationId xmlns:p14="http://schemas.microsoft.com/office/powerpoint/2010/main" val="361468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e.utah.gov/xcode/Title76/Chapter5/76-5-S308.html?v=C76-5-S308_20160510201605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Audience: All </a:t>
            </a:r>
            <a:endParaRPr lang="en-US" i="1">
              <a:ea typeface="Calibri"/>
              <a:cs typeface="Calibri"/>
            </a:endParaRPr>
          </a:p>
          <a:p>
            <a:endParaRPr lang="en-US" i="1"/>
          </a:p>
          <a:p>
            <a:r>
              <a:rPr lang="en-US" i="1"/>
              <a:t>Facilitator: Introduces themselves and the training topic</a:t>
            </a:r>
            <a:endParaRPr lang="en-US" i="1">
              <a:ea typeface="Calibri"/>
              <a:cs typeface="Calibri"/>
            </a:endParaRPr>
          </a:p>
          <a:p>
            <a:endParaRPr lang="en-US" i="1"/>
          </a:p>
        </p:txBody>
      </p:sp>
      <p:sp>
        <p:nvSpPr>
          <p:cNvPr id="4" name="Slide Number Placeholder 3"/>
          <p:cNvSpPr>
            <a:spLocks noGrp="1"/>
          </p:cNvSpPr>
          <p:nvPr>
            <p:ph type="sldNum" sz="quarter" idx="5"/>
          </p:nvPr>
        </p:nvSpPr>
        <p:spPr/>
        <p:txBody>
          <a:bodyPr/>
          <a:lstStyle/>
          <a:p>
            <a:fld id="{CA26E109-A28E-4A69-9C00-4B69A906BDD0}" type="slidenum">
              <a:rPr lang="en-US" smtClean="0"/>
              <a:t>1</a:t>
            </a:fld>
            <a:endParaRPr lang="en-US"/>
          </a:p>
        </p:txBody>
      </p:sp>
    </p:spTree>
    <p:extLst>
      <p:ext uri="{BB962C8B-B14F-4D97-AF65-F5344CB8AC3E}">
        <p14:creationId xmlns:p14="http://schemas.microsoft.com/office/powerpoint/2010/main" val="53488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1</a:t>
            </a:r>
          </a:p>
          <a:p>
            <a:r>
              <a:rPr lang="en-US" b="1" dirty="0"/>
              <a:t>Point 8: Identifying trusted adults </a:t>
            </a:r>
          </a:p>
          <a:p>
            <a:endParaRPr lang="en-US" b="1" dirty="0"/>
          </a:p>
          <a:p>
            <a:r>
              <a:rPr lang="en-US" b="1" dirty="0"/>
              <a:t>Rubric 1.8</a:t>
            </a:r>
          </a:p>
        </p:txBody>
      </p:sp>
      <p:sp>
        <p:nvSpPr>
          <p:cNvPr id="4" name="Slide Number Placeholder 3"/>
          <p:cNvSpPr>
            <a:spLocks noGrp="1"/>
          </p:cNvSpPr>
          <p:nvPr>
            <p:ph type="sldNum" sz="quarter" idx="5"/>
          </p:nvPr>
        </p:nvSpPr>
        <p:spPr/>
        <p:txBody>
          <a:bodyPr/>
          <a:lstStyle/>
          <a:p>
            <a:fld id="{AFF20C17-3A94-40D2-BCCC-72C144CAE590}" type="slidenum">
              <a:rPr lang="en-US" smtClean="0"/>
              <a:t>10</a:t>
            </a:fld>
            <a:endParaRPr lang="en-US"/>
          </a:p>
        </p:txBody>
      </p:sp>
    </p:spTree>
    <p:extLst>
      <p:ext uri="{BB962C8B-B14F-4D97-AF65-F5344CB8AC3E}">
        <p14:creationId xmlns:p14="http://schemas.microsoft.com/office/powerpoint/2010/main" val="235879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t>
            </a:r>
          </a:p>
        </p:txBody>
      </p:sp>
      <p:sp>
        <p:nvSpPr>
          <p:cNvPr id="4" name="Slide Number Placeholder 3"/>
          <p:cNvSpPr>
            <a:spLocks noGrp="1"/>
          </p:cNvSpPr>
          <p:nvPr>
            <p:ph type="sldNum" sz="quarter" idx="5"/>
          </p:nvPr>
        </p:nvSpPr>
        <p:spPr/>
        <p:txBody>
          <a:bodyPr/>
          <a:lstStyle/>
          <a:p>
            <a:fld id="{CA26E109-A28E-4A69-9C00-4B69A906BDD0}" type="slidenum">
              <a:rPr lang="en-US" smtClean="0"/>
              <a:t>11</a:t>
            </a:fld>
            <a:endParaRPr lang="en-US"/>
          </a:p>
        </p:txBody>
      </p:sp>
    </p:spTree>
    <p:extLst>
      <p:ext uri="{BB962C8B-B14F-4D97-AF65-F5344CB8AC3E}">
        <p14:creationId xmlns:p14="http://schemas.microsoft.com/office/powerpoint/2010/main" val="324532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Section 1</a:t>
            </a:r>
          </a:p>
          <a:p>
            <a:r>
              <a:rPr lang="en-US" b="1" i="1" dirty="0"/>
              <a:t>Point 13: Grooming red flags</a:t>
            </a:r>
          </a:p>
          <a:p>
            <a:r>
              <a:rPr lang="en-US" b="1" i="1" dirty="0"/>
              <a:t>Point 12: Explanation of Grooming</a:t>
            </a:r>
          </a:p>
          <a:p>
            <a:endParaRPr lang="en-US" b="0" i="1" dirty="0"/>
          </a:p>
          <a:p>
            <a:r>
              <a:rPr lang="en-US" b="0" i="1" dirty="0"/>
              <a:t>Rubric: 1.10,1.11,1.12,1.13</a:t>
            </a:r>
          </a:p>
          <a:p>
            <a:endParaRPr lang="en-US" b="0" i="1" dirty="0"/>
          </a:p>
          <a:p>
            <a:r>
              <a:rPr lang="en-US" b="0" i="1" dirty="0"/>
              <a:t>Facilitator</a:t>
            </a:r>
            <a:endParaRPr lang="en-US" b="1" i="1" dirty="0"/>
          </a:p>
          <a:p>
            <a:pPr marL="171450" indent="-171450">
              <a:buFont typeface="Arial" panose="020B0604020202020204" pitchFamily="34" charset="0"/>
              <a:buChar char="•"/>
            </a:pPr>
            <a:r>
              <a:rPr lang="en-US" dirty="0"/>
              <a:t>Sometimes unsafe people try to </a:t>
            </a:r>
            <a:r>
              <a:rPr lang="en-US" i="1" dirty="0"/>
              <a:t>trick kids</a:t>
            </a:r>
            <a:r>
              <a:rPr lang="en-US" dirty="0"/>
              <a:t> to get them to trust them.</a:t>
            </a:r>
          </a:p>
          <a:p>
            <a:pPr marL="171450" indent="-171450">
              <a:buFont typeface="Arial" panose="020B0604020202020204" pitchFamily="34" charset="0"/>
              <a:buChar char="•"/>
            </a:pPr>
            <a:r>
              <a:rPr lang="en-US" dirty="0"/>
              <a:t>They might give gifts or candy, ask kids to keep secrets, pretend to be a special friend, or promise fun adventures.</a:t>
            </a:r>
          </a:p>
          <a:p>
            <a:pPr marL="171450" indent="-171450">
              <a:buFont typeface="Arial" panose="020B0604020202020204" pitchFamily="34" charset="0"/>
              <a:buChar char="•"/>
            </a:pPr>
            <a:r>
              <a:rPr lang="en-US" dirty="0"/>
              <a:t>These are tricks — not true friendship. If someone does these things and it feels “off,” kids should </a:t>
            </a:r>
            <a:r>
              <a:rPr lang="en-US" b="1" dirty="0"/>
              <a:t>tell a safe adult right away.</a:t>
            </a:r>
            <a:endParaRPr lang="en-US" dirty="0"/>
          </a:p>
          <a:p>
            <a:endParaRPr lang="en-US" b="1" i="1" dirty="0"/>
          </a:p>
        </p:txBody>
      </p:sp>
      <p:sp>
        <p:nvSpPr>
          <p:cNvPr id="4" name="Slide Number Placeholder 3"/>
          <p:cNvSpPr>
            <a:spLocks noGrp="1"/>
          </p:cNvSpPr>
          <p:nvPr>
            <p:ph type="sldNum" sz="quarter" idx="5"/>
          </p:nvPr>
        </p:nvSpPr>
        <p:spPr/>
        <p:txBody>
          <a:bodyPr/>
          <a:lstStyle/>
          <a:p>
            <a:fld id="{CA26E109-A28E-4A69-9C00-4B69A906BDD0}" type="slidenum">
              <a:rPr lang="en-US" smtClean="0"/>
              <a:t>12</a:t>
            </a:fld>
            <a:endParaRPr lang="en-US"/>
          </a:p>
        </p:txBody>
      </p:sp>
    </p:spTree>
    <p:extLst>
      <p:ext uri="{BB962C8B-B14F-4D97-AF65-F5344CB8AC3E}">
        <p14:creationId xmlns:p14="http://schemas.microsoft.com/office/powerpoint/2010/main" val="88110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p>
          <a:p>
            <a:r>
              <a:rPr lang="en-US" dirty="0"/>
              <a:t>Unsafe people might try to bother kids in different places. It could happen online, like on the computer or a tablet. It could also happen at the park, the playground, or even in your neighborhood. That’s why it’s important to listen to your feelings and always tell a safe adult if something feels wrong</a:t>
            </a:r>
          </a:p>
          <a:p>
            <a:endParaRPr lang="en-US" i="1" dirty="0"/>
          </a:p>
          <a:p>
            <a:r>
              <a:rPr lang="en-US" b="1" i="1" dirty="0"/>
              <a:t>Rubric: 1.12,1.14</a:t>
            </a:r>
          </a:p>
        </p:txBody>
      </p:sp>
      <p:sp>
        <p:nvSpPr>
          <p:cNvPr id="4" name="Slide Number Placeholder 3"/>
          <p:cNvSpPr>
            <a:spLocks noGrp="1"/>
          </p:cNvSpPr>
          <p:nvPr>
            <p:ph type="sldNum" sz="quarter" idx="5"/>
          </p:nvPr>
        </p:nvSpPr>
        <p:spPr/>
        <p:txBody>
          <a:bodyPr/>
          <a:lstStyle/>
          <a:p>
            <a:fld id="{CA26E109-A28E-4A69-9C00-4B69A906BDD0}" type="slidenum">
              <a:rPr lang="en-US" smtClean="0"/>
              <a:t>13</a:t>
            </a:fld>
            <a:endParaRPr lang="en-US"/>
          </a:p>
        </p:txBody>
      </p:sp>
    </p:spTree>
    <p:extLst>
      <p:ext uri="{BB962C8B-B14F-4D97-AF65-F5344CB8AC3E}">
        <p14:creationId xmlns:p14="http://schemas.microsoft.com/office/powerpoint/2010/main" val="201227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Point 14: Appropriate use of Technology</a:t>
            </a:r>
          </a:p>
          <a:p>
            <a:r>
              <a:rPr lang="en-US" b="1" dirty="0">
                <a:ea typeface="Calibri"/>
                <a:cs typeface="Calibri"/>
              </a:rPr>
              <a:t>Point 19: The Risk of sharing intimate images or personal information through electronic means</a:t>
            </a:r>
            <a:br>
              <a:rPr lang="en-US" b="1" dirty="0">
                <a:ea typeface="Calibri"/>
                <a:cs typeface="Calibri"/>
              </a:rPr>
            </a:br>
            <a:r>
              <a:rPr lang="en-US" b="1" dirty="0">
                <a:ea typeface="Calibri"/>
                <a:cs typeface="Calibri"/>
              </a:rPr>
              <a:t>Rubric: 1.14</a:t>
            </a:r>
          </a:p>
          <a:p>
            <a:r>
              <a:rPr lang="en-US" b="0" dirty="0">
                <a:ea typeface="Calibri"/>
                <a:cs typeface="Calibri"/>
              </a:rPr>
              <a:t>Facilitator</a:t>
            </a:r>
          </a:p>
          <a:p>
            <a:r>
              <a:rPr lang="en-US" b="0" dirty="0">
                <a:ea typeface="Calibri"/>
                <a:cs typeface="Calibri"/>
              </a:rPr>
              <a:t>Now we are going to watch a video about our friend Webster and how he connects with new friends online</a:t>
            </a:r>
          </a:p>
        </p:txBody>
      </p:sp>
      <p:sp>
        <p:nvSpPr>
          <p:cNvPr id="4" name="Slide Number Placeholder 3"/>
          <p:cNvSpPr>
            <a:spLocks noGrp="1"/>
          </p:cNvSpPr>
          <p:nvPr>
            <p:ph type="sldNum" sz="quarter" idx="5"/>
          </p:nvPr>
        </p:nvSpPr>
        <p:spPr/>
        <p:txBody>
          <a:bodyPr/>
          <a:lstStyle/>
          <a:p>
            <a:fld id="{AFF20C17-3A94-40D2-BCCC-72C144CAE590}" type="slidenum">
              <a:rPr lang="en-US"/>
              <a:t>14</a:t>
            </a:fld>
            <a:endParaRPr lang="en-US"/>
          </a:p>
        </p:txBody>
      </p:sp>
    </p:spTree>
    <p:extLst>
      <p:ext uri="{BB962C8B-B14F-4D97-AF65-F5344CB8AC3E}">
        <p14:creationId xmlns:p14="http://schemas.microsoft.com/office/powerpoint/2010/main" val="3749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19: The risks of sharing intimate images or personal information through electronic </a:t>
            </a:r>
            <a:r>
              <a:rPr lang="en-US" b="1"/>
              <a:t>means </a:t>
            </a:r>
            <a:endParaRPr lang="en-US" b="1" dirty="0"/>
          </a:p>
          <a:p>
            <a:r>
              <a:rPr lang="en-US" dirty="0"/>
              <a:t>Possible responses</a:t>
            </a:r>
          </a:p>
          <a:p>
            <a:endParaRPr lang="en-US" dirty="0"/>
          </a:p>
          <a:p>
            <a:r>
              <a:rPr lang="en-US" dirty="0"/>
              <a:t>-scared, nervous, unsure, pressured, sad, mad</a:t>
            </a:r>
          </a:p>
          <a:p>
            <a:r>
              <a:rPr lang="en-US" dirty="0"/>
              <a:t>-asked a parent/trusted adult if it was safe</a:t>
            </a:r>
          </a:p>
          <a:p>
            <a:r>
              <a:rPr lang="en-US" dirty="0"/>
              <a:t>-only added his friends and made account private</a:t>
            </a:r>
          </a:p>
          <a:p>
            <a:r>
              <a:rPr lang="en-US" dirty="0"/>
              <a:t>“Sometimes people online may say they want to be your friend, but we don’t always know who they really are.</a:t>
            </a:r>
          </a:p>
          <a:p>
            <a:endParaRPr lang="en-US" dirty="0"/>
          </a:p>
          <a:p>
            <a:r>
              <a:rPr lang="en-US" dirty="0"/>
              <a:t>Facilitator</a:t>
            </a:r>
          </a:p>
          <a:p>
            <a:r>
              <a:rPr lang="en-US" dirty="0"/>
              <a:t>*Sharing things like your name, where you live, or pictures can seem safe — but once it’s online, you can’t control who sees it.</a:t>
            </a:r>
          </a:p>
          <a:p>
            <a:r>
              <a:rPr lang="en-US" dirty="0"/>
              <a:t>Unsafe people might use that information to trick or hurt others.</a:t>
            </a:r>
          </a:p>
          <a:p>
            <a:r>
              <a:rPr lang="en-US" dirty="0"/>
              <a:t>That’s why it’s important to </a:t>
            </a:r>
            <a:r>
              <a:rPr lang="en-US" b="1" dirty="0"/>
              <a:t>only connect with people you already know in real life</a:t>
            </a:r>
            <a:r>
              <a:rPr lang="en-US" dirty="0"/>
              <a:t> and never share personal information online.</a:t>
            </a:r>
          </a:p>
          <a:p>
            <a:r>
              <a:rPr lang="en-US" dirty="0"/>
              <a:t>Let’s brainstorm together: what kinds of information should we </a:t>
            </a:r>
            <a:r>
              <a:rPr lang="en-US" i="1" dirty="0"/>
              <a:t>never</a:t>
            </a:r>
            <a:r>
              <a:rPr lang="en-US" dirty="0"/>
              <a:t> share online, and how can we stay safe instead?”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F20C17-3A94-40D2-BCCC-72C144CAE590}" type="slidenum">
              <a:rPr lang="en-US" smtClean="0"/>
              <a:t>15</a:t>
            </a:fld>
            <a:endParaRPr lang="en-US"/>
          </a:p>
        </p:txBody>
      </p:sp>
    </p:spTree>
    <p:extLst>
      <p:ext uri="{BB962C8B-B14F-4D97-AF65-F5344CB8AC3E}">
        <p14:creationId xmlns:p14="http://schemas.microsoft.com/office/powerpoint/2010/main" val="137597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Point 4: Recognizing general warning sings of Human Trafficking</a:t>
            </a:r>
          </a:p>
          <a:p>
            <a:r>
              <a:rPr lang="en-US" b="1" i="1" dirty="0"/>
              <a:t>Point: 11 How to recognize general warning sings that a person may be abusing a child</a:t>
            </a:r>
          </a:p>
          <a:p>
            <a:endParaRPr lang="en-US" i="1" dirty="0"/>
          </a:p>
        </p:txBody>
      </p:sp>
      <p:sp>
        <p:nvSpPr>
          <p:cNvPr id="4" name="Slide Number Placeholder 3"/>
          <p:cNvSpPr>
            <a:spLocks noGrp="1"/>
          </p:cNvSpPr>
          <p:nvPr>
            <p:ph type="sldNum" sz="quarter" idx="5"/>
          </p:nvPr>
        </p:nvSpPr>
        <p:spPr/>
        <p:txBody>
          <a:bodyPr/>
          <a:lstStyle/>
          <a:p>
            <a:fld id="{CA26E109-A28E-4A69-9C00-4B69A906BDD0}" type="slidenum">
              <a:rPr lang="en-US" smtClean="0"/>
              <a:t>16</a:t>
            </a:fld>
            <a:endParaRPr lang="en-US"/>
          </a:p>
        </p:txBody>
      </p:sp>
    </p:spTree>
    <p:extLst>
      <p:ext uri="{BB962C8B-B14F-4D97-AF65-F5344CB8AC3E}">
        <p14:creationId xmlns:p14="http://schemas.microsoft.com/office/powerpoint/2010/main" val="159927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Rubric: 1.11</a:t>
            </a:r>
          </a:p>
          <a:p>
            <a:endParaRPr lang="en-US" dirty="0"/>
          </a:p>
          <a:p>
            <a:r>
              <a:rPr lang="en-US" dirty="0"/>
              <a:t>Unsafe things can happen to any kid.</a:t>
            </a:r>
          </a:p>
          <a:p>
            <a:r>
              <a:rPr lang="en-US" dirty="0"/>
              <a:t>It doesn’t matter what you look like, where you live, or who your family is.</a:t>
            </a:r>
          </a:p>
          <a:p>
            <a:r>
              <a:rPr lang="en-US" dirty="0"/>
              <a:t>That’s why it’s important for all kids to know how to stay safe and tell safe adults.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D21CC-DD94-204E-93C8-E1AAF3084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4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Point 11: How to recognize general warning signs that a person may be abusing a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Point 5 Sensitivity to prior abuse</a:t>
            </a:r>
          </a:p>
          <a:p>
            <a:r>
              <a:rPr lang="en-US" b="1" dirty="0"/>
              <a:t>Rubric:1.11</a:t>
            </a:r>
          </a:p>
          <a:p>
            <a:endParaRPr lang="en-US" dirty="0"/>
          </a:p>
          <a:p>
            <a:r>
              <a:rPr lang="en-US" dirty="0"/>
              <a:t>Adapted from Polaris Project, National Human Trafficking Hotline (</a:t>
            </a:r>
            <a:r>
              <a:rPr lang="en-US" dirty="0" err="1"/>
              <a:t>RecognizPing</a:t>
            </a:r>
            <a:r>
              <a:rPr lang="en-US" dirty="0"/>
              <a:t> the Signs of Trafficking).</a:t>
            </a:r>
          </a:p>
          <a:p>
            <a:pPr marL="0" indent="0">
              <a:buFont typeface="Arial" panose="020B0604020202020204" pitchFamily="34" charset="0"/>
              <a:buNone/>
            </a:pPr>
            <a:r>
              <a:rPr lang="en-US" b="0" i="1" dirty="0"/>
              <a:t>Facilitator</a:t>
            </a:r>
          </a:p>
          <a:p>
            <a:pPr marL="171450" indent="-171450">
              <a:buFont typeface="Arial" panose="020B0604020202020204" pitchFamily="34" charset="0"/>
              <a:buChar char="•"/>
            </a:pPr>
            <a:r>
              <a:rPr lang="en-US" b="0" i="1" dirty="0"/>
              <a:t>Read through slide</a:t>
            </a:r>
          </a:p>
          <a:p>
            <a:pPr marL="171450" indent="-171450">
              <a:buFont typeface="Arial" panose="020B0604020202020204" pitchFamily="34" charset="0"/>
              <a:buChar char="•"/>
            </a:pPr>
            <a:r>
              <a:rPr lang="en-US" b="0" dirty="0"/>
              <a:t>“Sometimes kids may show signs that something is wrong. For example, they may be absent from school a lot, have injuries they don’t explain, or suddenly act very tired, hungry, or upset.”</a:t>
            </a:r>
          </a:p>
          <a:p>
            <a:pPr marL="171450" indent="-171450">
              <a:buFont typeface="Arial" panose="020B0604020202020204" pitchFamily="34" charset="0"/>
              <a:buChar char="•"/>
            </a:pPr>
            <a:r>
              <a:rPr lang="en-US" b="0" dirty="0"/>
              <a:t>“They might seem secretive, scared, or start avoiding people they used to trust.”</a:t>
            </a:r>
          </a:p>
          <a:p>
            <a:pPr marL="171450" indent="-171450">
              <a:buFont typeface="Arial" panose="020B0604020202020204" pitchFamily="34" charset="0"/>
              <a:buChar char="•"/>
            </a:pPr>
            <a:r>
              <a:rPr lang="en-US" b="0" dirty="0"/>
              <a:t>“These are warning signs — called ‘red flags’ — and they mean it’s time to talk to a trusted adult who can help.”</a:t>
            </a:r>
          </a:p>
          <a:p>
            <a:endParaRPr lang="en-US" b="1" i="1" dirty="0"/>
          </a:p>
        </p:txBody>
      </p:sp>
      <p:sp>
        <p:nvSpPr>
          <p:cNvPr id="4" name="Slide Number Placeholder 3"/>
          <p:cNvSpPr>
            <a:spLocks noGrp="1"/>
          </p:cNvSpPr>
          <p:nvPr>
            <p:ph type="sldNum" sz="quarter" idx="5"/>
          </p:nvPr>
        </p:nvSpPr>
        <p:spPr/>
        <p:txBody>
          <a:bodyPr/>
          <a:lstStyle/>
          <a:p>
            <a:fld id="{CA26E109-A28E-4A69-9C00-4B69A906BDD0}" type="slidenum">
              <a:rPr lang="en-US" smtClean="0"/>
              <a:t>18</a:t>
            </a:fld>
            <a:endParaRPr lang="en-US"/>
          </a:p>
        </p:txBody>
      </p:sp>
    </p:spTree>
    <p:extLst>
      <p:ext uri="{BB962C8B-B14F-4D97-AF65-F5344CB8AC3E}">
        <p14:creationId xmlns:p14="http://schemas.microsoft.com/office/powerpoint/2010/main" val="310475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Rubric:1.6</a:t>
            </a:r>
          </a:p>
          <a:p>
            <a:endParaRPr lang="en-US" b="1" dirty="0"/>
          </a:p>
          <a:p>
            <a:r>
              <a:rPr lang="en-US" b="0" dirty="0"/>
              <a:t>Facilitator</a:t>
            </a:r>
          </a:p>
          <a:p>
            <a:pPr marL="171450" indent="-171450">
              <a:buFont typeface="Arial" panose="020B0604020202020204" pitchFamily="34" charset="0"/>
              <a:buChar char="•"/>
            </a:pPr>
            <a:r>
              <a:rPr lang="en-US" b="0" dirty="0"/>
              <a:t>Read through slide</a:t>
            </a:r>
          </a:p>
          <a:p>
            <a:pPr marL="171450" indent="-171450">
              <a:buFont typeface="Arial" panose="020B0604020202020204" pitchFamily="34" charset="0"/>
              <a:buChar char="•"/>
            </a:pPr>
            <a:r>
              <a:rPr lang="en-US" dirty="0"/>
              <a:t>Some adults act in ways that help kids feel safe. Safe adults ask before hugs or high-fives, respect when you say no, and make sure you are never alone without other safe people nearby.</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AFF20C17-3A94-40D2-BCCC-72C144CAE590}" type="slidenum">
              <a:rPr lang="en-US" smtClean="0"/>
              <a:t>19</a:t>
            </a:fld>
            <a:endParaRPr lang="en-US"/>
          </a:p>
        </p:txBody>
      </p:sp>
    </p:spTree>
    <p:extLst>
      <p:ext uri="{BB962C8B-B14F-4D97-AF65-F5344CB8AC3E}">
        <p14:creationId xmlns:p14="http://schemas.microsoft.com/office/powerpoint/2010/main" val="1570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disclaimer that some of the instruction material is sensitive. If you need to step out or take a break, please do. We like to highlight every adult is responsible for the safety of children. Youth should not have the burden of preventing child sexual abuse/trafficking. By becoming educated ASY can help create a safer world for children and recognize that abuse usually comes from someone the child knows. Children often turn to other trusted adults for help. Its not the adult's job to investigate or prove abuse, only to report suspected abuse </a:t>
            </a:r>
          </a:p>
          <a:p>
            <a:endParaRPr lang="en-US" b="1" dirty="0">
              <a:ea typeface="Calibri"/>
              <a:cs typeface="Calibri"/>
            </a:endParaRPr>
          </a:p>
          <a:p>
            <a:r>
              <a:rPr lang="en-US" b="1" dirty="0"/>
              <a:t>Rubric: 1.1,1.3,1.4,1.5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20C17-3A94-40D2-BCCC-72C144CAE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344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CF91-DCA0-7788-9DF1-7114C4D4C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9E30-FDF1-C3C7-DB3A-F7F9E71EE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9A18D-F63A-C02E-70E8-DE0AD656505C}"/>
              </a:ext>
            </a:extLst>
          </p:cNvPr>
          <p:cNvSpPr>
            <a:spLocks noGrp="1"/>
          </p:cNvSpPr>
          <p:nvPr>
            <p:ph type="body" idx="1"/>
          </p:nvPr>
        </p:nvSpPr>
        <p:spPr/>
        <p:txBody>
          <a:bodyPr/>
          <a:lstStyle/>
          <a:p>
            <a:r>
              <a:rPr lang="en-US" b="1" dirty="0"/>
              <a:t>Rubric: 1.6</a:t>
            </a:r>
          </a:p>
          <a:p>
            <a:endParaRPr lang="en-US" b="1" dirty="0"/>
          </a:p>
          <a:p>
            <a:r>
              <a:rPr lang="en-US" b="0" dirty="0"/>
              <a:t>Facilitator</a:t>
            </a:r>
          </a:p>
          <a:p>
            <a:pPr marL="171450" indent="-171450">
              <a:buFont typeface="Arial" panose="020B0604020202020204" pitchFamily="34" charset="0"/>
              <a:buChar char="•"/>
            </a:pPr>
            <a:r>
              <a:rPr lang="en-US" b="0" dirty="0"/>
              <a:t>Read through slide</a:t>
            </a:r>
          </a:p>
          <a:p>
            <a:pPr marL="171450" indent="-171450">
              <a:buFont typeface="Arial" panose="020B0604020202020204" pitchFamily="34" charset="0"/>
              <a:buChar char="•"/>
            </a:pPr>
            <a:r>
              <a:rPr lang="en-US" dirty="0"/>
              <a:t>Unsafe adults sometimes break those rules. They might want to be alone with you, not listen when you say no, or ask you to keep secrets. If someone does this, tell a safe adult right away</a:t>
            </a:r>
            <a:endParaRPr lang="en-US" b="1" dirty="0"/>
          </a:p>
        </p:txBody>
      </p:sp>
      <p:sp>
        <p:nvSpPr>
          <p:cNvPr id="4" name="Slide Number Placeholder 3">
            <a:extLst>
              <a:ext uri="{FF2B5EF4-FFF2-40B4-BE49-F238E27FC236}">
                <a16:creationId xmlns:a16="http://schemas.microsoft.com/office/drawing/2014/main" id="{3DCEE3B0-94E8-71A2-32E7-74D38FB5780E}"/>
              </a:ext>
            </a:extLst>
          </p:cNvPr>
          <p:cNvSpPr>
            <a:spLocks noGrp="1"/>
          </p:cNvSpPr>
          <p:nvPr>
            <p:ph type="sldNum" sz="quarter" idx="5"/>
          </p:nvPr>
        </p:nvSpPr>
        <p:spPr/>
        <p:txBody>
          <a:bodyPr/>
          <a:lstStyle/>
          <a:p>
            <a:fld id="{AFF20C17-3A94-40D2-BCCC-72C144CAE590}" type="slidenum">
              <a:rPr lang="en-US" smtClean="0"/>
              <a:t>20</a:t>
            </a:fld>
            <a:endParaRPr lang="en-US"/>
          </a:p>
        </p:txBody>
      </p:sp>
    </p:spTree>
    <p:extLst>
      <p:ext uri="{BB962C8B-B14F-4D97-AF65-F5344CB8AC3E}">
        <p14:creationId xmlns:p14="http://schemas.microsoft.com/office/powerpoint/2010/main" val="418881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7: Trust your Feelings</a:t>
            </a:r>
          </a:p>
          <a:p>
            <a:r>
              <a:rPr lang="en-US" b="1" dirty="0"/>
              <a:t>Point 9: Body Ownership</a:t>
            </a:r>
          </a:p>
          <a:p>
            <a:r>
              <a:rPr lang="en-US" b="1" dirty="0"/>
              <a:t>Point 10: No secrets about inappropriate activities (its ok to tell)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Point 5 Sensitivity to prior abuse</a:t>
            </a:r>
          </a:p>
          <a:p>
            <a:endParaRPr lang="en-US" b="1" dirty="0"/>
          </a:p>
          <a:p>
            <a:r>
              <a:rPr lang="en-US" b="1" dirty="0"/>
              <a:t>Rubric: 1.7,1.9, 1.10</a:t>
            </a:r>
          </a:p>
          <a:p>
            <a:endParaRPr lang="en-US" b="1" dirty="0"/>
          </a:p>
          <a:p>
            <a:pPr>
              <a:buNone/>
            </a:pPr>
            <a:r>
              <a:rPr lang="en-US" b="1" dirty="0"/>
              <a:t>Body Ownership:</a:t>
            </a:r>
            <a:br>
              <a:rPr lang="en-US" dirty="0"/>
            </a:br>
            <a:r>
              <a:rPr lang="en-US" dirty="0"/>
              <a:t>“Remember, you’re in charge of your body. If someone’s touch feels uncomfortable, you have the right to say ‘No’ or ‘Stop,’ and then find a grown-up you trust.”</a:t>
            </a:r>
          </a:p>
          <a:p>
            <a:pPr>
              <a:buNone/>
            </a:pPr>
            <a:r>
              <a:rPr lang="en-US" b="1" dirty="0"/>
              <a:t>No Secrets About Inappropriate Activities:</a:t>
            </a:r>
            <a:br>
              <a:rPr lang="en-US" dirty="0"/>
            </a:br>
            <a:r>
              <a:rPr lang="en-US" dirty="0"/>
              <a:t>“Some secrets, like birthday surprises, can be fun, but if anyone tells you to keep a secret about touching private areas or doing something that feels wrong, that’s not okay. Always tell a trusted adult.”</a:t>
            </a:r>
          </a:p>
          <a:p>
            <a:r>
              <a:rPr lang="en-US" b="1" dirty="0"/>
              <a:t>Trust Your Feelings:</a:t>
            </a:r>
            <a:br>
              <a:rPr lang="en-US" dirty="0"/>
            </a:br>
            <a:r>
              <a:rPr lang="en-US" dirty="0"/>
              <a:t>“If you ever get a funny or nervous feeling in your tummy, that might be your body warning you something isn’t right. It’s important to talk to someone you trust—like a parent, teacher, or counselor—right away.”</a:t>
            </a:r>
          </a:p>
          <a:p>
            <a:endParaRPr lang="en-US" b="1" dirty="0"/>
          </a:p>
        </p:txBody>
      </p:sp>
      <p:sp>
        <p:nvSpPr>
          <p:cNvPr id="4" name="Slide Number Placeholder 3"/>
          <p:cNvSpPr>
            <a:spLocks noGrp="1"/>
          </p:cNvSpPr>
          <p:nvPr>
            <p:ph type="sldNum" sz="quarter" idx="5"/>
          </p:nvPr>
        </p:nvSpPr>
        <p:spPr/>
        <p:txBody>
          <a:bodyPr/>
          <a:lstStyle/>
          <a:p>
            <a:fld id="{1D53A7D9-39E6-4B3E-9478-4F12BE630EF9}" type="slidenum">
              <a:rPr lang="en-US" smtClean="0"/>
              <a:t>21</a:t>
            </a:fld>
            <a:endParaRPr lang="en-US"/>
          </a:p>
        </p:txBody>
      </p:sp>
    </p:spTree>
    <p:extLst>
      <p:ext uri="{BB962C8B-B14F-4D97-AF65-F5344CB8AC3E}">
        <p14:creationId xmlns:p14="http://schemas.microsoft.com/office/powerpoint/2010/main" val="205014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F20C17-3A94-40D2-BCCC-72C144CAE590}" type="slidenum">
              <a:rPr lang="en-US"/>
              <a:t>22</a:t>
            </a:fld>
            <a:endParaRPr lang="en-US"/>
          </a:p>
        </p:txBody>
      </p:sp>
    </p:spTree>
    <p:extLst>
      <p:ext uri="{BB962C8B-B14F-4D97-AF65-F5344CB8AC3E}">
        <p14:creationId xmlns:p14="http://schemas.microsoft.com/office/powerpoint/2010/main" val="206142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Section I Point 20: Protective Factors </a:t>
            </a:r>
          </a:p>
          <a:p>
            <a:endParaRPr lang="en-US" dirty="0"/>
          </a:p>
          <a:p>
            <a:r>
              <a:rPr lang="en-US" b="1" dirty="0"/>
              <a:t>Adapted from PACES diagram and word psychiatry, 2023</a:t>
            </a:r>
          </a:p>
          <a:p>
            <a:endParaRPr lang="en-US" b="1" dirty="0"/>
          </a:p>
          <a:p>
            <a:r>
              <a:rPr lang="en-US" b="0" dirty="0"/>
              <a:t>Facilitator:</a:t>
            </a:r>
          </a:p>
          <a:p>
            <a:pPr marL="171450" indent="-171450">
              <a:buFont typeface="Arial" panose="020B0604020202020204" pitchFamily="34" charset="0"/>
              <a:buChar char="•"/>
            </a:pPr>
            <a:r>
              <a:rPr lang="en-US" b="0" dirty="0"/>
              <a:t>Read Slide</a:t>
            </a:r>
          </a:p>
          <a:p>
            <a:pPr marL="171450" indent="-171450">
              <a:buFont typeface="Arial" panose="020B0604020202020204" pitchFamily="34" charset="0"/>
              <a:buChar char="•"/>
            </a:pPr>
            <a:r>
              <a:rPr lang="en-US" dirty="0"/>
              <a:t>Sometimes kids go through tough times, but there are things that help us feel strong. Having people who care, spending time with friends, trying fun hobbies, and being safe at home all help us feel better. We can also be helpers for others by including friends and being kind.</a:t>
            </a:r>
          </a:p>
        </p:txBody>
      </p:sp>
      <p:sp>
        <p:nvSpPr>
          <p:cNvPr id="4" name="Slide Number Placeholder 3"/>
          <p:cNvSpPr>
            <a:spLocks noGrp="1"/>
          </p:cNvSpPr>
          <p:nvPr>
            <p:ph type="sldNum" sz="quarter" idx="5"/>
          </p:nvPr>
        </p:nvSpPr>
        <p:spPr/>
        <p:txBody>
          <a:bodyPr/>
          <a:lstStyle/>
          <a:p>
            <a:fld id="{CA26E109-A28E-4A69-9C00-4B69A906BDD0}" type="slidenum">
              <a:rPr lang="en-US" smtClean="0"/>
              <a:t>23</a:t>
            </a:fld>
            <a:endParaRPr lang="en-US"/>
          </a:p>
        </p:txBody>
      </p:sp>
    </p:spTree>
    <p:extLst>
      <p:ext uri="{BB962C8B-B14F-4D97-AF65-F5344CB8AC3E}">
        <p14:creationId xmlns:p14="http://schemas.microsoft.com/office/powerpoint/2010/main" val="1422044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8: Identifying a trusted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 5: Children are not responsible for human trafficking or abuse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Section III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 8: Being Safe in various situations </a:t>
            </a:r>
          </a:p>
          <a:p>
            <a:r>
              <a:rPr lang="en-US" b="1" dirty="0"/>
              <a:t>Point 16: Create a plan to tell a trusted adult</a:t>
            </a:r>
          </a:p>
          <a:p>
            <a:r>
              <a:rPr lang="en-US" b="1" dirty="0"/>
              <a:t>Point 17: What do if a child suggests their friend is being abused</a:t>
            </a:r>
          </a:p>
          <a:p>
            <a:r>
              <a:rPr lang="en-US" b="1" dirty="0"/>
              <a:t>Point 18: Reasons to Report</a:t>
            </a:r>
          </a:p>
          <a:p>
            <a:endParaRPr lang="en-US" b="1" dirty="0"/>
          </a:p>
          <a:p>
            <a:r>
              <a:rPr lang="en-US" b="1" dirty="0"/>
              <a:t>Rubric:1.9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Children should learn rules that keep them safe from people, places, and situations that make them feel unwelcomed, scared, uncomfortable, or confused. Remind children they have the right to say “no” in any situation that makes them feel unsafe, and they should tell a trusted adult (for example, parent, guardian, relative, teacher, and clergy). Children should learn skills to get them out of situations as fast as possible when the person, place, or situation makes them feel unwelcomed, scared, uncomfortable, or confused.</a:t>
            </a:r>
            <a:endParaRPr lang="en-US" b="1" dirty="0"/>
          </a:p>
        </p:txBody>
      </p:sp>
      <p:sp>
        <p:nvSpPr>
          <p:cNvPr id="4" name="Slide Number Placeholder 3"/>
          <p:cNvSpPr>
            <a:spLocks noGrp="1"/>
          </p:cNvSpPr>
          <p:nvPr>
            <p:ph type="sldNum" sz="quarter" idx="5"/>
          </p:nvPr>
        </p:nvSpPr>
        <p:spPr/>
        <p:txBody>
          <a:bodyPr/>
          <a:lstStyle/>
          <a:p>
            <a:fld id="{AFF20C17-3A94-40D2-BCCC-72C144CAE590}" type="slidenum">
              <a:rPr lang="en-US" smtClean="0"/>
              <a:t>24</a:t>
            </a:fld>
            <a:endParaRPr lang="en-US"/>
          </a:p>
        </p:txBody>
      </p:sp>
    </p:spTree>
    <p:extLst>
      <p:ext uri="{BB962C8B-B14F-4D97-AF65-F5344CB8AC3E}">
        <p14:creationId xmlns:p14="http://schemas.microsoft.com/office/powerpoint/2010/main" val="78518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 1.10</a:t>
            </a:r>
          </a:p>
        </p:txBody>
      </p:sp>
      <p:sp>
        <p:nvSpPr>
          <p:cNvPr id="4" name="Slide Number Placeholder 3"/>
          <p:cNvSpPr>
            <a:spLocks noGrp="1"/>
          </p:cNvSpPr>
          <p:nvPr>
            <p:ph type="sldNum" sz="quarter" idx="5"/>
          </p:nvPr>
        </p:nvSpPr>
        <p:spPr/>
        <p:txBody>
          <a:bodyPr/>
          <a:lstStyle/>
          <a:p>
            <a:fld id="{AFF20C17-3A94-40D2-BCCC-72C144CAE590}" type="slidenum">
              <a:rPr lang="en-US" smtClean="0"/>
              <a:t>25</a:t>
            </a:fld>
            <a:endParaRPr lang="en-US"/>
          </a:p>
        </p:txBody>
      </p:sp>
    </p:spTree>
    <p:extLst>
      <p:ext uri="{BB962C8B-B14F-4D97-AF65-F5344CB8AC3E}">
        <p14:creationId xmlns:p14="http://schemas.microsoft.com/office/powerpoint/2010/main" val="3624304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 9: How adult can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Rubric 1.8,1.10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kids to know that keeping them safe isn’t their job—it’s an adult’s job. For little ones, just saying </a:t>
            </a:r>
            <a:r>
              <a:rPr lang="en-US" i="1" dirty="0"/>
              <a:t>tell a safe adult</a:t>
            </a:r>
            <a:r>
              <a:rPr lang="en-US" dirty="0"/>
              <a:t> is enough. For older kids, we explain that there are special numbers and hotlines safe adults can use. By middle school, students may want to know how these numbers work, but they still don’t have to handle it alone.”</a:t>
            </a:r>
          </a:p>
          <a:p>
            <a:endParaRPr lang="en-US" dirty="0"/>
          </a:p>
        </p:txBody>
      </p:sp>
      <p:sp>
        <p:nvSpPr>
          <p:cNvPr id="4" name="Slide Number Placeholder 3"/>
          <p:cNvSpPr>
            <a:spLocks noGrp="1"/>
          </p:cNvSpPr>
          <p:nvPr>
            <p:ph type="sldNum" sz="quarter" idx="5"/>
          </p:nvPr>
        </p:nvSpPr>
        <p:spPr/>
        <p:txBody>
          <a:bodyPr/>
          <a:lstStyle/>
          <a:p>
            <a:fld id="{AFF20C17-3A94-40D2-BCCC-72C144CAE590}" type="slidenum">
              <a:rPr lang="en-US" smtClean="0"/>
              <a:t>26</a:t>
            </a:fld>
            <a:endParaRPr lang="en-US"/>
          </a:p>
        </p:txBody>
      </p:sp>
    </p:spTree>
    <p:extLst>
      <p:ext uri="{BB962C8B-B14F-4D97-AF65-F5344CB8AC3E}">
        <p14:creationId xmlns:p14="http://schemas.microsoft.com/office/powerpoint/2010/main" val="3532272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a:t>
            </a:r>
            <a:endParaRPr lang="en-US">
              <a:cs typeface="Calibri"/>
            </a:endParaRPr>
          </a:p>
        </p:txBody>
      </p:sp>
      <p:sp>
        <p:nvSpPr>
          <p:cNvPr id="4" name="Slide Number Placeholder 3"/>
          <p:cNvSpPr>
            <a:spLocks noGrp="1"/>
          </p:cNvSpPr>
          <p:nvPr>
            <p:ph type="sldNum" sz="quarter" idx="5"/>
          </p:nvPr>
        </p:nvSpPr>
        <p:spPr/>
        <p:txBody>
          <a:bodyPr/>
          <a:lstStyle/>
          <a:p>
            <a:fld id="{CA26E109-A28E-4A69-9C00-4B69A906BDD0}" type="slidenum">
              <a:rPr lang="en-US" smtClean="0"/>
              <a:t>27</a:t>
            </a:fld>
            <a:endParaRPr lang="en-US"/>
          </a:p>
        </p:txBody>
      </p:sp>
    </p:spTree>
    <p:extLst>
      <p:ext uri="{BB962C8B-B14F-4D97-AF65-F5344CB8AC3E}">
        <p14:creationId xmlns:p14="http://schemas.microsoft.com/office/powerpoint/2010/main" val="222613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ea typeface="Calibri"/>
                <a:cs typeface="Calibri"/>
              </a:rPr>
              <a:t>Point 1: Consistency with the law</a:t>
            </a:r>
            <a:r>
              <a:rPr lang="en-US">
                <a:ea typeface="Calibri"/>
                <a:cs typeface="Calibri"/>
              </a:rPr>
              <a:t>: the materials demonstrate an understanding of Utah Code as it applies to providing the material. They do not have inconsistencies with Utah’s laws regarding human trafficking or the code related to human trafficking prevention instructional materials </a:t>
            </a:r>
          </a:p>
        </p:txBody>
      </p:sp>
      <p:sp>
        <p:nvSpPr>
          <p:cNvPr id="4" name="Slide Number Placeholder 3"/>
          <p:cNvSpPr>
            <a:spLocks noGrp="1"/>
          </p:cNvSpPr>
          <p:nvPr>
            <p:ph type="sldNum" sz="quarter" idx="5"/>
          </p:nvPr>
        </p:nvSpPr>
        <p:spPr/>
        <p:txBody>
          <a:bodyPr/>
          <a:lstStyle/>
          <a:p>
            <a:fld id="{AFF20C17-3A94-40D2-BCCC-72C144CAE590}" type="slidenum">
              <a:rPr lang="en-US"/>
              <a:t>28</a:t>
            </a:fld>
            <a:endParaRPr lang="en-US"/>
          </a:p>
        </p:txBody>
      </p:sp>
    </p:spTree>
    <p:extLst>
      <p:ext uri="{BB962C8B-B14F-4D97-AF65-F5344CB8AC3E}">
        <p14:creationId xmlns:p14="http://schemas.microsoft.com/office/powerpoint/2010/main" val="3931421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a:p>
          <a:p>
            <a:r>
              <a:rPr lang="en-US" b="1" i="1"/>
              <a:t>CHANGE CONTACT INFO TO MK GALLI from adult serving youth </a:t>
            </a:r>
          </a:p>
          <a:p>
            <a:endParaRPr lang="en-US" i="1"/>
          </a:p>
          <a:p>
            <a:endParaRPr lang="en-US" i="1"/>
          </a:p>
          <a:p>
            <a:r>
              <a:rPr lang="en-US" i="1"/>
              <a:t>Here is my contact information, please feel</a:t>
            </a:r>
            <a:r>
              <a:rPr lang="en-US" i="1" baseline="0"/>
              <a:t> free to reach out and connect with us, we’d love to hear from you. </a:t>
            </a:r>
            <a:endParaRPr lang="en-US" i="1"/>
          </a:p>
        </p:txBody>
      </p:sp>
      <p:sp>
        <p:nvSpPr>
          <p:cNvPr id="4" name="Slide Number Placeholder 3"/>
          <p:cNvSpPr>
            <a:spLocks noGrp="1"/>
          </p:cNvSpPr>
          <p:nvPr>
            <p:ph type="sldNum" sz="quarter" idx="10"/>
          </p:nvPr>
        </p:nvSpPr>
        <p:spPr/>
        <p:txBody>
          <a:bodyPr/>
          <a:lstStyle/>
          <a:p>
            <a:fld id="{126F3285-AD3E-44F0-94DD-2EA16D1DC20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6500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Begin by welcoming everyone and explaining that the group agreement is here to help everyone feel safe and respected while we learn together. Explain that these rules help make sure everyone has a chance to share, listen, and learn without feeling scared or left out.</a:t>
            </a:r>
          </a:p>
          <a:p>
            <a:pPr marL="171450" indent="-171450">
              <a:buFont typeface="Arial" panose="020B0604020202020204" pitchFamily="34" charset="0"/>
              <a:buChar char="•"/>
            </a:pPr>
            <a:r>
              <a:rPr lang="en-US" dirty="0"/>
              <a:t>Summarize the group agreements briefly: “We are here to be kind, listen carefully, share only if we want to, and keep our space safe. These rules help us all learn together. "Invite any questions or clarifications. Remind the group that these agreements are meant to help everyone feel comfortable and safe while learning.</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Rubric: 1.2,1.3,1.4,1.5</a:t>
            </a:r>
          </a:p>
        </p:txBody>
      </p:sp>
      <p:sp>
        <p:nvSpPr>
          <p:cNvPr id="4" name="Slide Number Placeholder 3"/>
          <p:cNvSpPr>
            <a:spLocks noGrp="1"/>
          </p:cNvSpPr>
          <p:nvPr>
            <p:ph type="sldNum" sz="quarter" idx="5"/>
          </p:nvPr>
        </p:nvSpPr>
        <p:spPr/>
        <p:txBody>
          <a:bodyPr/>
          <a:lstStyle/>
          <a:p>
            <a:fld id="{AFF20C17-3A94-40D2-BCCC-72C144CAE590}" type="slidenum">
              <a:rPr lang="en-US"/>
              <a:t>3</a:t>
            </a:fld>
            <a:endParaRPr lang="en-US"/>
          </a:p>
        </p:txBody>
      </p:sp>
    </p:spTree>
    <p:extLst>
      <p:ext uri="{BB962C8B-B14F-4D97-AF65-F5344CB8AC3E}">
        <p14:creationId xmlns:p14="http://schemas.microsoft.com/office/powerpoint/2010/main" val="2181287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D21CC-DD94-204E-93C8-E1AAF3084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402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20C17-3A94-40D2-BCCC-72C144CAE590}" type="slidenum">
              <a:rPr lang="en-US" smtClean="0"/>
              <a:t>31</a:t>
            </a:fld>
            <a:endParaRPr lang="en-US"/>
          </a:p>
        </p:txBody>
      </p:sp>
    </p:spTree>
    <p:extLst>
      <p:ext uri="{BB962C8B-B14F-4D97-AF65-F5344CB8AC3E}">
        <p14:creationId xmlns:p14="http://schemas.microsoft.com/office/powerpoint/2010/main" val="424691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Introduce goals to audience/youth</a:t>
            </a:r>
          </a:p>
          <a:p>
            <a:endParaRPr lang="en-US" i="1" dirty="0"/>
          </a:p>
          <a:p>
            <a:r>
              <a:rPr lang="en-US" b="1" i="1" dirty="0"/>
              <a:t>Rubric: 1.2,1.3</a:t>
            </a:r>
          </a:p>
        </p:txBody>
      </p:sp>
      <p:sp>
        <p:nvSpPr>
          <p:cNvPr id="4" name="Slide Number Placeholder 3"/>
          <p:cNvSpPr>
            <a:spLocks noGrp="1"/>
          </p:cNvSpPr>
          <p:nvPr>
            <p:ph type="sldNum" sz="quarter" idx="5"/>
          </p:nvPr>
        </p:nvSpPr>
        <p:spPr/>
        <p:txBody>
          <a:bodyPr/>
          <a:lstStyle/>
          <a:p>
            <a:fld id="{CA26E109-A28E-4A69-9C00-4B69A906BDD0}" type="slidenum">
              <a:rPr lang="en-US" smtClean="0"/>
              <a:t>4</a:t>
            </a:fld>
            <a:endParaRPr lang="en-US"/>
          </a:p>
        </p:txBody>
      </p:sp>
    </p:spTree>
    <p:extLst>
      <p:ext uri="{BB962C8B-B14F-4D97-AF65-F5344CB8AC3E}">
        <p14:creationId xmlns:p14="http://schemas.microsoft.com/office/powerpoint/2010/main" val="14557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Rubric: 1.3</a:t>
            </a:r>
          </a:p>
          <a:p>
            <a:r>
              <a:rPr lang="en-US" b="0" i="0" dirty="0"/>
              <a:t>Ask audience what they think it means to be safe?</a:t>
            </a:r>
          </a:p>
          <a:p>
            <a:endParaRPr lang="en-US" b="0" i="0" u="sng" dirty="0"/>
          </a:p>
          <a:p>
            <a:r>
              <a:rPr lang="en-US" b="0" i="0" u="sng" dirty="0"/>
              <a:t>Examples</a:t>
            </a:r>
          </a:p>
          <a:p>
            <a:pPr marL="171450" indent="-171450">
              <a:buFontTx/>
              <a:buChar char="-"/>
            </a:pPr>
            <a:r>
              <a:rPr lang="en-US" b="0" i="0" dirty="0"/>
              <a:t>Listening</a:t>
            </a:r>
          </a:p>
          <a:p>
            <a:pPr marL="171450" indent="-171450">
              <a:buFontTx/>
              <a:buChar char="-"/>
            </a:pPr>
            <a:r>
              <a:rPr lang="en-US" b="0" i="0" dirty="0"/>
              <a:t>Following Rules</a:t>
            </a:r>
          </a:p>
          <a:p>
            <a:pPr marL="171450" indent="-171450">
              <a:buFontTx/>
              <a:buChar char="-"/>
            </a:pPr>
            <a:r>
              <a:rPr lang="en-US" b="0" i="0" dirty="0"/>
              <a:t>Keeping  body to themselves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20C17-3A94-40D2-BCCC-72C144CAE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55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Introduce goals to audience/youth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endParaRPr lang="en-US" i="1" dirty="0"/>
          </a:p>
          <a:p>
            <a:endParaRPr lang="en-US" b="1" dirty="0"/>
          </a:p>
          <a:p>
            <a:r>
              <a:rPr lang="en-US" b="1" dirty="0"/>
              <a:t> </a:t>
            </a:r>
            <a:endParaRPr lang="en-US" b="1" i="1" dirty="0"/>
          </a:p>
          <a:p>
            <a:endParaRPr lang="en-US" i="1" dirty="0"/>
          </a:p>
          <a:p>
            <a:endParaRPr lang="en-US" i="1" dirty="0"/>
          </a:p>
        </p:txBody>
      </p:sp>
      <p:sp>
        <p:nvSpPr>
          <p:cNvPr id="4" name="Slide Number Placeholder 3"/>
          <p:cNvSpPr>
            <a:spLocks noGrp="1"/>
          </p:cNvSpPr>
          <p:nvPr>
            <p:ph type="sldNum" sz="quarter" idx="5"/>
          </p:nvPr>
        </p:nvSpPr>
        <p:spPr/>
        <p:txBody>
          <a:bodyPr/>
          <a:lstStyle/>
          <a:p>
            <a:fld id="{AFF20C17-3A94-40D2-BCCC-72C144CAE590}" type="slidenum">
              <a:rPr lang="en-US" smtClean="0"/>
              <a:t>6</a:t>
            </a:fld>
            <a:endParaRPr lang="en-US"/>
          </a:p>
        </p:txBody>
      </p:sp>
    </p:spTree>
    <p:extLst>
      <p:ext uri="{BB962C8B-B14F-4D97-AF65-F5344CB8AC3E}">
        <p14:creationId xmlns:p14="http://schemas.microsoft.com/office/powerpoint/2010/main" val="149765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Baskerville Old Face" panose="02020602080505020303" pitchFamily="18" charset="0"/>
                <a:cs typeface="Calibri Light"/>
              </a:rPr>
              <a:t>Utah Human Trafficking Law </a:t>
            </a:r>
            <a:r>
              <a:rPr lang="en-US" sz="1050" b="1" dirty="0">
                <a:solidFill>
                  <a:schemeClr val="tx2">
                    <a:lumMod val="75000"/>
                    <a:lumOff val="25000"/>
                  </a:schemeClr>
                </a:solidFill>
                <a:latin typeface="Baskerville Old Face" panose="02020602080505020303" pitchFamily="18" charset="0"/>
                <a:cs typeface="Calibri Light"/>
                <a:hlinkClick r:id="rId3">
                  <a:extLst>
                    <a:ext uri="{A12FA001-AC4F-418D-AE19-62706E023703}">
                      <ahyp:hlinkClr xmlns:ahyp="http://schemas.microsoft.com/office/drawing/2018/hyperlinkcolor" val="tx"/>
                    </a:ext>
                  </a:extLst>
                </a:hlinkClick>
              </a:rPr>
              <a:t>§76-5-308</a:t>
            </a:r>
            <a:endParaRPr lang="en-US" b="1" i="1" dirty="0"/>
          </a:p>
          <a:p>
            <a:endParaRPr lang="en-US" i="1" dirty="0"/>
          </a:p>
        </p:txBody>
      </p:sp>
      <p:sp>
        <p:nvSpPr>
          <p:cNvPr id="4" name="Slide Number Placeholder 3"/>
          <p:cNvSpPr>
            <a:spLocks noGrp="1"/>
          </p:cNvSpPr>
          <p:nvPr>
            <p:ph type="sldNum" sz="quarter" idx="5"/>
          </p:nvPr>
        </p:nvSpPr>
        <p:spPr/>
        <p:txBody>
          <a:bodyPr/>
          <a:lstStyle/>
          <a:p>
            <a:fld id="{CA26E109-A28E-4A69-9C00-4B69A906BDD0}" type="slidenum">
              <a:rPr lang="en-US" smtClean="0"/>
              <a:t>7</a:t>
            </a:fld>
            <a:endParaRPr lang="en-US"/>
          </a:p>
        </p:txBody>
      </p:sp>
    </p:spTree>
    <p:extLst>
      <p:ext uri="{BB962C8B-B14F-4D97-AF65-F5344CB8AC3E}">
        <p14:creationId xmlns:p14="http://schemas.microsoft.com/office/powerpoint/2010/main" val="235778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Rubric: 1.7</a:t>
            </a:r>
          </a:p>
        </p:txBody>
      </p:sp>
      <p:sp>
        <p:nvSpPr>
          <p:cNvPr id="4" name="Slide Number Placeholder 3"/>
          <p:cNvSpPr>
            <a:spLocks noGrp="1"/>
          </p:cNvSpPr>
          <p:nvPr>
            <p:ph type="sldNum" sz="quarter" idx="5"/>
          </p:nvPr>
        </p:nvSpPr>
        <p:spPr/>
        <p:txBody>
          <a:bodyPr/>
          <a:lstStyle/>
          <a:p>
            <a:fld id="{AFF20C17-3A94-40D2-BCCC-72C144CAE590}" type="slidenum">
              <a:rPr lang="en-US"/>
              <a:t>8</a:t>
            </a:fld>
            <a:endParaRPr lang="en-US"/>
          </a:p>
        </p:txBody>
      </p:sp>
    </p:spTree>
    <p:extLst>
      <p:ext uri="{BB962C8B-B14F-4D97-AF65-F5344CB8AC3E}">
        <p14:creationId xmlns:p14="http://schemas.microsoft.com/office/powerpoint/2010/main" val="219048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8a1d28723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8a1d28723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i="1" u="sng" dirty="0"/>
              <a:t>Section 1</a:t>
            </a:r>
          </a:p>
          <a:p>
            <a:pPr marL="0" lvl="0" indent="0" algn="l" rtl="0">
              <a:spcBef>
                <a:spcPts val="0"/>
              </a:spcBef>
              <a:spcAft>
                <a:spcPts val="0"/>
              </a:spcAft>
              <a:buNone/>
            </a:pPr>
            <a:r>
              <a:rPr lang="en-US" b="1" i="0" dirty="0"/>
              <a:t>Point 5 Sensitivity to prior abuse</a:t>
            </a:r>
          </a:p>
          <a:p>
            <a:pPr marL="0" lvl="0" indent="0" algn="l" rtl="0">
              <a:spcBef>
                <a:spcPts val="0"/>
              </a:spcBef>
              <a:spcAft>
                <a:spcPts val="0"/>
              </a:spcAft>
              <a:buNone/>
            </a:pPr>
            <a:r>
              <a:rPr lang="en-US" b="1" i="1" dirty="0"/>
              <a:t>Point 6: Risk Factors</a:t>
            </a:r>
          </a:p>
          <a:p>
            <a:pPr marL="0" lvl="0" indent="0" algn="l" rtl="0">
              <a:spcBef>
                <a:spcPts val="0"/>
              </a:spcBef>
              <a:spcAft>
                <a:spcPts val="0"/>
              </a:spcAft>
              <a:buNone/>
            </a:pPr>
            <a:r>
              <a:rPr lang="en-US" b="1" dirty="0"/>
              <a:t>Point 7: Vulnerable populations</a:t>
            </a:r>
          </a:p>
          <a:p>
            <a:pPr marL="0" lvl="0" indent="0" algn="l" rtl="0">
              <a:spcBef>
                <a:spcPts val="0"/>
              </a:spcBef>
              <a:spcAft>
                <a:spcPts val="0"/>
              </a:spcAft>
              <a:buNone/>
            </a:pPr>
            <a:endParaRPr lang="en-US" b="1" dirty="0"/>
          </a:p>
          <a:p>
            <a:r>
              <a:rPr lang="en-US" dirty="0"/>
              <a:t>Some kids have harder times at home — like not enough food or a safe place to live.</a:t>
            </a:r>
          </a:p>
          <a:p>
            <a:r>
              <a:rPr lang="en-US" dirty="0"/>
              <a:t>Sometimes kids see or hear things at home that don’t feel safe.</a:t>
            </a:r>
          </a:p>
          <a:p>
            <a:r>
              <a:rPr lang="en-US" dirty="0"/>
              <a:t>Unsafe people may try to take advantage of kids who are having a hard time.</a:t>
            </a:r>
          </a:p>
          <a:p>
            <a:r>
              <a:rPr lang="en-US" dirty="0"/>
              <a:t>Some kids may feel left out or treated unfairly, and that’s not okay.</a:t>
            </a:r>
          </a:p>
          <a:p>
            <a:r>
              <a:rPr lang="en-US" dirty="0"/>
              <a:t>Remember: If something feels wrong for you or a friend, safe adults like parents, teachers, or helpers can always help.</a:t>
            </a:r>
          </a:p>
          <a:p>
            <a:pPr marL="0" lvl="0" indent="0" algn="l" rtl="0">
              <a:spcBef>
                <a:spcPts val="0"/>
              </a:spcBef>
              <a:spcAft>
                <a:spcPts val="0"/>
              </a:spcAft>
              <a:buNone/>
            </a:pPr>
            <a:endParaRPr b="1" dirty="0"/>
          </a:p>
        </p:txBody>
      </p:sp>
      <p:sp>
        <p:nvSpPr>
          <p:cNvPr id="176" name="Google Shape;176;g1e8a1d28723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9/5/2025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0408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1135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9027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57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055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6937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856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9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09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757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45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00751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130043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48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85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755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9109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7470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044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4422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62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46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27645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143853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US"/>
              <a:t>Click icon to add picture</a:t>
            </a:r>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US"/>
              <a:t>Click icon to add picture</a:t>
            </a:r>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US"/>
              <a:t>Click icon to add picture</a:t>
            </a:r>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US"/>
              <a:t>Click icon to add picture</a:t>
            </a:r>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8279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3407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4824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0070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802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3038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9/5/2025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6782202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9/5/2025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572891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10" r:id="rId12"/>
    <p:sldLayoutId id="2147483830" r:id="rId13"/>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426394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ideo" Target="https://www.youtube.com/embed/vNO2YiINiKM?feature=oembed" TargetMode="Externa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6.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18.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1.jp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55.jpeg"/></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6.jpe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hyperlink" Target="https://aau-slc.org/get-connected/get-help/trafficking-survivors.html" TargetMode="External"/><Relationship Id="rId7"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4.jpe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Data" Target="../diagrams/data2.xml"/><Relationship Id="rId5" Type="http://schemas.openxmlformats.org/officeDocument/2006/relationships/image" Target="../media/image16.png"/><Relationship Id="rId10" Type="http://schemas.microsoft.com/office/2007/relationships/diagramDrawing" Target="../diagrams/drawing2.xml"/><Relationship Id="rId4" Type="http://schemas.openxmlformats.org/officeDocument/2006/relationships/image" Target="../media/image15.jpe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8.jpeg"/><Relationship Id="rId4" Type="http://schemas.openxmlformats.org/officeDocument/2006/relationships/diagramLayout" Target="../diagrams/layout4.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5967" y="1941085"/>
            <a:ext cx="11328666" cy="3356830"/>
          </a:xfrm>
          <a:solidFill>
            <a:schemeClr val="accent4"/>
          </a:solidFill>
        </p:spPr>
        <p:txBody>
          <a:bodyPr anchor="ctr">
            <a:normAutofit/>
          </a:bodyPr>
          <a:lstStyle/>
          <a:p>
            <a:pPr algn="ctr"/>
            <a:r>
              <a:rPr lang="en-US" dirty="0">
                <a:latin typeface="Baskerville Old Face" panose="02020602080505020303" pitchFamily="18" charset="0"/>
              </a:rPr>
              <a:t>Safe With Me: My Body, My Feelings, My Helpers</a:t>
            </a:r>
            <a:br>
              <a:rPr lang="en-US" dirty="0">
                <a:latin typeface="Baskerville Old Face" panose="02020602080505020303" pitchFamily="18" charset="0"/>
                <a:cs typeface="Calibri Light"/>
              </a:rPr>
            </a:br>
            <a:r>
              <a:rPr lang="en-US" sz="3200" i="1" dirty="0">
                <a:latin typeface="Baskerville Old Face" panose="02020602080505020303" pitchFamily="18" charset="0"/>
                <a:cs typeface="Calibri Light"/>
              </a:rPr>
              <a:t>Elementary Curriculum: Grades K-2</a:t>
            </a:r>
            <a:r>
              <a:rPr lang="en-US" sz="6000" dirty="0">
                <a:latin typeface="High Tower Text"/>
                <a:cs typeface="Calibri Light"/>
              </a:rPr>
              <a:t> </a:t>
            </a:r>
            <a:endParaRPr lang="en-US" sz="6000" dirty="0">
              <a:latin typeface="Baskerville Old Face" panose="02020602080505020303" pitchFamily="18" charset="0"/>
              <a:cs typeface="Calibri Light"/>
            </a:endParaRPr>
          </a:p>
        </p:txBody>
      </p:sp>
      <p:sp>
        <p:nvSpPr>
          <p:cNvPr id="3" name="Subtitle 2"/>
          <p:cNvSpPr>
            <a:spLocks noGrp="1"/>
          </p:cNvSpPr>
          <p:nvPr>
            <p:ph type="subTitle" idx="1"/>
          </p:nvPr>
        </p:nvSpPr>
        <p:spPr>
          <a:xfrm>
            <a:off x="4195454" y="5415838"/>
            <a:ext cx="7679179" cy="1141643"/>
          </a:xfrm>
        </p:spPr>
        <p:txBody>
          <a:bodyPr vert="horz" lIns="91440" tIns="45720" rIns="91440" bIns="45720" rtlCol="0" anchor="t">
            <a:normAutofit/>
          </a:bodyPr>
          <a:lstStyle/>
          <a:p>
            <a:endParaRPr lang="en-US" sz="2400" dirty="0">
              <a:latin typeface="Calibri Light"/>
              <a:ea typeface="Calibri Light"/>
              <a:cs typeface="Calibri Light"/>
            </a:endParaRPr>
          </a:p>
          <a:p>
            <a:r>
              <a:rPr lang="en-US" sz="2600" b="1" dirty="0">
                <a:solidFill>
                  <a:schemeClr val="tx1"/>
                </a:solidFill>
                <a:latin typeface="Calibri" panose="020F0502020204030204" pitchFamily="34" charset="0"/>
                <a:ea typeface="Calibri Light"/>
                <a:cs typeface="Calibri" panose="020F0502020204030204" pitchFamily="34" charset="0"/>
              </a:rPr>
              <a:t>Mk Galli, Youth Outreach &amp; Mentor Specialist </a:t>
            </a:r>
            <a:endParaRPr lang="en-US" sz="2600" b="1" dirty="0">
              <a:solidFill>
                <a:schemeClr val="tx1"/>
              </a:solidFill>
              <a:latin typeface="Calibri" panose="020F0502020204030204" pitchFamily="34" charset="0"/>
              <a:cs typeface="Calibri" panose="020F0502020204030204" pitchFamily="34" charset="0"/>
            </a:endParaRPr>
          </a:p>
          <a:p>
            <a:endParaRPr lang="en-US" sz="2600" dirty="0">
              <a:latin typeface="Calibri Light"/>
              <a:ea typeface="Calibri Light"/>
              <a:cs typeface="Calibri Light"/>
            </a:endParaRPr>
          </a:p>
          <a:p>
            <a:endParaRPr lang="en-US" sz="2400" dirty="0">
              <a:latin typeface="Calibri Light"/>
              <a:ea typeface="Calibri Light"/>
              <a:cs typeface="Calibri Light"/>
            </a:endParaRPr>
          </a:p>
        </p:txBody>
      </p:sp>
      <p:pic>
        <p:nvPicPr>
          <p:cNvPr id="6" name="Picture 5" descr="A black background with a pink line&#10;&#10;Description automatically generated">
            <a:extLst>
              <a:ext uri="{FF2B5EF4-FFF2-40B4-BE49-F238E27FC236}">
                <a16:creationId xmlns:a16="http://schemas.microsoft.com/office/drawing/2014/main" id="{F00B5F91-D6E2-3B3D-E762-F693B470B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779" y="0"/>
            <a:ext cx="3816104" cy="1109474"/>
          </a:xfrm>
          <a:prstGeom prst="rect">
            <a:avLst/>
          </a:prstGeom>
        </p:spPr>
      </p:pic>
      <p:sp>
        <p:nvSpPr>
          <p:cNvPr id="4" name="TextBox 3">
            <a:extLst>
              <a:ext uri="{FF2B5EF4-FFF2-40B4-BE49-F238E27FC236}">
                <a16:creationId xmlns:a16="http://schemas.microsoft.com/office/drawing/2014/main" id="{F6FA0AEA-AB2F-1E5F-03C9-4B044DA6BCB5}"/>
              </a:ext>
            </a:extLst>
          </p:cNvPr>
          <p:cNvSpPr txBox="1"/>
          <p:nvPr/>
        </p:nvSpPr>
        <p:spPr>
          <a:xfrm>
            <a:off x="13002016" y="129018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9608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B9F993-313A-99E1-34FE-FFD055A60C83}"/>
              </a:ext>
            </a:extLst>
          </p:cNvPr>
          <p:cNvSpPr>
            <a:spLocks noGrp="1"/>
          </p:cNvSpPr>
          <p:nvPr>
            <p:ph type="title"/>
          </p:nvPr>
        </p:nvSpPr>
        <p:spPr>
          <a:xfrm>
            <a:off x="838200" y="365125"/>
            <a:ext cx="5393361" cy="1325563"/>
          </a:xfrm>
        </p:spPr>
        <p:txBody>
          <a:bodyPr>
            <a:normAutofit/>
          </a:bodyPr>
          <a:lstStyle/>
          <a:p>
            <a:pPr algn="ctr"/>
            <a:r>
              <a:rPr lang="en-US" dirty="0">
                <a:latin typeface="Baskerville Old Face"/>
              </a:rPr>
              <a:t>Who Helps you feel Safe?</a:t>
            </a:r>
          </a:p>
        </p:txBody>
      </p:sp>
      <p:sp>
        <p:nvSpPr>
          <p:cNvPr id="3" name="Content Placeholder 2">
            <a:extLst>
              <a:ext uri="{FF2B5EF4-FFF2-40B4-BE49-F238E27FC236}">
                <a16:creationId xmlns:a16="http://schemas.microsoft.com/office/drawing/2014/main" id="{ADE0B495-FA0A-0994-E1DA-7ECBEA642BBD}"/>
              </a:ext>
            </a:extLst>
          </p:cNvPr>
          <p:cNvSpPr>
            <a:spLocks noGrp="1"/>
          </p:cNvSpPr>
          <p:nvPr>
            <p:ph idx="1"/>
          </p:nvPr>
        </p:nvSpPr>
        <p:spPr>
          <a:xfrm>
            <a:off x="709047" y="2135591"/>
            <a:ext cx="5393361" cy="3124389"/>
          </a:xfrm>
        </p:spPr>
        <p:txBody>
          <a:bodyPr vert="horz" lIns="91440" tIns="45720" rIns="91440" bIns="45720" rtlCol="0" anchor="t">
            <a:noAutofit/>
          </a:bodyPr>
          <a:lstStyle/>
          <a:p>
            <a:r>
              <a:rPr lang="en-US" sz="3200" dirty="0">
                <a:latin typeface="Calibri" panose="020F0502020204030204" pitchFamily="34" charset="0"/>
                <a:ea typeface="+mn-lt"/>
                <a:cs typeface="Calibri" panose="020F0502020204030204" pitchFamily="34" charset="0"/>
              </a:rPr>
              <a:t>Draw a picture of 2 grown-ups you can go to if you need help. 🖍️</a:t>
            </a:r>
            <a:endParaRPr lang="en-US" sz="3200" dirty="0">
              <a:latin typeface="Calibri" panose="020F0502020204030204" pitchFamily="34" charset="0"/>
              <a:ea typeface="Calibri Light"/>
              <a:cs typeface="Calibri" panose="020F0502020204030204" pitchFamily="34" charset="0"/>
            </a:endParaRPr>
          </a:p>
          <a:p>
            <a:r>
              <a:rPr lang="en-US" sz="3200" dirty="0">
                <a:latin typeface="Calibri" panose="020F0502020204030204" pitchFamily="34" charset="0"/>
                <a:ea typeface="+mn-lt"/>
                <a:cs typeface="Calibri" panose="020F0502020204030204" pitchFamily="34" charset="0"/>
              </a:rPr>
              <a:t>It might be someone at home, school, or in your neighborhood.</a:t>
            </a:r>
            <a:endParaRPr lang="en-US" sz="3200" dirty="0">
              <a:latin typeface="Calibri" panose="020F0502020204030204" pitchFamily="34" charset="0"/>
              <a:ea typeface="Calibri Light"/>
              <a:cs typeface="Calibri" panose="020F0502020204030204" pitchFamily="34" charset="0"/>
            </a:endParaRPr>
          </a:p>
          <a:p>
            <a:r>
              <a:rPr lang="en-US" sz="3200" dirty="0">
                <a:latin typeface="Calibri" panose="020F0502020204030204" pitchFamily="34" charset="0"/>
                <a:ea typeface="+mn-lt"/>
                <a:cs typeface="Calibri" panose="020F0502020204030204" pitchFamily="34" charset="0"/>
              </a:rPr>
              <a:t>Share (if you want) with a partner or the class.</a:t>
            </a:r>
            <a:endParaRPr lang="en-US" sz="3200" dirty="0">
              <a:latin typeface="Calibri" panose="020F0502020204030204" pitchFamily="34" charset="0"/>
              <a:cs typeface="Calibri" panose="020F0502020204030204" pitchFamily="34" charset="0"/>
            </a:endParaRPr>
          </a:p>
        </p:txBody>
      </p:sp>
      <p:pic>
        <p:nvPicPr>
          <p:cNvPr id="7" name="Picture 6" descr="A child&amp;#39;s drawing of a family&#10;&#10;AI-generated content may be incorrect.">
            <a:extLst>
              <a:ext uri="{FF2B5EF4-FFF2-40B4-BE49-F238E27FC236}">
                <a16:creationId xmlns:a16="http://schemas.microsoft.com/office/drawing/2014/main" id="{EB2D2362-0F15-97D0-08A1-EA517FFF3526}"/>
              </a:ext>
            </a:extLst>
          </p:cNvPr>
          <p:cNvPicPr>
            <a:picLocks noChangeAspect="1"/>
          </p:cNvPicPr>
          <p:nvPr/>
        </p:nvPicPr>
        <p:blipFill>
          <a:blip r:embed="rId3"/>
          <a:srcRect l="15958" r="11694"/>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38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6DAD9DE-8DA9-067F-FA21-153B13FD43A7}"/>
              </a:ext>
            </a:extLst>
          </p:cNvPr>
          <p:cNvSpPr>
            <a:spLocks noGrp="1"/>
          </p:cNvSpPr>
          <p:nvPr>
            <p:ph type="body" idx="1"/>
          </p:nvPr>
        </p:nvSpPr>
        <p:spPr>
          <a:xfrm>
            <a:off x="1286503" y="4064626"/>
            <a:ext cx="9607159" cy="1476235"/>
          </a:xfrm>
        </p:spPr>
        <p:txBody>
          <a:bodyPr vert="horz" lIns="91440" tIns="45720" rIns="91440" bIns="45720" rtlCol="0">
            <a:normAutofit/>
          </a:bodyPr>
          <a:lstStyle/>
          <a:p>
            <a:pPr algn="ctr"/>
            <a:endParaRPr lang="en-US" sz="2800">
              <a:solidFill>
                <a:srgbClr val="FFFFFF"/>
              </a:solidFill>
            </a:endParaRPr>
          </a:p>
          <a:p>
            <a:pPr algn="ctr"/>
            <a:endParaRPr lang="en-US" sz="2800">
              <a:solidFill>
                <a:srgbClr val="FFFFFF"/>
              </a:solidFill>
              <a:cs typeface="Calibri Light"/>
            </a:endParaRPr>
          </a:p>
        </p:txBody>
      </p:sp>
      <p:sp>
        <p:nvSpPr>
          <p:cNvPr id="2" name="Title 1">
            <a:extLst>
              <a:ext uri="{FF2B5EF4-FFF2-40B4-BE49-F238E27FC236}">
                <a16:creationId xmlns:a16="http://schemas.microsoft.com/office/drawing/2014/main" id="{A5D3FC6C-C28F-DA1B-7873-E6CA545185E3}"/>
              </a:ext>
            </a:extLst>
          </p:cNvPr>
          <p:cNvSpPr>
            <a:spLocks noGrp="1"/>
          </p:cNvSpPr>
          <p:nvPr>
            <p:ph type="title"/>
          </p:nvPr>
        </p:nvSpPr>
        <p:spPr>
          <a:xfrm>
            <a:off x="1197898" y="1869987"/>
            <a:ext cx="9607160" cy="2779429"/>
          </a:xfrm>
        </p:spPr>
        <p:txBody>
          <a:bodyPr vert="horz" lIns="91440" tIns="45720" rIns="91440" bIns="45720" rtlCol="0" anchor="b">
            <a:normAutofit/>
          </a:bodyPr>
          <a:lstStyle/>
          <a:p>
            <a:pPr algn="ctr"/>
            <a:r>
              <a:rPr lang="en-US" sz="8000" dirty="0">
                <a:solidFill>
                  <a:srgbClr val="FFFFFF"/>
                </a:solidFill>
                <a:latin typeface="Baskerville Old Face" panose="02020602080505020303" pitchFamily="18" charset="0"/>
                <a:cs typeface="Calibri Light" panose="020F0302020204030204" pitchFamily="34" charset="0"/>
              </a:rPr>
              <a:t>Tricks Unsafe People Use</a:t>
            </a:r>
          </a:p>
        </p:txBody>
      </p:sp>
    </p:spTree>
    <p:extLst>
      <p:ext uri="{BB962C8B-B14F-4D97-AF65-F5344CB8AC3E}">
        <p14:creationId xmlns:p14="http://schemas.microsoft.com/office/powerpoint/2010/main" val="101850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052D-59BE-B392-3EA5-69CCD6038A93}"/>
              </a:ext>
            </a:extLst>
          </p:cNvPr>
          <p:cNvSpPr>
            <a:spLocks noGrp="1"/>
          </p:cNvSpPr>
          <p:nvPr>
            <p:ph type="title"/>
          </p:nvPr>
        </p:nvSpPr>
        <p:spPr>
          <a:xfrm>
            <a:off x="539496" y="885217"/>
            <a:ext cx="10515600" cy="1325563"/>
          </a:xfrm>
        </p:spPr>
        <p:txBody>
          <a:bodyPr>
            <a:normAutofit/>
          </a:bodyPr>
          <a:lstStyle/>
          <a:p>
            <a:pPr algn="ctr"/>
            <a:r>
              <a:rPr lang="en-US" dirty="0">
                <a:latin typeface="Baskerville Old Face" panose="02020602080505020303" pitchFamily="18" charset="0"/>
                <a:cs typeface="Calibri Light"/>
              </a:rPr>
              <a:t>Simple Tricks </a:t>
            </a:r>
            <a:endParaRPr lang="en-US" dirty="0">
              <a:latin typeface="Baskerville Old Face" panose="02020602080505020303" pitchFamily="18" charset="0"/>
            </a:endParaRPr>
          </a:p>
        </p:txBody>
      </p:sp>
      <p:graphicFrame>
        <p:nvGraphicFramePr>
          <p:cNvPr id="5" name="Content Placeholder 2">
            <a:extLst>
              <a:ext uri="{FF2B5EF4-FFF2-40B4-BE49-F238E27FC236}">
                <a16:creationId xmlns:a16="http://schemas.microsoft.com/office/drawing/2014/main" id="{D1BB2820-560E-6E97-65E0-72EF5B0370A8}"/>
              </a:ext>
            </a:extLst>
          </p:cNvPr>
          <p:cNvGraphicFramePr>
            <a:graphicFrameLocks noGrp="1"/>
          </p:cNvGraphicFramePr>
          <p:nvPr>
            <p:ph idx="1"/>
            <p:extLst>
              <p:ext uri="{D42A27DB-BD31-4B8C-83A1-F6EECF244321}">
                <p14:modId xmlns:p14="http://schemas.microsoft.com/office/powerpoint/2010/main" val="1769140753"/>
              </p:ext>
            </p:extLst>
          </p:nvPr>
        </p:nvGraphicFramePr>
        <p:xfrm>
          <a:off x="719137" y="1803026"/>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CC2FD0B-1B63-86EA-9B9A-49F17BC4C845}"/>
              </a:ext>
            </a:extLst>
          </p:cNvPr>
          <p:cNvSpPr txBox="1"/>
          <p:nvPr/>
        </p:nvSpPr>
        <p:spPr>
          <a:xfrm>
            <a:off x="2265462" y="5680395"/>
            <a:ext cx="7063668" cy="584775"/>
          </a:xfrm>
          <a:prstGeom prst="rect">
            <a:avLst/>
          </a:prstGeom>
          <a:noFill/>
        </p:spPr>
        <p:txBody>
          <a:bodyPr wrap="square" rtlCol="0">
            <a:spAutoFit/>
          </a:bodyPr>
          <a:lstStyle/>
          <a:p>
            <a:pPr algn="ctr"/>
            <a:r>
              <a:rPr lang="en-US" sz="3200" dirty="0">
                <a:latin typeface="Baskerville Old Face" panose="02020602080505020303" pitchFamily="18" charset="0"/>
                <a:cs typeface="Calibri" panose="020F0502020204030204" pitchFamily="34" charset="0"/>
              </a:rPr>
              <a:t>Remember to tell a trusted adult!</a:t>
            </a:r>
          </a:p>
        </p:txBody>
      </p:sp>
    </p:spTree>
    <p:extLst>
      <p:ext uri="{BB962C8B-B14F-4D97-AF65-F5344CB8AC3E}">
        <p14:creationId xmlns:p14="http://schemas.microsoft.com/office/powerpoint/2010/main" val="421007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0B07-0866-D352-BF3B-ECA1456DF999}"/>
              </a:ext>
            </a:extLst>
          </p:cNvPr>
          <p:cNvSpPr>
            <a:spLocks noGrp="1"/>
          </p:cNvSpPr>
          <p:nvPr>
            <p:ph type="title"/>
          </p:nvPr>
        </p:nvSpPr>
        <p:spPr/>
        <p:txBody>
          <a:bodyPr/>
          <a:lstStyle/>
          <a:p>
            <a:pPr algn="ctr"/>
            <a:r>
              <a:rPr lang="en-US" dirty="0">
                <a:latin typeface="Baskerville Old Face" panose="02020602080505020303" pitchFamily="18" charset="0"/>
                <a:cs typeface="Calibri Light"/>
              </a:rPr>
              <a:t>Where can it happen?</a:t>
            </a:r>
            <a:endParaRPr lang="en-US" dirty="0">
              <a:latin typeface="Baskerville Old Face" panose="02020602080505020303" pitchFamily="18" charset="0"/>
            </a:endParaRPr>
          </a:p>
        </p:txBody>
      </p:sp>
      <p:graphicFrame>
        <p:nvGraphicFramePr>
          <p:cNvPr id="9" name="Content Placeholder 8">
            <a:extLst>
              <a:ext uri="{FF2B5EF4-FFF2-40B4-BE49-F238E27FC236}">
                <a16:creationId xmlns:a16="http://schemas.microsoft.com/office/drawing/2014/main" id="{7A1A5725-5F29-DF7F-A652-51C62EA2E812}"/>
              </a:ext>
            </a:extLst>
          </p:cNvPr>
          <p:cNvGraphicFramePr>
            <a:graphicFrameLocks noGrp="1"/>
          </p:cNvGraphicFramePr>
          <p:nvPr>
            <p:ph idx="1"/>
            <p:extLst>
              <p:ext uri="{D42A27DB-BD31-4B8C-83A1-F6EECF244321}">
                <p14:modId xmlns:p14="http://schemas.microsoft.com/office/powerpoint/2010/main" val="1244081381"/>
              </p:ext>
            </p:extLst>
          </p:nvPr>
        </p:nvGraphicFramePr>
        <p:xfrm>
          <a:off x="4991959" y="863095"/>
          <a:ext cx="5927052" cy="533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01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9" name="Freeform: Shape 308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0" name="Arc 308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091" name="Rectangle 309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9A1927-DC48-E97A-1FC5-8A6E82563521}"/>
              </a:ext>
            </a:extLst>
          </p:cNvPr>
          <p:cNvSpPr>
            <a:spLocks noGrp="1"/>
          </p:cNvSpPr>
          <p:nvPr>
            <p:ph type="title"/>
          </p:nvPr>
        </p:nvSpPr>
        <p:spPr>
          <a:xfrm>
            <a:off x="601253" y="1709738"/>
            <a:ext cx="5221185" cy="3072015"/>
          </a:xfrm>
        </p:spPr>
        <p:txBody>
          <a:bodyPr vert="horz" lIns="91440" tIns="45720" rIns="91440" bIns="45720" rtlCol="0" anchor="b">
            <a:normAutofit/>
          </a:bodyPr>
          <a:lstStyle/>
          <a:p>
            <a:pPr algn="ctr"/>
            <a:r>
              <a:rPr lang="en-US" sz="6000" dirty="0">
                <a:latin typeface="Baskerville Old Face" panose="02020602080505020303" pitchFamily="18" charset="0"/>
              </a:rPr>
              <a:t>Connecting with New Friends Online📱💻</a:t>
            </a:r>
            <a:endParaRPr lang="en-US" sz="6000" kern="1200" dirty="0">
              <a:solidFill>
                <a:schemeClr val="tx1"/>
              </a:solidFill>
              <a:latin typeface="Baskerville Old Face" panose="02020602080505020303" pitchFamily="18" charset="0"/>
            </a:endParaRPr>
          </a:p>
        </p:txBody>
      </p:sp>
      <p:sp>
        <p:nvSpPr>
          <p:cNvPr id="4" name="TextBox 3">
            <a:extLst>
              <a:ext uri="{FF2B5EF4-FFF2-40B4-BE49-F238E27FC236}">
                <a16:creationId xmlns:a16="http://schemas.microsoft.com/office/drawing/2014/main" id="{1989D948-9234-B352-8B5F-9D46DF8953D2}"/>
              </a:ext>
            </a:extLst>
          </p:cNvPr>
          <p:cNvSpPr txBox="1"/>
          <p:nvPr/>
        </p:nvSpPr>
        <p:spPr>
          <a:xfrm>
            <a:off x="-278824" y="6567547"/>
            <a:ext cx="6064450" cy="763548"/>
          </a:xfrm>
          <a:prstGeom prst="rect">
            <a:avLst/>
          </a:prstGeom>
        </p:spPr>
        <p:txBody>
          <a:bodyPr vert="horz" lIns="91440" tIns="45720" rIns="91440" bIns="45720" rtlCol="0" anchor="t">
            <a:normAutofit/>
          </a:bodyPr>
          <a:lstStyle/>
          <a:p>
            <a:pPr algn="ctr">
              <a:lnSpc>
                <a:spcPct val="90000"/>
              </a:lnSpc>
              <a:spcBef>
                <a:spcPts val="1000"/>
              </a:spcBef>
            </a:pPr>
            <a:r>
              <a:rPr lang="en-US" sz="1400" b="1" kern="1200" dirty="0" err="1">
                <a:solidFill>
                  <a:schemeClr val="tx1"/>
                </a:solidFill>
                <a:latin typeface="Calibri" panose="020F0502020204030204" pitchFamily="34" charset="0"/>
                <a:cs typeface="Calibri" panose="020F0502020204030204" pitchFamily="34" charset="0"/>
              </a:rPr>
              <a:t>NetSmartz</a:t>
            </a:r>
            <a:r>
              <a:rPr lang="en-US" sz="1400" b="1" kern="1200" dirty="0">
                <a:solidFill>
                  <a:schemeClr val="tx1"/>
                </a:solidFill>
                <a:latin typeface="Calibri" panose="020F0502020204030204" pitchFamily="34" charset="0"/>
                <a:cs typeface="Calibri" panose="020F0502020204030204" pitchFamily="34" charset="0"/>
              </a:rPr>
              <a:t> (National Center for Missing &amp; Exploited Children – NCMEC)</a:t>
            </a:r>
          </a:p>
        </p:txBody>
      </p:sp>
      <p:sp>
        <p:nvSpPr>
          <p:cNvPr id="3093" name="Freeform: Shape 309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Freeform: Shape 309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nline Media 6" title="Connecting With New Friends Online">
            <a:hlinkClick r:id="" action="ppaction://media"/>
            <a:extLst>
              <a:ext uri="{FF2B5EF4-FFF2-40B4-BE49-F238E27FC236}">
                <a16:creationId xmlns:a16="http://schemas.microsoft.com/office/drawing/2014/main" id="{DBFF01ED-4F3F-1CB0-A532-4C5F3DEEDBC9}"/>
              </a:ext>
            </a:extLst>
          </p:cNvPr>
          <p:cNvPicPr>
            <a:picLocks noGrp="1" noRot="1" noChangeAspect="1"/>
          </p:cNvPicPr>
          <p:nvPr>
            <p:ph idx="1"/>
            <a:videoFile r:link="rId1"/>
          </p:nvPr>
        </p:nvPicPr>
        <p:blipFill>
          <a:blip r:embed="rId4"/>
          <a:stretch>
            <a:fillRect/>
          </a:stretch>
        </p:blipFill>
        <p:spPr>
          <a:xfrm>
            <a:off x="6260951" y="1247887"/>
            <a:ext cx="5329796" cy="437836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102" name="Freeform: Shape 310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4" name="Freeform: Shape 310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6" name="Freeform: Shape 310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08" name="Freeform: Shape 310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Bios – Be Safer Online!">
            <a:extLst>
              <a:ext uri="{FF2B5EF4-FFF2-40B4-BE49-F238E27FC236}">
                <a16:creationId xmlns:a16="http://schemas.microsoft.com/office/drawing/2014/main" id="{55D17FF9-E932-8B64-11FA-708F010DA8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75148" y="1697702"/>
            <a:ext cx="3680420" cy="37204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Arc 103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FB41A622-64DD-FF5A-AA7B-42C83F036A33}"/>
              </a:ext>
            </a:extLst>
          </p:cNvPr>
          <p:cNvSpPr>
            <a:spLocks noGrp="1"/>
          </p:cNvSpPr>
          <p:nvPr>
            <p:ph type="title"/>
          </p:nvPr>
        </p:nvSpPr>
        <p:spPr>
          <a:xfrm>
            <a:off x="761040" y="479492"/>
            <a:ext cx="5257800" cy="1325563"/>
          </a:xfrm>
        </p:spPr>
        <p:txBody>
          <a:bodyPr>
            <a:normAutofit/>
          </a:bodyPr>
          <a:lstStyle/>
          <a:p>
            <a:r>
              <a:rPr lang="en-US" dirty="0">
                <a:solidFill>
                  <a:schemeClr val="tx1"/>
                </a:solidFill>
                <a:latin typeface="Baskerville Old Face" panose="02020602080505020303" pitchFamily="18" charset="0"/>
              </a:rPr>
              <a:t>Brainstorm🧠⚡️</a:t>
            </a:r>
          </a:p>
        </p:txBody>
      </p:sp>
      <p:graphicFrame>
        <p:nvGraphicFramePr>
          <p:cNvPr id="13" name="Content Placeholder 12">
            <a:extLst>
              <a:ext uri="{FF2B5EF4-FFF2-40B4-BE49-F238E27FC236}">
                <a16:creationId xmlns:a16="http://schemas.microsoft.com/office/drawing/2014/main" id="{8C20D2DF-15F6-999F-E2AE-5F6968ED272A}"/>
              </a:ext>
            </a:extLst>
          </p:cNvPr>
          <p:cNvGraphicFramePr>
            <a:graphicFrameLocks noGrp="1"/>
          </p:cNvGraphicFramePr>
          <p:nvPr>
            <p:ph idx="1"/>
            <p:extLst>
              <p:ext uri="{D42A27DB-BD31-4B8C-83A1-F6EECF244321}">
                <p14:modId xmlns:p14="http://schemas.microsoft.com/office/powerpoint/2010/main" val="410759605"/>
              </p:ext>
            </p:extLst>
          </p:nvPr>
        </p:nvGraphicFramePr>
        <p:xfrm>
          <a:off x="828985" y="1629440"/>
          <a:ext cx="5257800"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B582D19B-A552-A98E-5875-133BC76141DE}"/>
              </a:ext>
            </a:extLst>
          </p:cNvPr>
          <p:cNvSpPr txBox="1"/>
          <p:nvPr/>
        </p:nvSpPr>
        <p:spPr>
          <a:xfrm>
            <a:off x="9883563" y="1142274"/>
            <a:ext cx="1547397" cy="1446550"/>
          </a:xfrm>
          <a:prstGeom prst="rect">
            <a:avLst/>
          </a:prstGeom>
          <a:noFill/>
        </p:spPr>
        <p:txBody>
          <a:bodyPr wrap="square">
            <a:spAutoFit/>
          </a:bodyPr>
          <a:lstStyle/>
          <a:p>
            <a:r>
              <a:rPr lang="en-US" sz="8800" dirty="0"/>
              <a:t>💭</a:t>
            </a:r>
          </a:p>
        </p:txBody>
      </p:sp>
      <p:pic>
        <p:nvPicPr>
          <p:cNvPr id="2" name="Picture 6" descr="NetSmartz Internet Safety [web resource] [downloadable] [video] - Childrens  Health Council">
            <a:extLst>
              <a:ext uri="{FF2B5EF4-FFF2-40B4-BE49-F238E27FC236}">
                <a16:creationId xmlns:a16="http://schemas.microsoft.com/office/drawing/2014/main" id="{C48B2998-F407-069F-02CD-346A2A3841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0739" y="5335761"/>
            <a:ext cx="2878398" cy="152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6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E17904-29D2-B106-B286-7075D6CAFE4F}"/>
              </a:ext>
            </a:extLst>
          </p:cNvPr>
          <p:cNvSpPr>
            <a:spLocks noGrp="1"/>
          </p:cNvSpPr>
          <p:nvPr>
            <p:ph type="title"/>
          </p:nvPr>
        </p:nvSpPr>
        <p:spPr>
          <a:xfrm>
            <a:off x="3362882" y="1838194"/>
            <a:ext cx="5561938" cy="3082869"/>
          </a:xfrm>
        </p:spPr>
        <p:txBody>
          <a:bodyPr vert="horz" lIns="91440" tIns="45720" rIns="91440" bIns="45720" rtlCol="0" anchor="ctr">
            <a:normAutofit/>
          </a:bodyPr>
          <a:lstStyle/>
          <a:p>
            <a:r>
              <a:rPr lang="en-US" sz="5600" dirty="0">
                <a:solidFill>
                  <a:srgbClr val="FFFFFF"/>
                </a:solidFill>
                <a:latin typeface="Baskerville Old Face" panose="02020602080505020303" pitchFamily="18" charset="0"/>
              </a:rPr>
              <a:t>Signs Something May Be Wrong</a:t>
            </a:r>
            <a:endParaRPr lang="en-US" sz="5600" kern="1200" dirty="0">
              <a:solidFill>
                <a:srgbClr val="FFFFFF"/>
              </a:solidFill>
              <a:latin typeface="Baskerville Old Face" panose="02020602080505020303" pitchFamily="18" charset="0"/>
            </a:endParaRP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4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C0C67B4-814F-1E1C-7D3D-FDBA5589BECB}"/>
              </a:ext>
            </a:extLst>
          </p:cNvPr>
          <p:cNvSpPr>
            <a:spLocks noGrp="1"/>
          </p:cNvSpPr>
          <p:nvPr>
            <p:ph type="title"/>
          </p:nvPr>
        </p:nvSpPr>
        <p:spPr>
          <a:xfrm>
            <a:off x="1654576" y="493733"/>
            <a:ext cx="8870656" cy="764982"/>
          </a:xfrm>
        </p:spPr>
        <p:txBody>
          <a:bodyPr/>
          <a:lstStyle/>
          <a:p>
            <a:pPr algn="ctr"/>
            <a:r>
              <a:rPr lang="es-ES" b="1" dirty="0">
                <a:solidFill>
                  <a:schemeClr val="accent2"/>
                </a:solidFill>
                <a:latin typeface="Baskerville Old Face" panose="02020602080505020303" pitchFamily="18" charset="0"/>
              </a:rPr>
              <a:t>IT CAN HAPPEN TO ANYONE</a:t>
            </a:r>
            <a:endParaRPr lang="en-US" b="1" dirty="0">
              <a:solidFill>
                <a:schemeClr val="accent2"/>
              </a:solidFill>
              <a:latin typeface="Baskerville Old Face" panose="02020602080505020303" pitchFamily="18" charset="0"/>
            </a:endParaRPr>
          </a:p>
        </p:txBody>
      </p:sp>
      <p:sp>
        <p:nvSpPr>
          <p:cNvPr id="23" name="Content Placeholder 2">
            <a:extLst>
              <a:ext uri="{FF2B5EF4-FFF2-40B4-BE49-F238E27FC236}">
                <a16:creationId xmlns:a16="http://schemas.microsoft.com/office/drawing/2014/main" id="{1A8864FD-AAC3-E61B-B11D-896489A075AC}"/>
              </a:ext>
            </a:extLst>
          </p:cNvPr>
          <p:cNvSpPr>
            <a:spLocks noGrp="1"/>
          </p:cNvSpPr>
          <p:nvPr>
            <p:ph idx="1"/>
          </p:nvPr>
        </p:nvSpPr>
        <p:spPr>
          <a:xfrm>
            <a:off x="743712" y="1258715"/>
            <a:ext cx="10716768" cy="4233400"/>
          </a:xfrm>
        </p:spPr>
        <p:txBody>
          <a:bodyPr/>
          <a:lstStyle/>
          <a:p>
            <a:pPr marL="0" indent="0" algn="ctr">
              <a:buNone/>
            </a:pPr>
            <a:r>
              <a:rPr lang="es-ES" dirty="0">
                <a:solidFill>
                  <a:schemeClr val="accent3"/>
                </a:solidFill>
                <a:latin typeface="Calibri" panose="020F0502020204030204" pitchFamily="34" charset="0"/>
                <a:cs typeface="Calibri" panose="020F0502020204030204" pitchFamily="34" charset="0"/>
              </a:rPr>
              <a:t>No </a:t>
            </a:r>
            <a:r>
              <a:rPr lang="es-ES" dirty="0" err="1">
                <a:solidFill>
                  <a:schemeClr val="accent3"/>
                </a:solidFill>
                <a:latin typeface="Calibri" panose="020F0502020204030204" pitchFamily="34" charset="0"/>
                <a:cs typeface="Calibri" panose="020F0502020204030204" pitchFamily="34" charset="0"/>
              </a:rPr>
              <a:t>matter</a:t>
            </a:r>
            <a:r>
              <a:rPr lang="es-ES" dirty="0">
                <a:solidFill>
                  <a:schemeClr val="accent3"/>
                </a:solidFill>
                <a:latin typeface="Calibri" panose="020F0502020204030204" pitchFamily="34" charset="0"/>
                <a:cs typeface="Calibri" panose="020F0502020204030204" pitchFamily="34" charset="0"/>
              </a:rPr>
              <a:t> </a:t>
            </a:r>
            <a:r>
              <a:rPr lang="es-ES" dirty="0" err="1">
                <a:solidFill>
                  <a:schemeClr val="accent3"/>
                </a:solidFill>
                <a:latin typeface="Calibri" panose="020F0502020204030204" pitchFamily="34" charset="0"/>
                <a:cs typeface="Calibri" panose="020F0502020204030204" pitchFamily="34" charset="0"/>
              </a:rPr>
              <a:t>race</a:t>
            </a:r>
            <a:r>
              <a:rPr lang="es-ES" dirty="0">
                <a:solidFill>
                  <a:schemeClr val="accent3"/>
                </a:solidFill>
                <a:latin typeface="Calibri" panose="020F0502020204030204" pitchFamily="34" charset="0"/>
                <a:cs typeface="Calibri" panose="020F0502020204030204" pitchFamily="34" charset="0"/>
              </a:rPr>
              <a:t>, </a:t>
            </a:r>
            <a:r>
              <a:rPr lang="es-ES" dirty="0" err="1">
                <a:solidFill>
                  <a:schemeClr val="accent3"/>
                </a:solidFill>
                <a:latin typeface="Calibri" panose="020F0502020204030204" pitchFamily="34" charset="0"/>
                <a:cs typeface="Calibri" panose="020F0502020204030204" pitchFamily="34" charset="0"/>
              </a:rPr>
              <a:t>age</a:t>
            </a:r>
            <a:r>
              <a:rPr lang="es-ES" dirty="0">
                <a:solidFill>
                  <a:schemeClr val="accent3"/>
                </a:solidFill>
                <a:latin typeface="Calibri" panose="020F0502020204030204" pitchFamily="34" charset="0"/>
                <a:cs typeface="Calibri" panose="020F0502020204030204" pitchFamily="34" charset="0"/>
              </a:rPr>
              <a:t>, </a:t>
            </a:r>
            <a:r>
              <a:rPr lang="es-ES" dirty="0" err="1">
                <a:solidFill>
                  <a:schemeClr val="accent3"/>
                </a:solidFill>
                <a:latin typeface="Calibri" panose="020F0502020204030204" pitchFamily="34" charset="0"/>
                <a:cs typeface="Calibri" panose="020F0502020204030204" pitchFamily="34" charset="0"/>
              </a:rPr>
              <a:t>or</a:t>
            </a:r>
            <a:r>
              <a:rPr lang="es-ES" dirty="0">
                <a:solidFill>
                  <a:schemeClr val="accent3"/>
                </a:solidFill>
                <a:latin typeface="Calibri" panose="020F0502020204030204" pitchFamily="34" charset="0"/>
                <a:cs typeface="Calibri" panose="020F0502020204030204" pitchFamily="34" charset="0"/>
              </a:rPr>
              <a:t> </a:t>
            </a:r>
            <a:r>
              <a:rPr lang="es-ES" dirty="0" err="1">
                <a:solidFill>
                  <a:schemeClr val="accent3"/>
                </a:solidFill>
                <a:latin typeface="Calibri" panose="020F0502020204030204" pitchFamily="34" charset="0"/>
                <a:cs typeface="Calibri" panose="020F0502020204030204" pitchFamily="34" charset="0"/>
              </a:rPr>
              <a:t>gender</a:t>
            </a:r>
            <a:r>
              <a:rPr lang="es-ES" dirty="0">
                <a:solidFill>
                  <a:schemeClr val="accent3"/>
                </a:solidFill>
                <a:latin typeface="Calibri" panose="020F0502020204030204" pitchFamily="34" charset="0"/>
                <a:cs typeface="Calibri" panose="020F0502020204030204" pitchFamily="34" charset="0"/>
              </a:rPr>
              <a:t>.</a:t>
            </a:r>
            <a:endParaRPr lang="en-US" dirty="0">
              <a:solidFill>
                <a:schemeClr val="accent3"/>
              </a:solidFill>
              <a:latin typeface="Calibri" panose="020F0502020204030204" pitchFamily="34" charset="0"/>
              <a:cs typeface="Calibri" panose="020F0502020204030204" pitchFamily="34" charset="0"/>
            </a:endParaRPr>
          </a:p>
        </p:txBody>
      </p:sp>
      <p:pic>
        <p:nvPicPr>
          <p:cNvPr id="19" name="Graphic 18" descr="Woman in a wheelchair">
            <a:extLst>
              <a:ext uri="{FF2B5EF4-FFF2-40B4-BE49-F238E27FC236}">
                <a16:creationId xmlns:a16="http://schemas.microsoft.com/office/drawing/2014/main" id="{35CCA600-4A3F-ED38-6550-15074D3EB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1258" y="3146747"/>
            <a:ext cx="2686050" cy="3543300"/>
          </a:xfrm>
          <a:prstGeom prst="rect">
            <a:avLst/>
          </a:prstGeom>
        </p:spPr>
      </p:pic>
      <p:pic>
        <p:nvPicPr>
          <p:cNvPr id="38" name="Graphic 37" descr="Old man wearing jacket">
            <a:extLst>
              <a:ext uri="{FF2B5EF4-FFF2-40B4-BE49-F238E27FC236}">
                <a16:creationId xmlns:a16="http://schemas.microsoft.com/office/drawing/2014/main" id="{E427B007-59C2-F3AC-E26A-496927BE34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19538" y="1801640"/>
            <a:ext cx="1428750" cy="4448175"/>
          </a:xfrm>
          <a:prstGeom prst="rect">
            <a:avLst/>
          </a:prstGeom>
        </p:spPr>
      </p:pic>
      <p:pic>
        <p:nvPicPr>
          <p:cNvPr id="40" name="Graphic 39" descr="Girl wearing backpack">
            <a:extLst>
              <a:ext uri="{FF2B5EF4-FFF2-40B4-BE49-F238E27FC236}">
                <a16:creationId xmlns:a16="http://schemas.microsoft.com/office/drawing/2014/main" id="{6B10A8C5-9604-F32C-FFBB-EFD253626C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2730" y="3132460"/>
            <a:ext cx="1438275" cy="3571875"/>
          </a:xfrm>
          <a:prstGeom prst="rect">
            <a:avLst/>
          </a:prstGeom>
        </p:spPr>
      </p:pic>
      <p:pic>
        <p:nvPicPr>
          <p:cNvPr id="42" name="Graphic 41" descr="Man with prosthetic arm">
            <a:extLst>
              <a:ext uri="{FF2B5EF4-FFF2-40B4-BE49-F238E27FC236}">
                <a16:creationId xmlns:a16="http://schemas.microsoft.com/office/drawing/2014/main" id="{400546CB-8186-B5C2-796D-254D8CE09D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885" y="1759983"/>
            <a:ext cx="1381125" cy="4619625"/>
          </a:xfrm>
          <a:prstGeom prst="rect">
            <a:avLst/>
          </a:prstGeom>
        </p:spPr>
      </p:pic>
      <p:pic>
        <p:nvPicPr>
          <p:cNvPr id="44" name="Graphic 43" descr="Woman wearing shirt with pattern">
            <a:extLst>
              <a:ext uri="{FF2B5EF4-FFF2-40B4-BE49-F238E27FC236}">
                <a16:creationId xmlns:a16="http://schemas.microsoft.com/office/drawing/2014/main" id="{FC1BF305-9FB4-8D58-E042-ADE732B4F7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3147" y="2648439"/>
            <a:ext cx="1800552" cy="4027321"/>
          </a:xfrm>
          <a:prstGeom prst="rect">
            <a:avLst/>
          </a:prstGeom>
        </p:spPr>
      </p:pic>
      <p:pic>
        <p:nvPicPr>
          <p:cNvPr id="46" name="Graphic 45" descr="Man holding cup">
            <a:extLst>
              <a:ext uri="{FF2B5EF4-FFF2-40B4-BE49-F238E27FC236}">
                <a16:creationId xmlns:a16="http://schemas.microsoft.com/office/drawing/2014/main" id="{23D88B16-5940-55F2-884F-D21F682954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61651" y="2074308"/>
            <a:ext cx="1905000" cy="4305300"/>
          </a:xfrm>
          <a:prstGeom prst="rect">
            <a:avLst/>
          </a:prstGeom>
        </p:spPr>
      </p:pic>
    </p:spTree>
    <p:extLst>
      <p:ext uri="{BB962C8B-B14F-4D97-AF65-F5344CB8AC3E}">
        <p14:creationId xmlns:p14="http://schemas.microsoft.com/office/powerpoint/2010/main" val="69979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4DA2-A623-358B-3C93-1C24BA8C6545}"/>
              </a:ext>
            </a:extLst>
          </p:cNvPr>
          <p:cNvSpPr>
            <a:spLocks noGrp="1"/>
          </p:cNvSpPr>
          <p:nvPr>
            <p:ph type="title"/>
          </p:nvPr>
        </p:nvSpPr>
        <p:spPr/>
        <p:txBody>
          <a:bodyPr>
            <a:normAutofit/>
          </a:bodyPr>
          <a:lstStyle/>
          <a:p>
            <a:r>
              <a:rPr lang="en-US" dirty="0">
                <a:latin typeface="Baskerville Old Face" panose="02020602080505020303" pitchFamily="18" charset="0"/>
                <a:cs typeface="Calibri Light"/>
              </a:rPr>
              <a:t>What to Notice if Somone isn’t Safe </a:t>
            </a:r>
            <a:endParaRPr lang="en-US" dirty="0">
              <a:latin typeface="Baskerville Old Face" panose="02020602080505020303" pitchFamily="18" charset="0"/>
            </a:endParaRPr>
          </a:p>
        </p:txBody>
      </p:sp>
      <p:graphicFrame>
        <p:nvGraphicFramePr>
          <p:cNvPr id="4" name="Content Placeholder 3">
            <a:extLst>
              <a:ext uri="{FF2B5EF4-FFF2-40B4-BE49-F238E27FC236}">
                <a16:creationId xmlns:a16="http://schemas.microsoft.com/office/drawing/2014/main" id="{203497B0-B1A9-C403-9AE3-A7030149BD9B}"/>
              </a:ext>
            </a:extLst>
          </p:cNvPr>
          <p:cNvGraphicFramePr>
            <a:graphicFrameLocks noGrp="1"/>
          </p:cNvGraphicFramePr>
          <p:nvPr>
            <p:ph sz="half" idx="1"/>
            <p:extLst>
              <p:ext uri="{D42A27DB-BD31-4B8C-83A1-F6EECF244321}">
                <p14:modId xmlns:p14="http://schemas.microsoft.com/office/powerpoint/2010/main" val="3803091818"/>
              </p:ext>
            </p:extLst>
          </p:nvPr>
        </p:nvGraphicFramePr>
        <p:xfrm>
          <a:off x="838200" y="1300815"/>
          <a:ext cx="6998084" cy="5113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186FD0DE-8E85-8677-CEDA-1315B508A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7855" b="7855"/>
          <a:stretch/>
        </p:blipFill>
        <p:spPr bwMode="auto">
          <a:xfrm>
            <a:off x="8037423" y="4013682"/>
            <a:ext cx="3926089" cy="24915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712C3BA-9BB0-A0E7-1B53-7AEAE1AF32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6980" b="6980"/>
          <a:stretch/>
        </p:blipFill>
        <p:spPr bwMode="auto">
          <a:xfrm>
            <a:off x="8410469" y="1324929"/>
            <a:ext cx="2943331" cy="253241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4297A8-ED99-C07C-74DC-5FA007504CAC}"/>
              </a:ext>
            </a:extLst>
          </p:cNvPr>
          <p:cNvSpPr txBox="1"/>
          <p:nvPr/>
        </p:nvSpPr>
        <p:spPr>
          <a:xfrm>
            <a:off x="10370819" y="6590140"/>
            <a:ext cx="2417781" cy="307777"/>
          </a:xfrm>
          <a:prstGeom prst="rect">
            <a:avLst/>
          </a:prstGeom>
          <a:noFill/>
        </p:spPr>
        <p:txBody>
          <a:bodyPr wrap="square">
            <a:spAutoFit/>
          </a:bodyPr>
          <a:lstStyle/>
          <a:p>
            <a:pPr algn="ctr"/>
            <a:r>
              <a:rPr lang="en-US" sz="1400" b="1" i="1" dirty="0">
                <a:latin typeface="Calibri" panose="020F0502020204030204" pitchFamily="34" charset="0"/>
                <a:cs typeface="Calibri" panose="020F0502020204030204" pitchFamily="34" charset="0"/>
              </a:rPr>
              <a:t>Polaris Project</a:t>
            </a:r>
          </a:p>
        </p:txBody>
      </p:sp>
    </p:spTree>
    <p:extLst>
      <p:ext uri="{BB962C8B-B14F-4D97-AF65-F5344CB8AC3E}">
        <p14:creationId xmlns:p14="http://schemas.microsoft.com/office/powerpoint/2010/main" val="381825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99A5-821A-AA62-99CC-90F72D0B82A9}"/>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l"/>
            <a:r>
              <a:rPr lang="en-US" kern="1200" dirty="0">
                <a:solidFill>
                  <a:schemeClr val="tx1"/>
                </a:solidFill>
                <a:latin typeface="Baskerville Old Face" panose="02020602080505020303" pitchFamily="18" charset="0"/>
              </a:rPr>
              <a:t>Safe Adult Behavior</a:t>
            </a:r>
          </a:p>
        </p:txBody>
      </p:sp>
      <p:graphicFrame>
        <p:nvGraphicFramePr>
          <p:cNvPr id="1029" name="Content Placeholder 4">
            <a:extLst>
              <a:ext uri="{FF2B5EF4-FFF2-40B4-BE49-F238E27FC236}">
                <a16:creationId xmlns:a16="http://schemas.microsoft.com/office/drawing/2014/main" id="{A99D00BD-7906-8B30-755F-9932B051E13E}"/>
              </a:ext>
            </a:extLst>
          </p:cNvPr>
          <p:cNvGraphicFramePr/>
          <p:nvPr>
            <p:extLst>
              <p:ext uri="{D42A27DB-BD31-4B8C-83A1-F6EECF244321}">
                <p14:modId xmlns:p14="http://schemas.microsoft.com/office/powerpoint/2010/main" val="997847184"/>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1" name="Picture 7">
            <a:extLst>
              <a:ext uri="{FF2B5EF4-FFF2-40B4-BE49-F238E27FC236}">
                <a16:creationId xmlns:a16="http://schemas.microsoft.com/office/drawing/2014/main" id="{C0F3AEED-DA6D-2C51-D8A7-DCAD63E372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 y="996700"/>
            <a:ext cx="4504940" cy="4504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6AF0D9-09C1-C5AC-C7C5-8607D5308407}"/>
              </a:ext>
            </a:extLst>
          </p:cNvPr>
          <p:cNvSpPr txBox="1"/>
          <p:nvPr/>
        </p:nvSpPr>
        <p:spPr>
          <a:xfrm>
            <a:off x="11031136" y="6550221"/>
            <a:ext cx="1420009" cy="307777"/>
          </a:xfrm>
          <a:prstGeom prst="rect">
            <a:avLst/>
          </a:prstGeom>
          <a:noFill/>
        </p:spPr>
        <p:txBody>
          <a:bodyPr wrap="square">
            <a:spAutoFit/>
          </a:bodyPr>
          <a:lstStyle/>
          <a:p>
            <a:r>
              <a:rPr lang="en-US" sz="1400" b="1" i="1" dirty="0">
                <a:latin typeface="Calibri Light" panose="020F0302020204030204" pitchFamily="34" charset="0"/>
                <a:cs typeface="Calibri Light" panose="020F0302020204030204" pitchFamily="34" charset="0"/>
              </a:rPr>
              <a:t>NCMEC, 2020</a:t>
            </a:r>
          </a:p>
        </p:txBody>
      </p:sp>
    </p:spTree>
    <p:extLst>
      <p:ext uri="{BB962C8B-B14F-4D97-AF65-F5344CB8AC3E}">
        <p14:creationId xmlns:p14="http://schemas.microsoft.com/office/powerpoint/2010/main" val="10271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02456D2E-AF6E-A15B-D9E5-9F5A52F6F880}"/>
              </a:ext>
            </a:extLst>
          </p:cNvPr>
          <p:cNvSpPr>
            <a:spLocks noGrp="1"/>
          </p:cNvSpPr>
          <p:nvPr>
            <p:ph type="title"/>
          </p:nvPr>
        </p:nvSpPr>
        <p:spPr>
          <a:xfrm>
            <a:off x="508489" y="643469"/>
            <a:ext cx="3522704" cy="5571066"/>
          </a:xfrm>
        </p:spPr>
        <p:txBody>
          <a:bodyPr>
            <a:normAutofit/>
          </a:bodyPr>
          <a:lstStyle/>
          <a:p>
            <a:r>
              <a:rPr lang="en-US" dirty="0">
                <a:solidFill>
                  <a:schemeClr val="bg1"/>
                </a:solidFill>
                <a:latin typeface="Baskerville Old Face"/>
              </a:rPr>
              <a:t>Compliance with Utah Administrative Rule 277-630</a:t>
            </a:r>
          </a:p>
        </p:txBody>
      </p:sp>
      <p:sp>
        <p:nvSpPr>
          <p:cNvPr id="57" name="Rectangle: Rounded Corners 56">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Rectangle 1">
            <a:extLst>
              <a:ext uri="{FF2B5EF4-FFF2-40B4-BE49-F238E27FC236}">
                <a16:creationId xmlns:a16="http://schemas.microsoft.com/office/drawing/2014/main" id="{6BD7A905-0661-BAD0-33D4-8CA825210D72}"/>
              </a:ext>
            </a:extLst>
          </p:cNvPr>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0AE969F-DEA8-8A0F-23AC-30E3D69EA42D}"/>
              </a:ext>
            </a:extLst>
          </p:cNvPr>
          <p:cNvSpPr txBox="1"/>
          <p:nvPr/>
        </p:nvSpPr>
        <p:spPr>
          <a:xfrm>
            <a:off x="11199570" y="6581001"/>
            <a:ext cx="1007165" cy="27699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10000"/>
                  </a:srgbClr>
                </a:solidFill>
                <a:effectLst/>
                <a:uLnTx/>
                <a:uFillTx/>
                <a:latin typeface="Calibri Light" panose="020F0302020204030204" pitchFamily="34" charset="0"/>
                <a:ea typeface="+mn-ea"/>
                <a:cs typeface="Calibri Light" panose="020F0302020204030204" pitchFamily="34" charset="0"/>
              </a:rPr>
              <a:t>USBE, 2024</a:t>
            </a:r>
          </a:p>
        </p:txBody>
      </p:sp>
    </p:spTree>
    <p:extLst>
      <p:ext uri="{BB962C8B-B14F-4D97-AF65-F5344CB8AC3E}">
        <p14:creationId xmlns:p14="http://schemas.microsoft.com/office/powerpoint/2010/main" val="357938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14D05-7893-1320-CA35-7A2C21A57F69}"/>
            </a:ext>
          </a:extLst>
        </p:cNvPr>
        <p:cNvGrpSpPr/>
        <p:nvPr/>
      </p:nvGrpSpPr>
      <p:grpSpPr>
        <a:xfrm>
          <a:off x="0" y="0"/>
          <a:ext cx="0" cy="0"/>
          <a:chOff x="0" y="0"/>
          <a:chExt cx="0" cy="0"/>
        </a:xfrm>
      </p:grpSpPr>
      <p:sp>
        <p:nvSpPr>
          <p:cNvPr id="1046" name="Freeform: Shape 1045">
            <a:extLst>
              <a:ext uri="{FF2B5EF4-FFF2-40B4-BE49-F238E27FC236}">
                <a16:creationId xmlns:a16="http://schemas.microsoft.com/office/drawing/2014/main" id="{03483667-EAA5-E388-DB5C-87C9EC3E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 name="Freeform: Shape 1047">
            <a:extLst>
              <a:ext uri="{FF2B5EF4-FFF2-40B4-BE49-F238E27FC236}">
                <a16:creationId xmlns:a16="http://schemas.microsoft.com/office/drawing/2014/main" id="{80486005-C5AC-D881-D33F-DAB21675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050" name="Rectangle 1049">
            <a:extLst>
              <a:ext uri="{FF2B5EF4-FFF2-40B4-BE49-F238E27FC236}">
                <a16:creationId xmlns:a16="http://schemas.microsoft.com/office/drawing/2014/main" id="{9E54AAB4-F807-AB5B-7BC3-181B7652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2" name="Arc 1051">
            <a:extLst>
              <a:ext uri="{FF2B5EF4-FFF2-40B4-BE49-F238E27FC236}">
                <a16:creationId xmlns:a16="http://schemas.microsoft.com/office/drawing/2014/main" id="{79E96D77-4E97-93F3-B448-C2B359CC6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AF3E67-3E86-CB6C-EA86-8C98EDD606E8}"/>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l"/>
            <a:r>
              <a:rPr lang="en-US" dirty="0">
                <a:solidFill>
                  <a:schemeClr val="tx1"/>
                </a:solidFill>
                <a:latin typeface="Baskerville Old Face" panose="02020602080505020303" pitchFamily="18" charset="0"/>
              </a:rPr>
              <a:t>Uns</a:t>
            </a:r>
            <a:r>
              <a:rPr lang="en-US" kern="1200" dirty="0">
                <a:solidFill>
                  <a:schemeClr val="tx1"/>
                </a:solidFill>
                <a:latin typeface="Baskerville Old Face" panose="02020602080505020303" pitchFamily="18" charset="0"/>
              </a:rPr>
              <a:t>afe Adult Behavior</a:t>
            </a:r>
          </a:p>
        </p:txBody>
      </p:sp>
      <p:sp>
        <p:nvSpPr>
          <p:cNvPr id="1054" name="Freeform: Shape 1053">
            <a:extLst>
              <a:ext uri="{FF2B5EF4-FFF2-40B4-BE49-F238E27FC236}">
                <a16:creationId xmlns:a16="http://schemas.microsoft.com/office/drawing/2014/main" id="{9C4ED478-7576-E317-95B5-798FE1EE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29" name="Content Placeholder 4">
            <a:extLst>
              <a:ext uri="{FF2B5EF4-FFF2-40B4-BE49-F238E27FC236}">
                <a16:creationId xmlns:a16="http://schemas.microsoft.com/office/drawing/2014/main" id="{62521894-B0BE-109F-9DCB-925BB0F13A9F}"/>
              </a:ext>
            </a:extLst>
          </p:cNvPr>
          <p:cNvGraphicFramePr/>
          <p:nvPr>
            <p:extLst>
              <p:ext uri="{D42A27DB-BD31-4B8C-83A1-F6EECF244321}">
                <p14:modId xmlns:p14="http://schemas.microsoft.com/office/powerpoint/2010/main" val="1813589272"/>
              </p:ext>
            </p:extLst>
          </p:nvPr>
        </p:nvGraphicFramePr>
        <p:xfrm>
          <a:off x="5884923" y="1644336"/>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Bowser | Mario Wiki | Fandom">
            <a:extLst>
              <a:ext uri="{FF2B5EF4-FFF2-40B4-BE49-F238E27FC236}">
                <a16:creationId xmlns:a16="http://schemas.microsoft.com/office/drawing/2014/main" id="{779B8BAD-14BD-81A8-8F0C-D7EBC69840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383" y="1484879"/>
            <a:ext cx="3870960" cy="38882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FF156E-6BA4-84D0-7831-BEE20065AC95}"/>
              </a:ext>
            </a:extLst>
          </p:cNvPr>
          <p:cNvSpPr txBox="1"/>
          <p:nvPr/>
        </p:nvSpPr>
        <p:spPr>
          <a:xfrm>
            <a:off x="11031136" y="6550221"/>
            <a:ext cx="1420009" cy="307777"/>
          </a:xfrm>
          <a:prstGeom prst="rect">
            <a:avLst/>
          </a:prstGeom>
          <a:noFill/>
        </p:spPr>
        <p:txBody>
          <a:bodyPr wrap="square">
            <a:spAutoFit/>
          </a:bodyPr>
          <a:lstStyle/>
          <a:p>
            <a:r>
              <a:rPr lang="en-US" sz="1400" b="1" i="1" dirty="0">
                <a:latin typeface="Calibri Light" panose="020F0302020204030204" pitchFamily="34" charset="0"/>
                <a:cs typeface="Calibri Light" panose="020F0302020204030204" pitchFamily="34" charset="0"/>
              </a:rPr>
              <a:t>NCMEC, 2020</a:t>
            </a:r>
          </a:p>
        </p:txBody>
      </p:sp>
    </p:spTree>
    <p:extLst>
      <p:ext uri="{BB962C8B-B14F-4D97-AF65-F5344CB8AC3E}">
        <p14:creationId xmlns:p14="http://schemas.microsoft.com/office/powerpoint/2010/main" val="61036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F909C-CC30-F4E9-2ED8-624B7F4D3D83}"/>
              </a:ext>
            </a:extLst>
          </p:cNvPr>
          <p:cNvSpPr>
            <a:spLocks noGrp="1"/>
          </p:cNvSpPr>
          <p:nvPr>
            <p:ph type="title"/>
          </p:nvPr>
        </p:nvSpPr>
        <p:spPr>
          <a:xfrm>
            <a:off x="779459" y="425450"/>
            <a:ext cx="3973327" cy="4069080"/>
          </a:xfrm>
        </p:spPr>
        <p:txBody>
          <a:bodyPr>
            <a:normAutofit/>
          </a:bodyPr>
          <a:lstStyle/>
          <a:p>
            <a:pPr algn="ctr"/>
            <a:r>
              <a:rPr lang="en-US" sz="3200" dirty="0">
                <a:solidFill>
                  <a:srgbClr val="FFFFFF"/>
                </a:solidFill>
                <a:latin typeface="Baskerville Old Face" panose="02020602080505020303" pitchFamily="18" charset="0"/>
              </a:rPr>
              <a:t>My Body, My Feelings</a:t>
            </a:r>
          </a:p>
        </p:txBody>
      </p:sp>
      <p:graphicFrame>
        <p:nvGraphicFramePr>
          <p:cNvPr id="5" name="Content Placeholder 4">
            <a:extLst>
              <a:ext uri="{FF2B5EF4-FFF2-40B4-BE49-F238E27FC236}">
                <a16:creationId xmlns:a16="http://schemas.microsoft.com/office/drawing/2014/main" id="{13653450-9A6A-A0EA-95BA-E0803D72C6BD}"/>
              </a:ext>
            </a:extLst>
          </p:cNvPr>
          <p:cNvGraphicFramePr>
            <a:graphicFrameLocks noGrp="1"/>
          </p:cNvGraphicFramePr>
          <p:nvPr>
            <p:ph idx="1"/>
            <p:extLst>
              <p:ext uri="{D42A27DB-BD31-4B8C-83A1-F6EECF244321}">
                <p14:modId xmlns:p14="http://schemas.microsoft.com/office/powerpoint/2010/main" val="1983576800"/>
              </p:ext>
            </p:extLst>
          </p:nvPr>
        </p:nvGraphicFramePr>
        <p:xfrm>
          <a:off x="5788151" y="755650"/>
          <a:ext cx="5111496" cy="534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My Body Belongs To Me A Book About Body Ownership | Desertcart Tunisia">
            <a:extLst>
              <a:ext uri="{FF2B5EF4-FFF2-40B4-BE49-F238E27FC236}">
                <a16:creationId xmlns:a16="http://schemas.microsoft.com/office/drawing/2014/main" id="{D6DC4E6C-3AF5-7B99-7413-6DA9088688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2970579"/>
            <a:ext cx="2458720" cy="3244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y Body Belongs To Me!: A book about body ownership, healthy boundaries and  communication. (Hardcover) | Theodore's Books">
            <a:extLst>
              <a:ext uri="{FF2B5EF4-FFF2-40B4-BE49-F238E27FC236}">
                <a16:creationId xmlns:a16="http://schemas.microsoft.com/office/drawing/2014/main" id="{1B11297D-A5D5-E08F-A441-21E50FA27B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9220" y="2970579"/>
            <a:ext cx="2905125" cy="3244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05B18B-89A9-29A6-20DA-E333E6253D49}"/>
              </a:ext>
            </a:extLst>
          </p:cNvPr>
          <p:cNvSpPr txBox="1"/>
          <p:nvPr/>
        </p:nvSpPr>
        <p:spPr>
          <a:xfrm>
            <a:off x="5837108" y="5846097"/>
            <a:ext cx="6097904" cy="369332"/>
          </a:xfrm>
          <a:prstGeom prst="rect">
            <a:avLst/>
          </a:prstGeom>
          <a:noFill/>
        </p:spPr>
        <p:txBody>
          <a:bodyPr wrap="square">
            <a:spAutoFit/>
          </a:bodyPr>
          <a:lstStyle/>
          <a:p>
            <a:pPr algn="ctr"/>
            <a:r>
              <a:rPr lang="en-US" b="1" i="1" u="sng" dirty="0">
                <a:latin typeface="Calibri" panose="020F0502020204030204" pitchFamily="34" charset="0"/>
                <a:cs typeface="Calibri" panose="020F0502020204030204" pitchFamily="34" charset="0"/>
              </a:rPr>
              <a:t>It’s never my fault if I feel scared or uncomfortable.</a:t>
            </a:r>
            <a:r>
              <a:rPr lang="en-US" b="1" i="1"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F575F3B3-09C6-989E-44E5-7C05BC86E2A6}"/>
              </a:ext>
            </a:extLst>
          </p:cNvPr>
          <p:cNvSpPr txBox="1"/>
          <p:nvPr/>
        </p:nvSpPr>
        <p:spPr>
          <a:xfrm>
            <a:off x="9839662" y="6550223"/>
            <a:ext cx="2606936"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My Body Belongs to Me, 2019</a:t>
            </a:r>
          </a:p>
        </p:txBody>
      </p:sp>
    </p:spTree>
    <p:extLst>
      <p:ext uri="{BB962C8B-B14F-4D97-AF65-F5344CB8AC3E}">
        <p14:creationId xmlns:p14="http://schemas.microsoft.com/office/powerpoint/2010/main" val="49670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 name="Freeform: Shape 244">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49" name="Rectangle 24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Helping Friend Stock Illustrations – 3,777 Helping Friend ...">
            <a:extLst>
              <a:ext uri="{FF2B5EF4-FFF2-40B4-BE49-F238E27FC236}">
                <a16:creationId xmlns:a16="http://schemas.microsoft.com/office/drawing/2014/main" id="{04C26080-DA74-E4D4-3FCF-38CFF7262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 r="-4" b="5003"/>
          <a:stretch>
            <a:fillRect/>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46" name="Freeform: Shape 24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48" name="Straight Connector 24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0" name="Freeform: Shape 24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ADE9E743-0E49-926C-DB70-E18F2AF0D444}"/>
              </a:ext>
            </a:extLst>
          </p:cNvPr>
          <p:cNvGraphicFramePr/>
          <p:nvPr>
            <p:extLst>
              <p:ext uri="{D42A27DB-BD31-4B8C-83A1-F6EECF244321}">
                <p14:modId xmlns:p14="http://schemas.microsoft.com/office/powerpoint/2010/main" val="3282498731"/>
              </p:ext>
            </p:extLst>
          </p:nvPr>
        </p:nvGraphicFramePr>
        <p:xfrm>
          <a:off x="1067341" y="1459486"/>
          <a:ext cx="4817142" cy="406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827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04A3-E28C-8374-C011-3DE6901E4FCB}"/>
              </a:ext>
            </a:extLst>
          </p:cNvPr>
          <p:cNvSpPr>
            <a:spLocks noGrp="1"/>
          </p:cNvSpPr>
          <p:nvPr>
            <p:ph type="title"/>
          </p:nvPr>
        </p:nvSpPr>
        <p:spPr/>
        <p:txBody>
          <a:bodyPr>
            <a:normAutofit/>
          </a:bodyPr>
          <a:lstStyle/>
          <a:p>
            <a:pPr algn="ctr"/>
            <a:r>
              <a:rPr lang="en-US" dirty="0">
                <a:latin typeface="Baskerville Old Face" panose="02020602080505020303" pitchFamily="18" charset="0"/>
              </a:rPr>
              <a:t>Things that Help Us Feel Safe and Strong</a:t>
            </a:r>
          </a:p>
        </p:txBody>
      </p:sp>
      <p:graphicFrame>
        <p:nvGraphicFramePr>
          <p:cNvPr id="6" name="Content Placeholder 2">
            <a:extLst>
              <a:ext uri="{FF2B5EF4-FFF2-40B4-BE49-F238E27FC236}">
                <a16:creationId xmlns:a16="http://schemas.microsoft.com/office/drawing/2014/main" id="{98D95341-C8B4-9F48-730E-0DAF80C3528C}"/>
              </a:ext>
            </a:extLst>
          </p:cNvPr>
          <p:cNvGraphicFramePr>
            <a:graphicFrameLocks noGrp="1"/>
          </p:cNvGraphicFramePr>
          <p:nvPr>
            <p:ph idx="1"/>
            <p:extLst>
              <p:ext uri="{D42A27DB-BD31-4B8C-83A1-F6EECF244321}">
                <p14:modId xmlns:p14="http://schemas.microsoft.com/office/powerpoint/2010/main" val="1432269750"/>
              </p:ext>
            </p:extLst>
          </p:nvPr>
        </p:nvGraphicFramePr>
        <p:xfrm>
          <a:off x="-225752" y="2271779"/>
          <a:ext cx="9036265" cy="3498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Diagram&#10;&#10;Description automatically generated">
            <a:extLst>
              <a:ext uri="{FF2B5EF4-FFF2-40B4-BE49-F238E27FC236}">
                <a16:creationId xmlns:a16="http://schemas.microsoft.com/office/drawing/2014/main" id="{98942ECB-C52E-1837-E22C-2781BB414FC8}"/>
              </a:ext>
            </a:extLst>
          </p:cNvPr>
          <p:cNvPicPr>
            <a:picLocks noChangeAspect="1"/>
          </p:cNvPicPr>
          <p:nvPr/>
        </p:nvPicPr>
        <p:blipFill rotWithShape="1">
          <a:blip r:embed="rId8"/>
          <a:srcRect l="1882" r="2384" b="-1"/>
          <a:stretch/>
        </p:blipFill>
        <p:spPr>
          <a:xfrm>
            <a:off x="8723893" y="1690688"/>
            <a:ext cx="3383936" cy="4284765"/>
          </a:xfrm>
          <a:prstGeom prst="rect">
            <a:avLst/>
          </a:prstGeom>
        </p:spPr>
      </p:pic>
      <p:sp>
        <p:nvSpPr>
          <p:cNvPr id="3" name="TextBox 2">
            <a:extLst>
              <a:ext uri="{FF2B5EF4-FFF2-40B4-BE49-F238E27FC236}">
                <a16:creationId xmlns:a16="http://schemas.microsoft.com/office/drawing/2014/main" id="{38F6A18B-BCC5-FF91-DF7D-4D688C89D30C}"/>
              </a:ext>
            </a:extLst>
          </p:cNvPr>
          <p:cNvSpPr txBox="1"/>
          <p:nvPr/>
        </p:nvSpPr>
        <p:spPr>
          <a:xfrm>
            <a:off x="9718623" y="6570202"/>
            <a:ext cx="2473377"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World Psychiatry, 2023 </a:t>
            </a:r>
          </a:p>
        </p:txBody>
      </p:sp>
    </p:spTree>
    <p:extLst>
      <p:ext uri="{BB962C8B-B14F-4D97-AF65-F5344CB8AC3E}">
        <p14:creationId xmlns:p14="http://schemas.microsoft.com/office/powerpoint/2010/main" val="104703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F5E4-9B8C-2843-FD18-190DB5ABC011}"/>
              </a:ext>
            </a:extLst>
          </p:cNvPr>
          <p:cNvSpPr>
            <a:spLocks noGrp="1"/>
          </p:cNvSpPr>
          <p:nvPr>
            <p:ph type="title"/>
          </p:nvPr>
        </p:nvSpPr>
        <p:spPr>
          <a:xfrm>
            <a:off x="553720" y="365125"/>
            <a:ext cx="10515600" cy="1325563"/>
          </a:xfrm>
        </p:spPr>
        <p:txBody>
          <a:bodyPr/>
          <a:lstStyle/>
          <a:p>
            <a:pPr algn="ctr"/>
            <a:r>
              <a:rPr lang="en-US" dirty="0">
                <a:latin typeface="Baskerville Old Face" panose="02020602080505020303" pitchFamily="18" charset="0"/>
              </a:rPr>
              <a:t>What You Can Do</a:t>
            </a:r>
          </a:p>
        </p:txBody>
      </p:sp>
      <p:sp>
        <p:nvSpPr>
          <p:cNvPr id="15" name="Text Placeholder 14">
            <a:extLst>
              <a:ext uri="{FF2B5EF4-FFF2-40B4-BE49-F238E27FC236}">
                <a16:creationId xmlns:a16="http://schemas.microsoft.com/office/drawing/2014/main" id="{710B0C31-92F6-C014-06CC-EFF662B5B953}"/>
              </a:ext>
            </a:extLst>
          </p:cNvPr>
          <p:cNvSpPr>
            <a:spLocks noGrp="1"/>
          </p:cNvSpPr>
          <p:nvPr>
            <p:ph type="body" idx="1"/>
          </p:nvPr>
        </p:nvSpPr>
        <p:spPr>
          <a:xfrm>
            <a:off x="836612" y="1532891"/>
            <a:ext cx="5157787" cy="823912"/>
          </a:xfrm>
        </p:spPr>
        <p:txBody>
          <a:bodyPr>
            <a:normAutofit/>
          </a:bodyPr>
          <a:lstStyle/>
          <a:p>
            <a:pPr algn="ctr"/>
            <a:r>
              <a:rPr lang="en-US" sz="3600" dirty="0">
                <a:latin typeface="Baskerville Old Face" panose="02020602080505020303" pitchFamily="18" charset="0"/>
              </a:rPr>
              <a:t>Remember:</a:t>
            </a:r>
          </a:p>
        </p:txBody>
      </p:sp>
      <p:graphicFrame>
        <p:nvGraphicFramePr>
          <p:cNvPr id="21" name="Content Placeholder 10">
            <a:extLst>
              <a:ext uri="{FF2B5EF4-FFF2-40B4-BE49-F238E27FC236}">
                <a16:creationId xmlns:a16="http://schemas.microsoft.com/office/drawing/2014/main" id="{02F58D3B-76CA-2317-4F9B-CA23348F7879}"/>
              </a:ext>
            </a:extLst>
          </p:cNvPr>
          <p:cNvGraphicFramePr>
            <a:graphicFrameLocks noGrp="1"/>
          </p:cNvGraphicFramePr>
          <p:nvPr>
            <p:ph sz="half" idx="2"/>
            <p:extLst>
              <p:ext uri="{D42A27DB-BD31-4B8C-83A1-F6EECF244321}">
                <p14:modId xmlns:p14="http://schemas.microsoft.com/office/powerpoint/2010/main" val="3885926741"/>
              </p:ext>
            </p:extLst>
          </p:nvPr>
        </p:nvGraphicFramePr>
        <p:xfrm>
          <a:off x="915092" y="2333830"/>
          <a:ext cx="4605972"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15">
            <a:extLst>
              <a:ext uri="{FF2B5EF4-FFF2-40B4-BE49-F238E27FC236}">
                <a16:creationId xmlns:a16="http://schemas.microsoft.com/office/drawing/2014/main" id="{26EA650F-6DF5-198F-AA91-41EED92E7EE6}"/>
              </a:ext>
            </a:extLst>
          </p:cNvPr>
          <p:cNvSpPr>
            <a:spLocks noGrp="1"/>
          </p:cNvSpPr>
          <p:nvPr>
            <p:ph type="body" sz="quarter" idx="3"/>
          </p:nvPr>
        </p:nvSpPr>
        <p:spPr>
          <a:xfrm>
            <a:off x="5811520" y="1532891"/>
            <a:ext cx="5183188" cy="823912"/>
          </a:xfrm>
        </p:spPr>
        <p:txBody>
          <a:bodyPr>
            <a:normAutofit/>
          </a:bodyPr>
          <a:lstStyle/>
          <a:p>
            <a:pPr algn="ctr"/>
            <a:r>
              <a:rPr lang="en-US" sz="3600" dirty="0">
                <a:latin typeface="Baskerville Old Face" panose="02020602080505020303" pitchFamily="18" charset="0"/>
              </a:rPr>
              <a:t>What you can do:</a:t>
            </a:r>
          </a:p>
        </p:txBody>
      </p:sp>
      <p:graphicFrame>
        <p:nvGraphicFramePr>
          <p:cNvPr id="7" name="Content Placeholder 6">
            <a:extLst>
              <a:ext uri="{FF2B5EF4-FFF2-40B4-BE49-F238E27FC236}">
                <a16:creationId xmlns:a16="http://schemas.microsoft.com/office/drawing/2014/main" id="{75ECD88E-BF76-4650-4854-B026940028D9}"/>
              </a:ext>
            </a:extLst>
          </p:cNvPr>
          <p:cNvGraphicFramePr>
            <a:graphicFrameLocks noGrp="1"/>
          </p:cNvGraphicFramePr>
          <p:nvPr>
            <p:ph sz="quarter" idx="4"/>
            <p:extLst>
              <p:ext uri="{D42A27DB-BD31-4B8C-83A1-F6EECF244321}">
                <p14:modId xmlns:p14="http://schemas.microsoft.com/office/powerpoint/2010/main" val="343500171"/>
              </p:ext>
            </p:extLst>
          </p:nvPr>
        </p:nvGraphicFramePr>
        <p:xfrm>
          <a:off x="6193715" y="2356803"/>
          <a:ext cx="5183188" cy="3884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95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CF29-6970-9FB5-CEB3-D5D23EA17D49}"/>
              </a:ext>
            </a:extLst>
          </p:cNvPr>
          <p:cNvSpPr>
            <a:spLocks noGrp="1"/>
          </p:cNvSpPr>
          <p:nvPr>
            <p:ph type="title"/>
          </p:nvPr>
        </p:nvSpPr>
        <p:spPr/>
        <p:txBody>
          <a:bodyPr/>
          <a:lstStyle/>
          <a:p>
            <a:r>
              <a:rPr lang="en-US" dirty="0"/>
              <a:t>Verbal and Physical Safety Plans</a:t>
            </a:r>
          </a:p>
        </p:txBody>
      </p:sp>
      <p:sp>
        <p:nvSpPr>
          <p:cNvPr id="7" name="Rectangle 1">
            <a:extLst>
              <a:ext uri="{FF2B5EF4-FFF2-40B4-BE49-F238E27FC236}">
                <a16:creationId xmlns:a16="http://schemas.microsoft.com/office/drawing/2014/main" id="{5AF351EF-F3FA-226D-6950-54CCCE7EDA72}"/>
              </a:ext>
            </a:extLst>
          </p:cNvPr>
          <p:cNvSpPr>
            <a:spLocks noGrp="1" noChangeArrowheads="1"/>
          </p:cNvSpPr>
          <p:nvPr>
            <p:ph idx="1"/>
          </p:nvPr>
        </p:nvSpPr>
        <p:spPr bwMode="auto">
          <a:xfrm>
            <a:off x="5338210" y="1497794"/>
            <a:ext cx="556564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Go to safe places like </a:t>
            </a:r>
            <a:r>
              <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school, home, or the library</a:t>
            </a: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Remember the names of </a:t>
            </a:r>
            <a:r>
              <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safe adults</a:t>
            </a: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who can help you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If you can, </a:t>
            </a:r>
            <a:r>
              <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learn a phone number</a:t>
            </a: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for a parent or safe adult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 and your safe adult can use a </a:t>
            </a:r>
            <a:r>
              <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special code word</a:t>
            </a:r>
            <a:r>
              <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if you ever need help 🔑</a:t>
            </a:r>
          </a:p>
        </p:txBody>
      </p:sp>
    </p:spTree>
    <p:extLst>
      <p:ext uri="{BB962C8B-B14F-4D97-AF65-F5344CB8AC3E}">
        <p14:creationId xmlns:p14="http://schemas.microsoft.com/office/powerpoint/2010/main" val="372210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9C82F042-6132-4D52-9B75-80D085683547}"/>
              </a:ext>
            </a:extLst>
          </p:cNvPr>
          <p:cNvSpPr>
            <a:spLocks noGrp="1"/>
          </p:cNvSpPr>
          <p:nvPr>
            <p:ph type="title"/>
          </p:nvPr>
        </p:nvSpPr>
        <p:spPr>
          <a:xfrm>
            <a:off x="686834" y="1153572"/>
            <a:ext cx="3200400" cy="4461163"/>
          </a:xfrm>
        </p:spPr>
        <p:txBody>
          <a:bodyPr>
            <a:normAutofit/>
          </a:bodyPr>
          <a:lstStyle/>
          <a:p>
            <a:pPr algn="ctr"/>
            <a:r>
              <a:rPr lang="en-US" dirty="0">
                <a:solidFill>
                  <a:srgbClr val="FFFFFF"/>
                </a:solidFill>
                <a:latin typeface="Baskerville Old Face" panose="02020602080505020303" pitchFamily="18" charset="0"/>
              </a:rPr>
              <a:t>Who Do I Tell?</a:t>
            </a:r>
          </a:p>
        </p:txBody>
      </p:sp>
      <p:sp>
        <p:nvSpPr>
          <p:cNvPr id="3" name="Content Placeholder 2">
            <a:extLst>
              <a:ext uri="{FF2B5EF4-FFF2-40B4-BE49-F238E27FC236}">
                <a16:creationId xmlns:a16="http://schemas.microsoft.com/office/drawing/2014/main" id="{D4B60D61-822C-0B2F-1A6C-846FD23A7943}"/>
              </a:ext>
            </a:extLst>
          </p:cNvPr>
          <p:cNvSpPr>
            <a:spLocks noGrp="1" noChangeArrowheads="1"/>
          </p:cNvSpPr>
          <p:nvPr>
            <p:ph idx="1"/>
          </p:nvPr>
        </p:nvSpPr>
        <p:spPr bwMode="auto">
          <a:xfrm>
            <a:off x="4447308" y="591344"/>
            <a:ext cx="6906491"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Your job: tell a safe adult.</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Their job: get help right away.</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Safe adults can call:</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 </a:t>
            </a:r>
            <a:r>
              <a:rPr kumimoji="0" lang="en-US" altLang="en-US" b="1" i="0" u="none" strike="noStrike" cap="none" normalizeH="0" baseline="0">
                <a:ln>
                  <a:noFill/>
                </a:ln>
                <a:effectLst/>
                <a:latin typeface="Calibri" panose="020F0502020204030204" pitchFamily="34" charset="0"/>
                <a:cs typeface="Calibri" panose="020F0502020204030204" pitchFamily="34" charset="0"/>
              </a:rPr>
              <a:t>911</a:t>
            </a:r>
            <a:r>
              <a:rPr kumimoji="0" lang="en-US" altLang="en-US" b="0" i="0" u="none" strike="noStrike" cap="none" normalizeH="0" baseline="0">
                <a:ln>
                  <a:noFill/>
                </a:ln>
                <a:effectLst/>
                <a:latin typeface="Calibri" panose="020F0502020204030204" pitchFamily="34" charset="0"/>
                <a:cs typeface="Calibri" panose="020F0502020204030204" pitchFamily="34" charset="0"/>
              </a:rPr>
              <a:t> in an emergency</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 </a:t>
            </a:r>
            <a:r>
              <a:rPr kumimoji="0" lang="en-US" altLang="en-US" b="1" i="0" u="none" strike="noStrike" cap="none" normalizeH="0" baseline="0">
                <a:ln>
                  <a:noFill/>
                </a:ln>
                <a:effectLst/>
                <a:latin typeface="Calibri" panose="020F0502020204030204" pitchFamily="34" charset="0"/>
                <a:cs typeface="Calibri" panose="020F0502020204030204" pitchFamily="34" charset="0"/>
              </a:rPr>
              <a:t>Utah Human Trafficking Tip Line</a:t>
            </a:r>
            <a:r>
              <a:rPr kumimoji="0" lang="en-US" altLang="en-US" b="0" i="0" u="none" strike="noStrike" cap="none" normalizeH="0" baseline="0">
                <a:ln>
                  <a:noFill/>
                </a:ln>
                <a:effectLst/>
                <a:latin typeface="Calibri" panose="020F0502020204030204" pitchFamily="34" charset="0"/>
                <a:cs typeface="Calibri" panose="020F0502020204030204" pitchFamily="34" charset="0"/>
              </a:rPr>
              <a:t> (24 hours): 801-200-3443</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 </a:t>
            </a:r>
            <a:r>
              <a:rPr kumimoji="0" lang="en-US" altLang="en-US" b="1" i="0" u="none" strike="noStrike" cap="none" normalizeH="0" baseline="0">
                <a:ln>
                  <a:noFill/>
                </a:ln>
                <a:effectLst/>
                <a:latin typeface="Calibri" panose="020F0502020204030204" pitchFamily="34" charset="0"/>
                <a:cs typeface="Calibri" panose="020F0502020204030204" pitchFamily="34" charset="0"/>
              </a:rPr>
              <a:t>National Human Trafficking Hotline</a:t>
            </a:r>
            <a:r>
              <a:rPr kumimoji="0" lang="en-US" altLang="en-US" b="0" i="0" u="none" strike="noStrike" cap="none" normalizeH="0" baseline="0">
                <a:ln>
                  <a:noFill/>
                </a:ln>
                <a:effectLst/>
                <a:latin typeface="Calibri" panose="020F0502020204030204" pitchFamily="34" charset="0"/>
                <a:cs typeface="Calibri" panose="020F0502020204030204" pitchFamily="34" charset="0"/>
              </a:rPr>
              <a:t>: 1-888-373-7888</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Calibri" panose="020F0502020204030204" pitchFamily="34" charset="0"/>
                <a:cs typeface="Calibri" panose="020F0502020204030204" pitchFamily="34" charset="0"/>
              </a:rPr>
              <a:t>You don’t have to remember the numbers—just tell a grown-up.</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3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ECE0-57E3-83F2-FE93-844BD003CB0A}"/>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r>
              <a:rPr lang="en-US" sz="8000" dirty="0">
                <a:solidFill>
                  <a:srgbClr val="FFFFFF"/>
                </a:solidFill>
                <a:latin typeface="Baskerville Old Face" panose="02020602080505020303" pitchFamily="18" charset="0"/>
              </a:rPr>
              <a:t>Questions?</a:t>
            </a:r>
          </a:p>
        </p:txBody>
      </p:sp>
      <p:sp>
        <p:nvSpPr>
          <p:cNvPr id="3" name="Text Placeholder 2">
            <a:extLst>
              <a:ext uri="{FF2B5EF4-FFF2-40B4-BE49-F238E27FC236}">
                <a16:creationId xmlns:a16="http://schemas.microsoft.com/office/drawing/2014/main" id="{9A4B7050-AC22-DF4C-9DD2-C0BC792D855B}"/>
              </a:ext>
            </a:extLst>
          </p:cNvPr>
          <p:cNvSpPr>
            <a:spLocks noGrp="1"/>
          </p:cNvSpPr>
          <p:nvPr>
            <p:ph type="body" idx="1"/>
          </p:nvPr>
        </p:nvSpPr>
        <p:spPr>
          <a:xfrm>
            <a:off x="1286503" y="4064626"/>
            <a:ext cx="9607159" cy="1476235"/>
          </a:xfrm>
        </p:spPr>
        <p:txBody>
          <a:bodyPr vert="horz" lIns="91440" tIns="45720" rIns="91440" bIns="45720" rtlCol="0">
            <a:normAutofit/>
          </a:bodyPr>
          <a:lstStyle/>
          <a:p>
            <a:endParaRPr lang="en-US"/>
          </a:p>
          <a:p>
            <a:endParaRPr lang="en-US">
              <a:cs typeface="Calibri Light"/>
            </a:endParaRPr>
          </a:p>
        </p:txBody>
      </p:sp>
    </p:spTree>
    <p:extLst>
      <p:ext uri="{BB962C8B-B14F-4D97-AF65-F5344CB8AC3E}">
        <p14:creationId xmlns:p14="http://schemas.microsoft.com/office/powerpoint/2010/main" val="378256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408D87-67BC-D8CA-F8D5-C443C7AC8515}"/>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Baskerville Old Face"/>
              </a:rPr>
              <a:t>Utah Codes</a:t>
            </a:r>
          </a:p>
        </p:txBody>
      </p:sp>
      <p:sp>
        <p:nvSpPr>
          <p:cNvPr id="3" name="Content Placeholder 2">
            <a:extLst>
              <a:ext uri="{FF2B5EF4-FFF2-40B4-BE49-F238E27FC236}">
                <a16:creationId xmlns:a16="http://schemas.microsoft.com/office/drawing/2014/main" id="{DB7F5DAC-99E0-DF53-4DF9-FECF24A732BE}"/>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None/>
            </a:pPr>
            <a:endParaRPr lang="en-US" dirty="0">
              <a:latin typeface="Calibri"/>
              <a:ea typeface="Calibri"/>
              <a:cs typeface="Segoe UI"/>
            </a:endParaRPr>
          </a:p>
          <a:p>
            <a:pPr marL="457200" indent="-457200"/>
            <a:r>
              <a:rPr lang="en-US" dirty="0">
                <a:latin typeface="Calibri"/>
                <a:ea typeface="Calibri"/>
                <a:cs typeface="Calibri"/>
              </a:rPr>
              <a:t>Utah Code 53E-9-203</a:t>
            </a:r>
          </a:p>
          <a:p>
            <a:pPr marL="457200" indent="-457200"/>
            <a:r>
              <a:rPr lang="en-US" dirty="0">
                <a:latin typeface="Calibri"/>
                <a:ea typeface="Calibri"/>
                <a:cs typeface="Calibri"/>
              </a:rPr>
              <a:t>Utah Code 76-5-308</a:t>
            </a:r>
          </a:p>
          <a:p>
            <a:pPr marL="457200" indent="-457200"/>
            <a:r>
              <a:rPr lang="en-US" dirty="0">
                <a:latin typeface="Calibri"/>
                <a:ea typeface="Calibri"/>
                <a:cs typeface="Calibri"/>
              </a:rPr>
              <a:t>Utah Code 76-5-308.5</a:t>
            </a:r>
          </a:p>
          <a:p>
            <a:pPr marL="457200" indent="-457200"/>
            <a:r>
              <a:rPr lang="en-US" dirty="0">
                <a:latin typeface="Calibri"/>
                <a:ea typeface="Calibri"/>
                <a:cs typeface="Calibri"/>
              </a:rPr>
              <a:t>Utah Code 76-5-309</a:t>
            </a:r>
          </a:p>
          <a:p>
            <a:pPr marL="457200" indent="-457200"/>
            <a:r>
              <a:rPr lang="en-US" dirty="0">
                <a:latin typeface="Calibri"/>
                <a:ea typeface="Calibri"/>
                <a:cs typeface="Calibri"/>
              </a:rPr>
              <a:t>Utah Code 76-5-310</a:t>
            </a:r>
          </a:p>
          <a:p>
            <a:pPr marL="457200" indent="-457200"/>
            <a:r>
              <a:rPr lang="en-US" dirty="0">
                <a:latin typeface="Calibri"/>
                <a:ea typeface="Calibri"/>
                <a:cs typeface="Calibri"/>
              </a:rPr>
              <a:t>Utah Code 76-5-311</a:t>
            </a:r>
          </a:p>
          <a:p>
            <a:pPr marL="457200" indent="-457200"/>
            <a:r>
              <a:rPr lang="en-US" dirty="0">
                <a:latin typeface="Calibri"/>
                <a:ea typeface="Calibri"/>
                <a:cs typeface="Calibri"/>
              </a:rPr>
              <a:t>Utah Code 78A-6-105</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29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989064" y="5496671"/>
            <a:ext cx="2228850" cy="646331"/>
          </a:xfrm>
          <a:prstGeom prst="rect">
            <a:avLst/>
          </a:prstGeom>
          <a:noFill/>
        </p:spPr>
        <p:txBody>
          <a:bodyPr wrap="square" rtlCol="0">
            <a:spAutoFit/>
          </a:bodyPr>
          <a:lstStyle/>
          <a:p>
            <a:endParaRPr lang="en-US" sz="1200">
              <a:solidFill>
                <a:prstClr val="black"/>
              </a:solidFill>
              <a:latin typeface="Garamond" pitchFamily="18" charset="0"/>
            </a:endParaRPr>
          </a:p>
          <a:p>
            <a:endParaRPr lang="en-US" sz="1200">
              <a:solidFill>
                <a:prstClr val="black"/>
              </a:solidFill>
              <a:latin typeface="Garamond" pitchFamily="18" charset="0"/>
            </a:endParaRPr>
          </a:p>
          <a:p>
            <a:endParaRPr lang="en-US" sz="1200">
              <a:solidFill>
                <a:prstClr val="black"/>
              </a:solidFill>
            </a:endParaRPr>
          </a:p>
        </p:txBody>
      </p:sp>
      <p:sp>
        <p:nvSpPr>
          <p:cNvPr id="12" name="Text Box 2"/>
          <p:cNvSpPr txBox="1">
            <a:spLocks noChangeArrowheads="1"/>
          </p:cNvSpPr>
          <p:nvPr/>
        </p:nvSpPr>
        <p:spPr bwMode="auto">
          <a:xfrm>
            <a:off x="6096000" y="3943351"/>
            <a:ext cx="3371850" cy="391887"/>
          </a:xfrm>
          <a:prstGeom prst="rect">
            <a:avLst/>
          </a:prstGeom>
          <a:noFill/>
          <a:ln w="9525" algn="in">
            <a:noFill/>
            <a:miter lim="800000"/>
            <a:headEnd/>
            <a:tailEnd/>
          </a:ln>
          <a:effec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buSzPts val="1000"/>
            </a:pPr>
            <a:endParaRPr lang="en-US" sz="1350" b="1">
              <a:solidFill>
                <a:prstClr val="black"/>
              </a:solidFill>
              <a:latin typeface="Garamond" pitchFamily="18" charset="0"/>
              <a:cs typeface="Arial" pitchFamily="34" charset="0"/>
            </a:endParaRPr>
          </a:p>
          <a:p>
            <a:pPr algn="ctr" fontAlgn="base">
              <a:spcBef>
                <a:spcPct val="0"/>
              </a:spcBef>
              <a:spcAft>
                <a:spcPct val="0"/>
              </a:spcAft>
              <a:buSzPts val="1000"/>
            </a:pPr>
            <a:endParaRPr lang="en-US" sz="1350">
              <a:solidFill>
                <a:prstClr val="black"/>
              </a:solidFill>
              <a:latin typeface="Garamond" pitchFamily="18" charset="0"/>
              <a:cs typeface="Arial" pitchFamily="34" charset="0"/>
            </a:endParaRPr>
          </a:p>
          <a:p>
            <a:pPr algn="ctr" fontAlgn="base">
              <a:spcBef>
                <a:spcPct val="0"/>
              </a:spcBef>
              <a:spcAft>
                <a:spcPct val="0"/>
              </a:spcAft>
              <a:buSzPts val="1000"/>
            </a:pPr>
            <a:endParaRPr lang="en-US" sz="1350">
              <a:solidFill>
                <a:prstClr val="black"/>
              </a:solidFill>
              <a:latin typeface="Garamond" pitchFamily="18" charset="0"/>
              <a:cs typeface="Arial" pitchFamily="34" charset="0"/>
            </a:endParaRPr>
          </a:p>
        </p:txBody>
      </p:sp>
      <p:sp>
        <p:nvSpPr>
          <p:cNvPr id="14" name="Rectangle 13"/>
          <p:cNvSpPr/>
          <p:nvPr/>
        </p:nvSpPr>
        <p:spPr>
          <a:xfrm>
            <a:off x="6553200" y="5657850"/>
            <a:ext cx="228600" cy="300082"/>
          </a:xfrm>
          <a:prstGeom prst="rect">
            <a:avLst/>
          </a:prstGeom>
        </p:spPr>
        <p:txBody>
          <a:bodyPr wrap="square">
            <a:spAutoFit/>
          </a:bodyPr>
          <a:lstStyle/>
          <a:p>
            <a:endParaRPr lang="en-US" sz="1350">
              <a:solidFill>
                <a:prstClr val="black"/>
              </a:solidFill>
            </a:endParaRPr>
          </a:p>
        </p:txBody>
      </p:sp>
      <p:sp>
        <p:nvSpPr>
          <p:cNvPr id="16" name="Rectangle 15"/>
          <p:cNvSpPr/>
          <p:nvPr/>
        </p:nvSpPr>
        <p:spPr>
          <a:xfrm>
            <a:off x="6553200" y="5706249"/>
            <a:ext cx="3257550" cy="300082"/>
          </a:xfrm>
          <a:prstGeom prst="rect">
            <a:avLst/>
          </a:prstGeom>
        </p:spPr>
        <p:txBody>
          <a:bodyPr wrap="square">
            <a:spAutoFit/>
          </a:bodyPr>
          <a:lstStyle/>
          <a:p>
            <a:endParaRPr lang="en-US" sz="1350">
              <a:solidFill>
                <a:prstClr val="black"/>
              </a:solidFill>
            </a:endParaRPr>
          </a:p>
        </p:txBody>
      </p:sp>
      <p:sp>
        <p:nvSpPr>
          <p:cNvPr id="3" name="TextBox 2"/>
          <p:cNvSpPr txBox="1"/>
          <p:nvPr/>
        </p:nvSpPr>
        <p:spPr>
          <a:xfrm>
            <a:off x="1187778" y="2141633"/>
            <a:ext cx="4447847" cy="369332"/>
          </a:xfrm>
          <a:prstGeom prst="rect">
            <a:avLst/>
          </a:prstGeom>
          <a:noFill/>
        </p:spPr>
        <p:txBody>
          <a:bodyPr wrap="square" rtlCol="0">
            <a:spAutoFit/>
          </a:bodyPr>
          <a:lstStyle/>
          <a:p>
            <a:r>
              <a:rPr lang="en-US">
                <a:ea typeface="Arial Unicode MS" panose="020B0604020202020204" pitchFamily="34" charset="-128"/>
                <a:cs typeface="Arial Unicode MS" panose="020B0604020202020204" pitchFamily="34" charset="-128"/>
              </a:rPr>
              <a:t> </a:t>
            </a:r>
          </a:p>
        </p:txBody>
      </p:sp>
      <p:sp>
        <p:nvSpPr>
          <p:cNvPr id="2" name="TextBox 1"/>
          <p:cNvSpPr txBox="1"/>
          <p:nvPr/>
        </p:nvSpPr>
        <p:spPr>
          <a:xfrm>
            <a:off x="1088118" y="2115326"/>
            <a:ext cx="4834467" cy="677108"/>
          </a:xfrm>
          <a:prstGeom prst="rect">
            <a:avLst/>
          </a:prstGeom>
          <a:noFill/>
        </p:spPr>
        <p:txBody>
          <a:bodyPr wrap="square" rtlCol="0">
            <a:spAutoFit/>
          </a:bodyPr>
          <a:lstStyle/>
          <a:p>
            <a:endParaRPr lang="en-US" sz="2000"/>
          </a:p>
          <a:p>
            <a:endParaRPr lang="en-US"/>
          </a:p>
        </p:txBody>
      </p:sp>
      <p:sp>
        <p:nvSpPr>
          <p:cNvPr id="10" name="TextBox 9"/>
          <p:cNvSpPr txBox="1"/>
          <p:nvPr/>
        </p:nvSpPr>
        <p:spPr>
          <a:xfrm>
            <a:off x="6745388" y="2141633"/>
            <a:ext cx="4426436" cy="1107996"/>
          </a:xfrm>
          <a:prstGeom prst="rect">
            <a:avLst/>
          </a:prstGeom>
          <a:noFill/>
        </p:spPr>
        <p:txBody>
          <a:bodyPr wrap="square" rtlCol="0">
            <a:spAutoFit/>
          </a:bodyPr>
          <a:lstStyle/>
          <a:p>
            <a:pPr algn="r"/>
            <a:endParaRPr lang="en-US" sz="2000"/>
          </a:p>
          <a:p>
            <a:pPr algn="r"/>
            <a:r>
              <a:rPr lang="en-US" sz="2800" b="1"/>
              <a:t> </a:t>
            </a:r>
          </a:p>
          <a:p>
            <a:endParaRPr lang="en-US"/>
          </a:p>
        </p:txBody>
      </p:sp>
      <p:sp>
        <p:nvSpPr>
          <p:cNvPr id="13" name="TextBox 12"/>
          <p:cNvSpPr txBox="1"/>
          <p:nvPr/>
        </p:nvSpPr>
        <p:spPr>
          <a:xfrm>
            <a:off x="3425655" y="1926493"/>
            <a:ext cx="4834467" cy="3816429"/>
          </a:xfrm>
          <a:prstGeom prst="rect">
            <a:avLst/>
          </a:prstGeom>
          <a:noFill/>
        </p:spPr>
        <p:txBody>
          <a:bodyPr wrap="square" lIns="91440" tIns="45720" rIns="91440" bIns="45720" rtlCol="0" anchor="t">
            <a:spAutoFit/>
          </a:bodyPr>
          <a:lstStyle/>
          <a:p>
            <a:pPr algn="ctr"/>
            <a:r>
              <a:rPr lang="en-US" sz="4000" dirty="0">
                <a:solidFill>
                  <a:schemeClr val="accent2"/>
                </a:solidFill>
                <a:latin typeface="Calibri" panose="020F0502020204030204" pitchFamily="34" charset="0"/>
                <a:cs typeface="Calibri" panose="020F0502020204030204" pitchFamily="34" charset="0"/>
              </a:rPr>
              <a:t>MK Galli</a:t>
            </a:r>
            <a:endParaRPr lang="en-US" sz="3200" dirty="0">
              <a:solidFill>
                <a:schemeClr val="accent2"/>
              </a:solidFill>
              <a:latin typeface="Calibri" panose="020F0502020204030204" pitchFamily="34" charset="0"/>
              <a:cs typeface="Calibri" panose="020F0502020204030204" pitchFamily="34" charset="0"/>
            </a:endParaRPr>
          </a:p>
          <a:p>
            <a:pPr algn="ctr"/>
            <a:r>
              <a:rPr lang="en-US" sz="3200" dirty="0">
                <a:solidFill>
                  <a:schemeClr val="accent2"/>
                </a:solidFill>
                <a:latin typeface="Calibri" panose="020F0502020204030204" pitchFamily="34" charset="0"/>
                <a:cs typeface="Calibri" panose="020F0502020204030204" pitchFamily="34" charset="0"/>
              </a:rPr>
              <a:t>HTS Youth Outreach &amp; Mentor Specialist</a:t>
            </a:r>
          </a:p>
          <a:p>
            <a:pPr algn="ctr"/>
            <a:r>
              <a:rPr lang="en-US" sz="2400" dirty="0">
                <a:solidFill>
                  <a:schemeClr val="accent2"/>
                </a:solidFill>
                <a:latin typeface="Calibri" panose="020F0502020204030204" pitchFamily="34" charset="0"/>
                <a:cs typeface="Calibri" panose="020F0502020204030204" pitchFamily="34" charset="0"/>
              </a:rPr>
              <a:t>Asian Association of Utah </a:t>
            </a:r>
          </a:p>
          <a:p>
            <a:pPr algn="ctr"/>
            <a:r>
              <a:rPr lang="en-US" sz="2400" dirty="0">
                <a:solidFill>
                  <a:schemeClr val="accent2"/>
                </a:solidFill>
                <a:latin typeface="Calibri" panose="020F0502020204030204" pitchFamily="34" charset="0"/>
                <a:cs typeface="Calibri" panose="020F0502020204030204" pitchFamily="34" charset="0"/>
              </a:rPr>
              <a:t>155 South 300 West </a:t>
            </a:r>
          </a:p>
          <a:p>
            <a:pPr algn="ctr"/>
            <a:r>
              <a:rPr lang="en-US" sz="2400" dirty="0">
                <a:solidFill>
                  <a:schemeClr val="accent2"/>
                </a:solidFill>
                <a:latin typeface="Calibri" panose="020F0502020204030204" pitchFamily="34" charset="0"/>
                <a:cs typeface="Calibri" panose="020F0502020204030204" pitchFamily="34" charset="0"/>
              </a:rPr>
              <a:t>Salt Lake City, UT 84101</a:t>
            </a:r>
          </a:p>
          <a:p>
            <a:pPr algn="ctr"/>
            <a:r>
              <a:rPr lang="en-US" sz="2400" dirty="0">
                <a:solidFill>
                  <a:schemeClr val="accent2"/>
                </a:solidFill>
                <a:latin typeface="Calibri" panose="020F0502020204030204" pitchFamily="34" charset="0"/>
                <a:cs typeface="Calibri" panose="020F0502020204030204" pitchFamily="34" charset="0"/>
              </a:rPr>
              <a:t>Mk.galli@aau-slc.org</a:t>
            </a:r>
          </a:p>
          <a:p>
            <a:pPr algn="ctr"/>
            <a:r>
              <a:rPr lang="en-US" sz="2400" dirty="0">
                <a:solidFill>
                  <a:schemeClr val="accent2"/>
                </a:solidFill>
                <a:latin typeface="Calibri" panose="020F0502020204030204" pitchFamily="34" charset="0"/>
                <a:cs typeface="Calibri" panose="020F0502020204030204" pitchFamily="34" charset="0"/>
              </a:rPr>
              <a:t>(801) 990-9493</a:t>
            </a:r>
          </a:p>
          <a:p>
            <a:pPr algn="ctr"/>
            <a:endParaRPr lang="en-US"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19" name="Picture Placeholder 18">
            <a:extLst>
              <a:ext uri="{FF2B5EF4-FFF2-40B4-BE49-F238E27FC236}">
                <a16:creationId xmlns:a16="http://schemas.microsoft.com/office/drawing/2014/main" id="{510AB524-5F6F-ED78-7FC7-018601595425}"/>
              </a:ext>
            </a:extLst>
          </p:cNvPr>
          <p:cNvSpPr>
            <a:spLocks noGrp="1"/>
          </p:cNvSpPr>
          <p:nvPr>
            <p:ph type="pic" sz="quarter" idx="13"/>
          </p:nvPr>
        </p:nvSpPr>
        <p:spPr>
          <a:xfrm>
            <a:off x="262258" y="491453"/>
            <a:ext cx="2207046" cy="2204178"/>
          </a:xfrm>
          <a:solidFill>
            <a:schemeClr val="accent5"/>
          </a:solidFill>
        </p:spPr>
        <p:txBody>
          <a:bodyPr/>
          <a:lstStyle/>
          <a:p>
            <a:r>
              <a:rPr lang="en-US">
                <a:solidFill>
                  <a:schemeClr val="tx2"/>
                </a:solidFill>
              </a:rPr>
              <a:t>.</a:t>
            </a:r>
          </a:p>
        </p:txBody>
      </p:sp>
      <p:sp>
        <p:nvSpPr>
          <p:cNvPr id="20" name="Picture Placeholder 19">
            <a:extLst>
              <a:ext uri="{FF2B5EF4-FFF2-40B4-BE49-F238E27FC236}">
                <a16:creationId xmlns:a16="http://schemas.microsoft.com/office/drawing/2014/main" id="{95FD572A-D311-B1E2-FAB0-9535453077EB}"/>
              </a:ext>
            </a:extLst>
          </p:cNvPr>
          <p:cNvSpPr>
            <a:spLocks noGrp="1"/>
          </p:cNvSpPr>
          <p:nvPr>
            <p:ph type="pic" sz="quarter" idx="14"/>
          </p:nvPr>
        </p:nvSpPr>
        <p:spPr>
          <a:xfrm>
            <a:off x="8718145" y="2609442"/>
            <a:ext cx="3096807" cy="3096807"/>
          </a:xfrm>
          <a:solidFill>
            <a:schemeClr val="accent4"/>
          </a:solidFill>
        </p:spPr>
        <p:txBody>
          <a:bodyPr/>
          <a:lstStyle/>
          <a:p>
            <a:r>
              <a:rPr lang="en-US">
                <a:solidFill>
                  <a:schemeClr val="accent4"/>
                </a:solidFill>
              </a:rPr>
              <a:t>.</a:t>
            </a:r>
          </a:p>
        </p:txBody>
      </p:sp>
      <p:sp>
        <p:nvSpPr>
          <p:cNvPr id="17" name="Title 16">
            <a:extLst>
              <a:ext uri="{FF2B5EF4-FFF2-40B4-BE49-F238E27FC236}">
                <a16:creationId xmlns:a16="http://schemas.microsoft.com/office/drawing/2014/main" id="{3423F9EE-8EC3-F992-ED95-E5A7F88FBC70}"/>
              </a:ext>
            </a:extLst>
          </p:cNvPr>
          <p:cNvSpPr>
            <a:spLocks noGrp="1"/>
          </p:cNvSpPr>
          <p:nvPr>
            <p:ph type="title"/>
          </p:nvPr>
        </p:nvSpPr>
        <p:spPr>
          <a:xfrm>
            <a:off x="4354008" y="491453"/>
            <a:ext cx="3778773" cy="1063522"/>
          </a:xfrm>
        </p:spPr>
        <p:txBody>
          <a:bodyPr>
            <a:normAutofit fontScale="90000"/>
          </a:bodyPr>
          <a:lstStyle/>
          <a:p>
            <a:pPr algn="ctr"/>
            <a:r>
              <a:rPr lang="en-US" sz="6000" dirty="0">
                <a:latin typeface="Baskerville Old Face" panose="02020602080505020303" pitchFamily="18" charset="0"/>
              </a:rPr>
              <a:t>CONTACT</a:t>
            </a:r>
          </a:p>
        </p:txBody>
      </p:sp>
    </p:spTree>
    <p:extLst>
      <p:ext uri="{BB962C8B-B14F-4D97-AF65-F5344CB8AC3E}">
        <p14:creationId xmlns:p14="http://schemas.microsoft.com/office/powerpoint/2010/main" val="374814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3" name="Freeform: Shape 11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5" name="Freeform: Shape 11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117" name="Rectangle 11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9" name="Arc 11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DC7CC2-4CEA-4B3A-5274-B94054EF6856}"/>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ctr"/>
            <a:r>
              <a:rPr lang="en-US" u="sng" kern="1200" dirty="0">
                <a:solidFill>
                  <a:schemeClr val="tx1"/>
                </a:solidFill>
                <a:latin typeface="Baskerville Old Face" panose="02020602080505020303" pitchFamily="18" charset="0"/>
              </a:rPr>
              <a:t>Group Rules </a:t>
            </a:r>
          </a:p>
        </p:txBody>
      </p:sp>
      <p:sp>
        <p:nvSpPr>
          <p:cNvPr id="1121" name="Freeform: Shape 11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3" name="Picture 9" descr="happy children friends: girls,boys group holding hands cartoon illustration  group agreements kids stock illustrations">
            <a:extLst>
              <a:ext uri="{FF2B5EF4-FFF2-40B4-BE49-F238E27FC236}">
                <a16:creationId xmlns:a16="http://schemas.microsoft.com/office/drawing/2014/main" id="{DB3BE9D8-3CA5-02A4-7853-5BF3BD3DD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6" t="-10079" r="-5361" b="4681"/>
          <a:stretch>
            <a:fillRect/>
          </a:stretch>
        </p:blipFill>
        <p:spPr bwMode="auto">
          <a:xfrm>
            <a:off x="703182" y="1461809"/>
            <a:ext cx="4777381" cy="37646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DBD5D8F-A588-E596-F95C-ACDC38D5BA37}"/>
              </a:ext>
            </a:extLst>
          </p:cNvPr>
          <p:cNvSpPr>
            <a:spLocks noGrp="1" noChangeArrowheads="1"/>
          </p:cNvSpPr>
          <p:nvPr>
            <p:ph idx="1"/>
          </p:nvPr>
        </p:nvSpPr>
        <p:spPr bwMode="auto">
          <a:xfrm>
            <a:off x="5894962" y="1805056"/>
            <a:ext cx="5458838" cy="43719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r>
              <a:rPr lang="en-US" sz="2000" b="1" dirty="0">
                <a:latin typeface="Calibri" panose="020F0502020204030204" pitchFamily="34" charset="0"/>
                <a:cs typeface="Calibri" panose="020F0502020204030204" pitchFamily="34" charset="0"/>
              </a:rPr>
              <a:t>Be Kind:</a:t>
            </a:r>
            <a:r>
              <a:rPr lang="en-US" sz="2000" dirty="0">
                <a:latin typeface="Calibri" panose="020F0502020204030204" pitchFamily="34" charset="0"/>
                <a:cs typeface="Calibri" panose="020F0502020204030204" pitchFamily="34" charset="0"/>
              </a:rPr>
              <a:t> Use kind words and gentle actions.</a:t>
            </a:r>
          </a:p>
          <a:p>
            <a:r>
              <a:rPr lang="en-US" sz="2000" b="1" dirty="0">
                <a:latin typeface="Calibri" panose="020F0502020204030204" pitchFamily="34" charset="0"/>
                <a:cs typeface="Calibri" panose="020F0502020204030204" pitchFamily="34" charset="0"/>
              </a:rPr>
              <a:t>Take Turns Talking:</a:t>
            </a:r>
            <a:r>
              <a:rPr lang="en-US" sz="2000" dirty="0">
                <a:latin typeface="Calibri" panose="020F0502020204030204" pitchFamily="34" charset="0"/>
                <a:cs typeface="Calibri" panose="020F0502020204030204" pitchFamily="34" charset="0"/>
              </a:rPr>
              <a:t> Listen when it’s someone else’s turn.</a:t>
            </a:r>
          </a:p>
          <a:p>
            <a:r>
              <a:rPr lang="en-US" sz="2000" b="1" dirty="0">
                <a:latin typeface="Calibri" panose="020F0502020204030204" pitchFamily="34" charset="0"/>
                <a:cs typeface="Calibri" panose="020F0502020204030204" pitchFamily="34" charset="0"/>
              </a:rPr>
              <a:t>Talk to a Grown Up:</a:t>
            </a:r>
            <a:r>
              <a:rPr lang="en-US" sz="2000" dirty="0">
                <a:latin typeface="Calibri" panose="020F0502020204030204" pitchFamily="34" charset="0"/>
                <a:cs typeface="Calibri" panose="020F0502020204030204" pitchFamily="34" charset="0"/>
              </a:rPr>
              <a:t> If something makes you think of your own story, share it with a trusted adult.</a:t>
            </a:r>
          </a:p>
          <a:p>
            <a:r>
              <a:rPr lang="en-US" sz="2000" b="1" dirty="0">
                <a:latin typeface="Calibri" panose="020F0502020204030204" pitchFamily="34" charset="0"/>
                <a:cs typeface="Calibri" panose="020F0502020204030204" pitchFamily="34" charset="0"/>
              </a:rPr>
              <a:t>Keep It Safe:</a:t>
            </a:r>
            <a:r>
              <a:rPr lang="en-US" sz="2000" dirty="0">
                <a:latin typeface="Calibri" panose="020F0502020204030204" pitchFamily="34" charset="0"/>
                <a:cs typeface="Calibri" panose="020F0502020204030204" pitchFamily="34" charset="0"/>
              </a:rPr>
              <a:t> What we talk about here stays here, unless someone might get hurt.</a:t>
            </a:r>
          </a:p>
          <a:p>
            <a:r>
              <a:rPr lang="en-US" sz="2000" b="1" dirty="0">
                <a:latin typeface="Calibri" panose="020F0502020204030204" pitchFamily="34" charset="0"/>
                <a:cs typeface="Calibri" panose="020F0502020204030204" pitchFamily="34" charset="0"/>
              </a:rPr>
              <a:t>Pay Attention:</a:t>
            </a:r>
            <a:r>
              <a:rPr lang="en-US" sz="2000" dirty="0">
                <a:latin typeface="Calibri" panose="020F0502020204030204" pitchFamily="34" charset="0"/>
                <a:cs typeface="Calibri" panose="020F0502020204030204" pitchFamily="34" charset="0"/>
              </a:rPr>
              <a:t> Look and listen to your teacher or helper.</a:t>
            </a:r>
          </a:p>
          <a:p>
            <a:pPr marL="0" marR="0" lvl="0" fontAlgn="base">
              <a:spcBef>
                <a:spcPct val="0"/>
              </a:spcBef>
              <a:spcAft>
                <a:spcPts val="600"/>
              </a:spcAft>
              <a:buClrTx/>
              <a:buSzTx/>
              <a:tabLst/>
            </a:pPr>
            <a:endParaRPr kumimoji="0" lang="en-US" altLang="en-US" sz="2000" b="0" i="0" u="none" strike="noStrike" cap="none" normalizeH="0" baseline="0" dirty="0">
              <a:ln>
                <a:noFill/>
              </a:ln>
              <a:effectLst/>
            </a:endParaRPr>
          </a:p>
        </p:txBody>
      </p:sp>
      <p:sp>
        <p:nvSpPr>
          <p:cNvPr id="4" name="Content Placeholder 2">
            <a:extLst>
              <a:ext uri="{FF2B5EF4-FFF2-40B4-BE49-F238E27FC236}">
                <a16:creationId xmlns:a16="http://schemas.microsoft.com/office/drawing/2014/main" id="{AEA7B9C1-F46C-D0BF-3C04-EBD749BD40E2}"/>
              </a:ext>
            </a:extLst>
          </p:cNvPr>
          <p:cNvSpPr txBox="1">
            <a:spLocks/>
          </p:cNvSpPr>
          <p:nvPr/>
        </p:nvSpPr>
        <p:spPr>
          <a:xfrm>
            <a:off x="1181100" y="1405467"/>
            <a:ext cx="9829800" cy="4795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sysClr val="windowText" lastClr="000000"/>
              </a:solidFill>
              <a:effectLst/>
              <a:uLnTx/>
              <a:uFillTx/>
              <a:latin typeface="Avenir Next LT Pro"/>
              <a:ea typeface="+mn-ea"/>
              <a:cs typeface="+mn-cs"/>
            </a:endParaRPr>
          </a:p>
        </p:txBody>
      </p:sp>
    </p:spTree>
    <p:extLst>
      <p:ext uri="{BB962C8B-B14F-4D97-AF65-F5344CB8AC3E}">
        <p14:creationId xmlns:p14="http://schemas.microsoft.com/office/powerpoint/2010/main" val="364449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a:xfrm>
            <a:off x="2666080" y="436005"/>
            <a:ext cx="8136875" cy="1325563"/>
          </a:xfrm>
        </p:spPr>
        <p:txBody>
          <a:bodyPr/>
          <a:lstStyle/>
          <a:p>
            <a:r>
              <a:rPr lang="en-US"/>
              <a:t>Resources</a:t>
            </a:r>
          </a:p>
        </p:txBody>
      </p:sp>
      <p:sp>
        <p:nvSpPr>
          <p:cNvPr id="5" name="Slide Number Placeholder 4">
            <a:extLst>
              <a:ext uri="{FF2B5EF4-FFF2-40B4-BE49-F238E27FC236}">
                <a16:creationId xmlns:a16="http://schemas.microsoft.com/office/drawing/2014/main" id="{C2595B11-C76E-DD57-C5B1-8658DCE8DA40}"/>
              </a:ext>
            </a:extLst>
          </p:cNvPr>
          <p:cNvSpPr>
            <a:spLocks noGrp="1"/>
          </p:cNvSpPr>
          <p:nvPr>
            <p:ph type="sldNum" sz="quarter" idx="2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3B8D3-9A08-F84C-9DD4-44948BA52D4B}"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a:xfrm>
            <a:off x="207998" y="2753956"/>
            <a:ext cx="3829642" cy="675044"/>
          </a:xfrm>
        </p:spPr>
        <p:txBody>
          <a:bodyPr>
            <a:noAutofit/>
          </a:bodyPr>
          <a:lstStyle/>
          <a:p>
            <a:r>
              <a:rPr lang="en-US" sz="1400">
                <a:solidFill>
                  <a:schemeClr val="bg1"/>
                </a:solidFill>
              </a:rPr>
              <a:t>UAGO Human Trafficking Tip Line</a:t>
            </a:r>
          </a:p>
          <a:p>
            <a:r>
              <a:rPr lang="en-US" sz="1400">
                <a:solidFill>
                  <a:schemeClr val="bg1"/>
                </a:solidFill>
              </a:rPr>
              <a:t>801-200-3443</a:t>
            </a:r>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a:xfrm>
            <a:off x="8172234" y="2848545"/>
            <a:ext cx="2863939" cy="634322"/>
          </a:xfrm>
        </p:spPr>
        <p:txBody>
          <a:bodyPr>
            <a:noAutofit/>
          </a:bodyPr>
          <a:lstStyle/>
          <a:p>
            <a:r>
              <a:rPr lang="en-US" sz="1400">
                <a:solidFill>
                  <a:schemeClr val="bg1"/>
                </a:solidFill>
                <a:hlinkClick r:id="rId3">
                  <a:extLst>
                    <a:ext uri="{A12FA001-AC4F-418D-AE19-62706E023703}">
                      <ahyp:hlinkClr xmlns:ahyp="http://schemas.microsoft.com/office/drawing/2018/hyperlinkcolor" val="tx"/>
                    </a:ext>
                  </a:extLst>
                </a:hlinkClick>
              </a:rPr>
              <a:t>Get Help</a:t>
            </a:r>
            <a:endParaRPr lang="en-US" sz="1400">
              <a:solidFill>
                <a:schemeClr val="bg1"/>
              </a:solidFill>
            </a:endParaRPr>
          </a:p>
          <a:p>
            <a:r>
              <a:rPr lang="en-US" sz="1400">
                <a:solidFill>
                  <a:schemeClr val="bg1"/>
                </a:solidFill>
              </a:rPr>
              <a:t>801-467-6060</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a:xfrm>
            <a:off x="1090916" y="5127553"/>
            <a:ext cx="2788920" cy="365760"/>
          </a:xfrm>
        </p:spPr>
        <p:txBody>
          <a:bodyPr>
            <a:noAutofit/>
          </a:bodyPr>
          <a:lstStyle/>
          <a:p>
            <a:r>
              <a:rPr lang="en-US" sz="1400"/>
              <a:t>801-281-1206</a:t>
            </a:r>
          </a:p>
          <a:p>
            <a:r>
              <a:rPr lang="en-US" sz="1400"/>
              <a:t>www.utiptaskforce.org</a:t>
            </a:r>
          </a:p>
        </p:txBody>
      </p:sp>
      <p:pic>
        <p:nvPicPr>
          <p:cNvPr id="13" name="Picture 12" descr="A blue and white logo with a statue of justice and scales&#10;&#10;Description automatically generated">
            <a:extLst>
              <a:ext uri="{FF2B5EF4-FFF2-40B4-BE49-F238E27FC236}">
                <a16:creationId xmlns:a16="http://schemas.microsoft.com/office/drawing/2014/main" id="{6628427C-A39F-8D9C-1A07-02AC9C6B9B65}"/>
              </a:ext>
            </a:extLst>
          </p:cNvPr>
          <p:cNvPicPr>
            <a:picLocks noChangeAspect="1"/>
          </p:cNvPicPr>
          <p:nvPr/>
        </p:nvPicPr>
        <p:blipFill>
          <a:blip r:embed="rId4"/>
          <a:stretch>
            <a:fillRect/>
          </a:stretch>
        </p:blipFill>
        <p:spPr>
          <a:xfrm>
            <a:off x="4226570" y="2226468"/>
            <a:ext cx="1624385" cy="1615601"/>
          </a:xfrm>
          <a:prstGeom prst="rect">
            <a:avLst/>
          </a:prstGeom>
        </p:spPr>
      </p:pic>
      <p:pic>
        <p:nvPicPr>
          <p:cNvPr id="17" name="Picture Placeholder 16" descr="A blue and white logo&#10;&#10;Description automatically generated">
            <a:extLst>
              <a:ext uri="{FF2B5EF4-FFF2-40B4-BE49-F238E27FC236}">
                <a16:creationId xmlns:a16="http://schemas.microsoft.com/office/drawing/2014/main" id="{8EFB4564-29E5-F6E3-F3EB-A360C07CB3BC}"/>
              </a:ext>
            </a:extLst>
          </p:cNvPr>
          <p:cNvPicPr>
            <a:picLocks noGrp="1" noChangeAspect="1"/>
          </p:cNvPicPr>
          <p:nvPr>
            <p:ph type="pic" sz="quarter" idx="24"/>
          </p:nvPr>
        </p:nvPicPr>
        <p:blipFill>
          <a:blip r:embed="rId5"/>
          <a:srcRect/>
          <a:stretch>
            <a:fillRect/>
          </a:stretch>
        </p:blipFill>
        <p:spPr/>
      </p:pic>
      <p:pic>
        <p:nvPicPr>
          <p:cNvPr id="19" name="Picture 18" descr="A logo with people in a circle&#10;&#10;Description automatically generated">
            <a:extLst>
              <a:ext uri="{FF2B5EF4-FFF2-40B4-BE49-F238E27FC236}">
                <a16:creationId xmlns:a16="http://schemas.microsoft.com/office/drawing/2014/main" id="{5D3F8839-45DE-B81D-9DFB-64CCEE91A1EA}"/>
              </a:ext>
            </a:extLst>
          </p:cNvPr>
          <p:cNvPicPr>
            <a:picLocks noChangeAspect="1"/>
          </p:cNvPicPr>
          <p:nvPr/>
        </p:nvPicPr>
        <p:blipFill>
          <a:blip r:embed="rId6"/>
          <a:stretch>
            <a:fillRect/>
          </a:stretch>
        </p:blipFill>
        <p:spPr>
          <a:xfrm>
            <a:off x="6098316" y="2502689"/>
            <a:ext cx="2000254" cy="1143002"/>
          </a:xfrm>
          <a:prstGeom prst="rect">
            <a:avLst/>
          </a:prstGeom>
        </p:spPr>
      </p:pic>
      <p:pic>
        <p:nvPicPr>
          <p:cNvPr id="34" name="Picture Placeholder 33">
            <a:extLst>
              <a:ext uri="{FF2B5EF4-FFF2-40B4-BE49-F238E27FC236}">
                <a16:creationId xmlns:a16="http://schemas.microsoft.com/office/drawing/2014/main" id="{86D2A0F7-D9A6-C866-8EB1-4584D76BB784}"/>
              </a:ext>
            </a:extLst>
          </p:cNvPr>
          <p:cNvPicPr>
            <a:picLocks noGrp="1" noChangeAspect="1"/>
          </p:cNvPicPr>
          <p:nvPr>
            <p:ph type="pic" sz="quarter" idx="25"/>
          </p:nvPr>
        </p:nvPicPr>
        <p:blipFill rotWithShape="1">
          <a:blip r:embed="rId7">
            <a:extLst>
              <a:ext uri="{96DAC541-7B7A-43D3-8B79-37D633B846F1}">
                <asvg:svgBlip xmlns:asvg="http://schemas.microsoft.com/office/drawing/2016/SVG/main" r:embed="rId8"/>
              </a:ext>
            </a:extLst>
          </a:blip>
          <a:srcRect t="-25641" b="-25641"/>
          <a:stretch/>
        </p:blipFill>
        <p:spPr/>
      </p:pic>
      <p:sp>
        <p:nvSpPr>
          <p:cNvPr id="42" name="Text Placeholder 41">
            <a:extLst>
              <a:ext uri="{FF2B5EF4-FFF2-40B4-BE49-F238E27FC236}">
                <a16:creationId xmlns:a16="http://schemas.microsoft.com/office/drawing/2014/main" id="{603E8E89-F6B6-699C-059C-EBA59C5513BA}"/>
              </a:ext>
            </a:extLst>
          </p:cNvPr>
          <p:cNvSpPr>
            <a:spLocks noGrp="1"/>
          </p:cNvSpPr>
          <p:nvPr>
            <p:ph type="body" sz="quarter" idx="23"/>
          </p:nvPr>
        </p:nvSpPr>
        <p:spPr>
          <a:xfrm>
            <a:off x="8098569" y="5096432"/>
            <a:ext cx="3607561" cy="521208"/>
          </a:xfrm>
        </p:spPr>
        <p:txBody>
          <a:bodyPr>
            <a:noAutofit/>
          </a:bodyPr>
          <a:lstStyle/>
          <a:p>
            <a:r>
              <a:rPr lang="en-US">
                <a:latin typeface="+mn-lt"/>
              </a:rPr>
              <a:t>Respond 24/7 (ENG or SPA)</a:t>
            </a:r>
          </a:p>
          <a:p>
            <a:r>
              <a:rPr lang="en-US">
                <a:latin typeface="+mn-lt"/>
              </a:rPr>
              <a:t>888-373-7888 or Text 233733</a:t>
            </a:r>
          </a:p>
        </p:txBody>
      </p:sp>
      <p:sp>
        <p:nvSpPr>
          <p:cNvPr id="48" name="TextBox 47">
            <a:extLst>
              <a:ext uri="{FF2B5EF4-FFF2-40B4-BE49-F238E27FC236}">
                <a16:creationId xmlns:a16="http://schemas.microsoft.com/office/drawing/2014/main" id="{F5785034-C9B2-DD38-3500-E95BBD783832}"/>
              </a:ext>
            </a:extLst>
          </p:cNvPr>
          <p:cNvSpPr txBox="1"/>
          <p:nvPr/>
        </p:nvSpPr>
        <p:spPr>
          <a:xfrm>
            <a:off x="2024572" y="1548130"/>
            <a:ext cx="73950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1" u="none" strike="noStrike" kern="1200" cap="none" spc="0" normalizeH="0" baseline="0" noProof="0">
                <a:ln>
                  <a:noFill/>
                </a:ln>
                <a:solidFill>
                  <a:prstClr val="black"/>
                </a:solidFill>
                <a:effectLst/>
                <a:uLnTx/>
                <a:uFillTx/>
                <a:latin typeface="Avenir Next LT Pro"/>
                <a:ea typeface="+mn-ea"/>
                <a:cs typeface="+mn-cs"/>
              </a:rPr>
              <a:t>In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the</a:t>
            </a:r>
            <a:r>
              <a:rPr kumimoji="0" lang="es-ES" sz="1400" b="1" i="1" u="none" strike="noStrike" kern="1200" cap="none" spc="0" normalizeH="0" baseline="0" noProof="0">
                <a:ln>
                  <a:noFill/>
                </a:ln>
                <a:solidFill>
                  <a:prstClr val="black"/>
                </a:solidFill>
                <a:effectLst/>
                <a:uLnTx/>
                <a:uFillTx/>
                <a:latin typeface="Avenir Next LT Pro"/>
                <a:ea typeface="+mn-ea"/>
                <a:cs typeface="+mn-cs"/>
              </a:rPr>
              <a:t> case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of</a:t>
            </a:r>
            <a:r>
              <a:rPr kumimoji="0" lang="es-ES" sz="1400" b="1" i="1" u="none" strike="noStrike" kern="1200" cap="none" spc="0" normalizeH="0" baseline="0" noProof="0">
                <a:ln>
                  <a:noFill/>
                </a:ln>
                <a:solidFill>
                  <a:prstClr val="black"/>
                </a:solidFill>
                <a:effectLst/>
                <a:uLnTx/>
                <a:uFillTx/>
                <a:latin typeface="Avenir Next LT Pro"/>
                <a:ea typeface="+mn-ea"/>
                <a:cs typeface="+mn-cs"/>
              </a:rPr>
              <a:t>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an</a:t>
            </a:r>
            <a:r>
              <a:rPr kumimoji="0" lang="es-ES" sz="1400" b="1" i="1" u="none" strike="noStrike" kern="1200" cap="none" spc="0" normalizeH="0" baseline="0" noProof="0">
                <a:ln>
                  <a:noFill/>
                </a:ln>
                <a:solidFill>
                  <a:prstClr val="black"/>
                </a:solidFill>
                <a:effectLst/>
                <a:uLnTx/>
                <a:uFillTx/>
                <a:latin typeface="Avenir Next LT Pro"/>
                <a:ea typeface="+mn-ea"/>
                <a:cs typeface="+mn-cs"/>
              </a:rPr>
              <a:t>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emergency</a:t>
            </a:r>
            <a:r>
              <a:rPr kumimoji="0" lang="es-ES" sz="1400" b="1" i="1" u="none" strike="noStrike" kern="1200" cap="none" spc="0" normalizeH="0" baseline="0" noProof="0">
                <a:ln>
                  <a:noFill/>
                </a:ln>
                <a:solidFill>
                  <a:prstClr val="black"/>
                </a:solidFill>
                <a:effectLst/>
                <a:uLnTx/>
                <a:uFillTx/>
                <a:latin typeface="Avenir Next LT Pro"/>
                <a:ea typeface="+mn-ea"/>
                <a:cs typeface="+mn-cs"/>
              </a:rPr>
              <a:t>,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call</a:t>
            </a:r>
            <a:r>
              <a:rPr kumimoji="0" lang="es-ES" sz="1400" b="1" i="1" u="none" strike="noStrike" kern="1200" cap="none" spc="0" normalizeH="0" baseline="0" noProof="0">
                <a:ln>
                  <a:noFill/>
                </a:ln>
                <a:solidFill>
                  <a:prstClr val="black"/>
                </a:solidFill>
                <a:effectLst/>
                <a:uLnTx/>
                <a:uFillTx/>
                <a:latin typeface="Avenir Next LT Pro"/>
                <a:ea typeface="+mn-ea"/>
                <a:cs typeface="+mn-cs"/>
              </a:rPr>
              <a:t> 911 </a:t>
            </a:r>
            <a:r>
              <a:rPr kumimoji="0" lang="es-ES" sz="1400" b="1" i="1" u="none" strike="noStrike" kern="1200" cap="none" spc="0" normalizeH="0" baseline="0" noProof="0" err="1">
                <a:ln>
                  <a:noFill/>
                </a:ln>
                <a:solidFill>
                  <a:prstClr val="black"/>
                </a:solidFill>
                <a:effectLst/>
                <a:uLnTx/>
                <a:uFillTx/>
                <a:latin typeface="Avenir Next LT Pro"/>
                <a:ea typeface="+mn-ea"/>
                <a:cs typeface="+mn-cs"/>
              </a:rPr>
              <a:t>or</a:t>
            </a:r>
            <a:r>
              <a:rPr kumimoji="0" lang="es-ES" sz="1400" b="1" i="1" u="none" strike="noStrike" kern="1200" cap="none" spc="0" normalizeH="0" baseline="0" noProof="0">
                <a:ln>
                  <a:noFill/>
                </a:ln>
                <a:solidFill>
                  <a:prstClr val="black"/>
                </a:solidFill>
                <a:effectLst/>
                <a:uLnTx/>
                <a:uFillTx/>
                <a:latin typeface="Avenir Next LT Pro"/>
                <a:ea typeface="+mn-ea"/>
                <a:cs typeface="+mn-cs"/>
              </a:rPr>
              <a:t> DCFS at 1-855-323-3237</a:t>
            </a:r>
            <a:endParaRPr kumimoji="0" lang="en-US" sz="1400" b="1" i="1"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2853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670A-3301-0C34-1964-3D733EA2A0A1}"/>
              </a:ext>
            </a:extLst>
          </p:cNvPr>
          <p:cNvSpPr>
            <a:spLocks noGrp="1"/>
          </p:cNvSpPr>
          <p:nvPr>
            <p:ph type="title"/>
          </p:nvPr>
        </p:nvSpPr>
        <p:spPr>
          <a:xfrm>
            <a:off x="556205" y="91091"/>
            <a:ext cx="10772775" cy="1083676"/>
          </a:xfrm>
        </p:spPr>
        <p:txBody>
          <a:bodyPr/>
          <a:lstStyle/>
          <a:p>
            <a:r>
              <a:rPr lang="en-US" dirty="0">
                <a:latin typeface="Baskerville Old Face" panose="02020602080505020303" pitchFamily="18" charset="0"/>
                <a:cs typeface="Calibri Light"/>
              </a:rPr>
              <a:t>References</a:t>
            </a:r>
            <a:endParaRPr lang="en-US" dirty="0">
              <a:latin typeface="Baskerville Old Face" panose="02020602080505020303" pitchFamily="18" charset="0"/>
            </a:endParaRPr>
          </a:p>
        </p:txBody>
      </p:sp>
      <p:sp>
        <p:nvSpPr>
          <p:cNvPr id="5" name="Content Placeholder 4">
            <a:extLst>
              <a:ext uri="{FF2B5EF4-FFF2-40B4-BE49-F238E27FC236}">
                <a16:creationId xmlns:a16="http://schemas.microsoft.com/office/drawing/2014/main" id="{91F2EC30-0926-4C49-3DB5-140D8EB41AD3}"/>
              </a:ext>
            </a:extLst>
          </p:cNvPr>
          <p:cNvSpPr>
            <a:spLocks noGrp="1"/>
          </p:cNvSpPr>
          <p:nvPr>
            <p:ph idx="1"/>
          </p:nvPr>
        </p:nvSpPr>
        <p:spPr>
          <a:xfrm>
            <a:off x="1039726" y="1351698"/>
            <a:ext cx="9829800" cy="4629553"/>
          </a:xfrm>
        </p:spPr>
        <p:txBody>
          <a:bodyPr>
            <a:normAutofit fontScale="40000" lnSpcReduction="20000"/>
          </a:bodyPr>
          <a:lstStyle/>
          <a:p>
            <a:r>
              <a:rPr lang="en-US" sz="2900" b="1" dirty="0">
                <a:latin typeface="Calibri" panose="020F0502020204030204" pitchFamily="34" charset="0"/>
                <a:cs typeface="Calibri" panose="020F0502020204030204" pitchFamily="34" charset="0"/>
              </a:rPr>
              <a:t>Online Safety (Do’s &amp; Don’ts, Safe Sharing, Grooming, etc.)</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National Center for Missing &amp; Exploited Children (NCMEC). </a:t>
            </a:r>
            <a:r>
              <a:rPr lang="en-US" sz="2900" i="1" dirty="0" err="1">
                <a:latin typeface="Calibri" panose="020F0502020204030204" pitchFamily="34" charset="0"/>
                <a:cs typeface="Calibri" panose="020F0502020204030204" pitchFamily="34" charset="0"/>
              </a:rPr>
              <a:t>NetSmartzKids</a:t>
            </a:r>
            <a:r>
              <a:rPr lang="en-US" sz="2900" i="1" dirty="0">
                <a:latin typeface="Calibri" panose="020F0502020204030204" pitchFamily="34" charset="0"/>
                <a:cs typeface="Calibri" panose="020F0502020204030204" pitchFamily="34" charset="0"/>
              </a:rPr>
              <a:t> Resources.</a:t>
            </a:r>
            <a:r>
              <a:rPr lang="en-US" sz="2900" dirty="0">
                <a:latin typeface="Calibri" panose="020F0502020204030204" pitchFamily="34" charset="0"/>
                <a:cs typeface="Calibri" panose="020F0502020204030204" pitchFamily="34" charset="0"/>
              </a:rPr>
              <a:t> 2020.</a:t>
            </a:r>
          </a:p>
          <a:p>
            <a:pPr lvl="1"/>
            <a:r>
              <a:rPr lang="en-US" sz="2900" dirty="0">
                <a:latin typeface="Calibri" panose="020F0502020204030204" pitchFamily="34" charset="0"/>
                <a:cs typeface="Calibri" panose="020F0502020204030204" pitchFamily="34" charset="0"/>
              </a:rPr>
              <a:t>Thorn. </a:t>
            </a:r>
            <a:r>
              <a:rPr lang="en-US" sz="2900" i="1" dirty="0" err="1">
                <a:latin typeface="Calibri" panose="020F0502020204030204" pitchFamily="34" charset="0"/>
                <a:cs typeface="Calibri" panose="020F0502020204030204" pitchFamily="34" charset="0"/>
              </a:rPr>
              <a:t>NoFiltr</a:t>
            </a:r>
            <a:r>
              <a:rPr lang="en-US" sz="2900" i="1" dirty="0">
                <a:latin typeface="Calibri" panose="020F0502020204030204" pitchFamily="34" charset="0"/>
                <a:cs typeface="Calibri" panose="020F0502020204030204" pitchFamily="34" charset="0"/>
              </a:rPr>
              <a:t>: Sextortion Awareness Campaign.</a:t>
            </a:r>
            <a:r>
              <a:rPr lang="en-US" sz="2900" dirty="0">
                <a:latin typeface="Calibri" panose="020F0502020204030204" pitchFamily="34" charset="0"/>
                <a:cs typeface="Calibri" panose="020F0502020204030204" pitchFamily="34" charset="0"/>
              </a:rPr>
              <a:t> 2024.</a:t>
            </a:r>
          </a:p>
          <a:p>
            <a:r>
              <a:rPr lang="en-US" sz="2900" b="1" dirty="0">
                <a:latin typeface="Calibri" panose="020F0502020204030204" pitchFamily="34" charset="0"/>
                <a:cs typeface="Calibri" panose="020F0502020204030204" pitchFamily="34" charset="0"/>
              </a:rPr>
              <a:t>Indicators of Trafficking / Risk Factors</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Polaris Project. </a:t>
            </a:r>
            <a:r>
              <a:rPr lang="en-US" sz="2900" i="1" dirty="0">
                <a:latin typeface="Calibri" panose="020F0502020204030204" pitchFamily="34" charset="0"/>
                <a:cs typeface="Calibri" panose="020F0502020204030204" pitchFamily="34" charset="0"/>
              </a:rPr>
              <a:t>Recognizing Human Trafficking: Warning Signs and Vulnerabilities.</a:t>
            </a:r>
            <a:r>
              <a:rPr lang="en-US" sz="2900" dirty="0">
                <a:latin typeface="Calibri" panose="020F0502020204030204" pitchFamily="34" charset="0"/>
                <a:cs typeface="Calibri" panose="020F0502020204030204" pitchFamily="34" charset="0"/>
              </a:rPr>
              <a:t> 2020.</a:t>
            </a:r>
          </a:p>
          <a:p>
            <a:pPr lvl="1"/>
            <a:r>
              <a:rPr lang="en-US" sz="2900" dirty="0">
                <a:latin typeface="Calibri" panose="020F0502020204030204" pitchFamily="34" charset="0"/>
                <a:cs typeface="Calibri" panose="020F0502020204030204" pitchFamily="34" charset="0"/>
              </a:rPr>
              <a:t>Shared Hope International; National Human Trafficking Resource Center. </a:t>
            </a:r>
            <a:r>
              <a:rPr lang="en-US" sz="2900" i="1" dirty="0">
                <a:latin typeface="Calibri" panose="020F0502020204030204" pitchFamily="34" charset="0"/>
                <a:cs typeface="Calibri" panose="020F0502020204030204" pitchFamily="34" charset="0"/>
              </a:rPr>
              <a:t>Indicators of Sex Trafficking.</a:t>
            </a:r>
            <a:r>
              <a:rPr lang="en-US" sz="2900" dirty="0">
                <a:latin typeface="Calibri" panose="020F0502020204030204" pitchFamily="34" charset="0"/>
                <a:cs typeface="Calibri" panose="020F0502020204030204" pitchFamily="34" charset="0"/>
              </a:rPr>
              <a:t> 2017.</a:t>
            </a:r>
          </a:p>
          <a:p>
            <a:pPr lvl="1"/>
            <a:r>
              <a:rPr lang="en-US" sz="2900" dirty="0">
                <a:latin typeface="Calibri" panose="020F0502020204030204" pitchFamily="34" charset="0"/>
                <a:cs typeface="Calibri" panose="020F0502020204030204" pitchFamily="34" charset="0"/>
              </a:rPr>
              <a:t>U.S. Department of Education. </a:t>
            </a:r>
            <a:r>
              <a:rPr lang="en-US" sz="2900" i="1" dirty="0">
                <a:latin typeface="Calibri" panose="020F0502020204030204" pitchFamily="34" charset="0"/>
                <a:cs typeface="Calibri" panose="020F0502020204030204" pitchFamily="34" charset="0"/>
              </a:rPr>
              <a:t>Labor Trafficking in Schools: Warning Signs.</a:t>
            </a:r>
            <a:r>
              <a:rPr lang="en-US" sz="2900" dirty="0">
                <a:latin typeface="Calibri" panose="020F0502020204030204" pitchFamily="34" charset="0"/>
                <a:cs typeface="Calibri" panose="020F0502020204030204" pitchFamily="34" charset="0"/>
              </a:rPr>
              <a:t> 2015.</a:t>
            </a:r>
          </a:p>
          <a:p>
            <a:r>
              <a:rPr lang="en-US" sz="2900" b="1" dirty="0">
                <a:latin typeface="Calibri" panose="020F0502020204030204" pitchFamily="34" charset="0"/>
                <a:cs typeface="Calibri" panose="020F0502020204030204" pitchFamily="34" charset="0"/>
              </a:rPr>
              <a:t>Safe vs. Unsafe Adult Behavior</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National Center for Missing &amp; Exploited Children (NCMEC). </a:t>
            </a:r>
            <a:r>
              <a:rPr lang="en-US" sz="2900" i="1" dirty="0">
                <a:latin typeface="Calibri" panose="020F0502020204030204" pitchFamily="34" charset="0"/>
                <a:cs typeface="Calibri" panose="020F0502020204030204" pitchFamily="34" charset="0"/>
              </a:rPr>
              <a:t>Appropriate vs. Inappropriate Adult Behaviors.</a:t>
            </a:r>
            <a:r>
              <a:rPr lang="en-US" sz="2900" dirty="0">
                <a:latin typeface="Calibri" panose="020F0502020204030204" pitchFamily="34" charset="0"/>
                <a:cs typeface="Calibri" panose="020F0502020204030204" pitchFamily="34" charset="0"/>
              </a:rPr>
              <a:t> 2020.</a:t>
            </a:r>
          </a:p>
          <a:p>
            <a:r>
              <a:rPr lang="en-US" sz="2900" b="1" dirty="0">
                <a:latin typeface="Calibri" panose="020F0502020204030204" pitchFamily="34" charset="0"/>
                <a:cs typeface="Calibri" panose="020F0502020204030204" pitchFamily="34" charset="0"/>
              </a:rPr>
              <a:t>Body Ownership / Secrets / Feelings</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Rhone, L. H., &amp; Foster, T. N. </a:t>
            </a:r>
            <a:r>
              <a:rPr lang="en-US" sz="2900" i="1" dirty="0">
                <a:latin typeface="Calibri" panose="020F0502020204030204" pitchFamily="34" charset="0"/>
                <a:cs typeface="Calibri" panose="020F0502020204030204" pitchFamily="34" charset="0"/>
              </a:rPr>
              <a:t>My Body Belongs to Me.</a:t>
            </a:r>
            <a:r>
              <a:rPr lang="en-US" sz="2900" dirty="0">
                <a:latin typeface="Calibri" panose="020F0502020204030204" pitchFamily="34" charset="0"/>
                <a:cs typeface="Calibri" panose="020F0502020204030204" pitchFamily="34" charset="0"/>
              </a:rPr>
              <a:t> 2018.</a:t>
            </a:r>
          </a:p>
          <a:p>
            <a:pPr lvl="1"/>
            <a:r>
              <a:rPr lang="en-US" sz="2900" dirty="0">
                <a:latin typeface="Calibri" panose="020F0502020204030204" pitchFamily="34" charset="0"/>
                <a:cs typeface="Calibri" panose="020F0502020204030204" pitchFamily="34" charset="0"/>
              </a:rPr>
              <a:t>NCMEC. </a:t>
            </a:r>
            <a:r>
              <a:rPr lang="en-US" sz="2900" i="1" dirty="0">
                <a:latin typeface="Calibri" panose="020F0502020204030204" pitchFamily="34" charset="0"/>
                <a:cs typeface="Calibri" panose="020F0502020204030204" pitchFamily="34" charset="0"/>
              </a:rPr>
              <a:t>Child Safety Resources on Body Boundaries.</a:t>
            </a:r>
            <a:r>
              <a:rPr lang="en-US" sz="2900" dirty="0">
                <a:latin typeface="Calibri" panose="020F0502020204030204" pitchFamily="34" charset="0"/>
                <a:cs typeface="Calibri" panose="020F0502020204030204" pitchFamily="34" charset="0"/>
              </a:rPr>
              <a:t> 2020.</a:t>
            </a:r>
          </a:p>
          <a:p>
            <a:r>
              <a:rPr lang="en-US" sz="2900" b="1" dirty="0">
                <a:latin typeface="Calibri" panose="020F0502020204030204" pitchFamily="34" charset="0"/>
                <a:cs typeface="Calibri" panose="020F0502020204030204" pitchFamily="34" charset="0"/>
              </a:rPr>
              <a:t>Healthy vs. Unhealthy Relationships (5–6)</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U.S. Department of Homeland Security. </a:t>
            </a:r>
            <a:r>
              <a:rPr lang="en-US" sz="2900" i="1" dirty="0">
                <a:latin typeface="Calibri" panose="020F0502020204030204" pitchFamily="34" charset="0"/>
                <a:cs typeface="Calibri" panose="020F0502020204030204" pitchFamily="34" charset="0"/>
              </a:rPr>
              <a:t>Blue Campaign: Healthy Relationships Resources.</a:t>
            </a:r>
            <a:r>
              <a:rPr lang="en-US" sz="2900" dirty="0">
                <a:latin typeface="Calibri" panose="020F0502020204030204" pitchFamily="34" charset="0"/>
                <a:cs typeface="Calibri" panose="020F0502020204030204" pitchFamily="34" charset="0"/>
              </a:rPr>
              <a:t> 2024.</a:t>
            </a:r>
          </a:p>
          <a:p>
            <a:r>
              <a:rPr lang="en-US" sz="2900" b="1" dirty="0">
                <a:latin typeface="Calibri" panose="020F0502020204030204" pitchFamily="34" charset="0"/>
                <a:cs typeface="Calibri" panose="020F0502020204030204" pitchFamily="34" charset="0"/>
              </a:rPr>
              <a:t>Where Trafficking Can Happen / Vulnerabilities</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NCMEC. </a:t>
            </a:r>
            <a:r>
              <a:rPr lang="en-US" sz="2900" i="1" dirty="0">
                <a:latin typeface="Calibri" panose="020F0502020204030204" pitchFamily="34" charset="0"/>
                <a:cs typeface="Calibri" panose="020F0502020204030204" pitchFamily="34" charset="0"/>
              </a:rPr>
              <a:t>Child Safety &amp; Exploitation: Where Grooming Can Occur.</a:t>
            </a:r>
            <a:r>
              <a:rPr lang="en-US" sz="2900" dirty="0">
                <a:latin typeface="Calibri" panose="020F0502020204030204" pitchFamily="34" charset="0"/>
                <a:cs typeface="Calibri" panose="020F0502020204030204" pitchFamily="34" charset="0"/>
              </a:rPr>
              <a:t> 2020.</a:t>
            </a:r>
          </a:p>
          <a:p>
            <a:pPr lvl="1"/>
            <a:r>
              <a:rPr lang="en-US" sz="2900" dirty="0">
                <a:latin typeface="Calibri" panose="020F0502020204030204" pitchFamily="34" charset="0"/>
                <a:cs typeface="Calibri" panose="020F0502020204030204" pitchFamily="34" charset="0"/>
              </a:rPr>
              <a:t>Polaris Project. </a:t>
            </a:r>
            <a:r>
              <a:rPr lang="en-US" sz="2900" i="1" dirty="0">
                <a:latin typeface="Calibri" panose="020F0502020204030204" pitchFamily="34" charset="0"/>
                <a:cs typeface="Calibri" panose="020F0502020204030204" pitchFamily="34" charset="0"/>
              </a:rPr>
              <a:t>Vulnerable Populations &amp; Risk Factors.</a:t>
            </a:r>
            <a:r>
              <a:rPr lang="en-US" sz="2900" dirty="0">
                <a:latin typeface="Calibri" panose="020F0502020204030204" pitchFamily="34" charset="0"/>
                <a:cs typeface="Calibri" panose="020F0502020204030204" pitchFamily="34" charset="0"/>
              </a:rPr>
              <a:t> 2020.</a:t>
            </a:r>
          </a:p>
          <a:p>
            <a:r>
              <a:rPr lang="en-US" sz="2900" b="1" dirty="0">
                <a:latin typeface="Calibri" panose="020F0502020204030204" pitchFamily="34" charset="0"/>
                <a:cs typeface="Calibri" panose="020F0502020204030204" pitchFamily="34" charset="0"/>
              </a:rPr>
              <a:t>General Reminders (It Can Happen to Anyone / Taking Action)</a:t>
            </a:r>
            <a:endParaRPr lang="en-US" sz="2900" dirty="0">
              <a:latin typeface="Calibri" panose="020F0502020204030204" pitchFamily="34" charset="0"/>
              <a:cs typeface="Calibri" panose="020F0502020204030204" pitchFamily="34" charset="0"/>
            </a:endParaRPr>
          </a:p>
          <a:p>
            <a:pPr lvl="1"/>
            <a:r>
              <a:rPr lang="en-US" sz="2900" dirty="0">
                <a:latin typeface="Calibri" panose="020F0502020204030204" pitchFamily="34" charset="0"/>
                <a:cs typeface="Calibri" panose="020F0502020204030204" pitchFamily="34" charset="0"/>
              </a:rPr>
              <a:t>NCMEC. </a:t>
            </a:r>
            <a:r>
              <a:rPr lang="en-US" sz="2900" i="1" dirty="0">
                <a:latin typeface="Calibri" panose="020F0502020204030204" pitchFamily="34" charset="0"/>
                <a:cs typeface="Calibri" panose="020F0502020204030204" pitchFamily="34" charset="0"/>
              </a:rPr>
              <a:t>Child Safety Is for Every Kid.</a:t>
            </a:r>
            <a:r>
              <a:rPr lang="en-US" sz="2900" dirty="0">
                <a:latin typeface="Calibri" panose="020F0502020204030204" pitchFamily="34" charset="0"/>
                <a:cs typeface="Calibri" panose="020F0502020204030204" pitchFamily="34" charset="0"/>
              </a:rPr>
              <a:t> 2020.</a:t>
            </a:r>
          </a:p>
          <a:p>
            <a:pPr lvl="1"/>
            <a:r>
              <a:rPr lang="en-US" sz="2900" dirty="0">
                <a:latin typeface="Calibri" panose="020F0502020204030204" pitchFamily="34" charset="0"/>
                <a:cs typeface="Calibri" panose="020F0502020204030204" pitchFamily="34" charset="0"/>
              </a:rPr>
              <a:t>Polaris Project. </a:t>
            </a:r>
            <a:r>
              <a:rPr lang="en-US" sz="2900" i="1" dirty="0">
                <a:latin typeface="Calibri" panose="020F0502020204030204" pitchFamily="34" charset="0"/>
                <a:cs typeface="Calibri" panose="020F0502020204030204" pitchFamily="34" charset="0"/>
              </a:rPr>
              <a:t>Human Trafficking Affects All Communities.</a:t>
            </a:r>
            <a:r>
              <a:rPr lang="en-US" sz="2900" dirty="0">
                <a:latin typeface="Calibri" panose="020F0502020204030204" pitchFamily="34" charset="0"/>
                <a:cs typeface="Calibri" panose="020F0502020204030204" pitchFamily="34" charset="0"/>
              </a:rPr>
              <a:t> 2020.</a:t>
            </a:r>
          </a:p>
          <a:p>
            <a:pPr lvl="1"/>
            <a:r>
              <a:rPr lang="en-US" sz="2900" dirty="0">
                <a:latin typeface="Calibri" panose="020F0502020204030204" pitchFamily="34" charset="0"/>
                <a:cs typeface="Calibri" panose="020F0502020204030204" pitchFamily="34" charset="0"/>
              </a:rPr>
              <a:t>Utah Attorney General’s Office. (2024). </a:t>
            </a:r>
            <a:r>
              <a:rPr lang="en-US" sz="2900" i="1" dirty="0">
                <a:latin typeface="Calibri" panose="020F0502020204030204" pitchFamily="34" charset="0"/>
                <a:cs typeface="Calibri" panose="020F0502020204030204" pitchFamily="34" charset="0"/>
              </a:rPr>
              <a:t>Utah Trafficking in Persons Task Force &amp; Tip Line.</a:t>
            </a:r>
            <a:endParaRPr lang="en-US" sz="2900"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endParaRPr lang="en-US" sz="1200" dirty="0"/>
          </a:p>
        </p:txBody>
      </p:sp>
    </p:spTree>
    <p:extLst>
      <p:ext uri="{BB962C8B-B14F-4D97-AF65-F5344CB8AC3E}">
        <p14:creationId xmlns:p14="http://schemas.microsoft.com/office/powerpoint/2010/main" val="336670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3C0100-2227-F1D7-6868-95EABAD0E989}"/>
              </a:ext>
            </a:extLst>
          </p:cNvPr>
          <p:cNvSpPr>
            <a:spLocks noGrp="1"/>
          </p:cNvSpPr>
          <p:nvPr>
            <p:ph type="title"/>
          </p:nvPr>
        </p:nvSpPr>
        <p:spPr>
          <a:xfrm>
            <a:off x="750833" y="146059"/>
            <a:ext cx="4960945" cy="1325563"/>
          </a:xfrm>
        </p:spPr>
        <p:txBody>
          <a:bodyPr>
            <a:normAutofit/>
          </a:bodyPr>
          <a:lstStyle/>
          <a:p>
            <a:pPr algn="ctr"/>
            <a:r>
              <a:rPr lang="en-US" u="sng">
                <a:latin typeface="Baskerville Old Face" panose="02020602080505020303" pitchFamily="18" charset="0"/>
                <a:cs typeface="Calibri Light"/>
              </a:rPr>
              <a:t>Goals</a:t>
            </a:r>
            <a:endParaRPr lang="en-US" u="sng">
              <a:latin typeface="Baskerville Old Face" panose="02020602080505020303" pitchFamily="18" charset="0"/>
            </a:endParaRPr>
          </a:p>
        </p:txBody>
      </p:sp>
      <p:pic>
        <p:nvPicPr>
          <p:cNvPr id="2056" name="Picture 8" descr="Captain America Drawing Tutorial for ...">
            <a:extLst>
              <a:ext uri="{FF2B5EF4-FFF2-40B4-BE49-F238E27FC236}">
                <a16:creationId xmlns:a16="http://schemas.microsoft.com/office/drawing/2014/main" id="{2014031C-8899-6CD2-E32F-874D17BE8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55" r="-2" b="-2"/>
          <a:stretch>
            <a:fillRect/>
          </a:stretch>
        </p:blipFill>
        <p:spPr bwMode="auto">
          <a:xfrm>
            <a:off x="7377124" y="3064862"/>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2077" name="Arc 20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descr="1,412 Magnifying Glass Cartoon Stock Photos, High-Res Pictures, and Images  - Getty Images | Detective magnifying glass cartoon">
            <a:extLst>
              <a:ext uri="{FF2B5EF4-FFF2-40B4-BE49-F238E27FC236}">
                <a16:creationId xmlns:a16="http://schemas.microsoft.com/office/drawing/2014/main" id="{86008ADE-C828-D2C2-CBB0-1F32024B6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14529"/>
          <a:stretch>
            <a:fillRect/>
          </a:stretch>
        </p:blipFill>
        <p:spPr bwMode="auto">
          <a:xfrm>
            <a:off x="6682106" y="372217"/>
            <a:ext cx="2999558" cy="256368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Cartoon Of The Lightbulb Outline Stock ...">
            <a:extLst>
              <a:ext uri="{FF2B5EF4-FFF2-40B4-BE49-F238E27FC236}">
                <a16:creationId xmlns:a16="http://schemas.microsoft.com/office/drawing/2014/main" id="{446A7391-E289-8DC1-76C4-8DB05900C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745" r="17719" b="3"/>
          <a:stretch>
            <a:fillRect/>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93" name="Content Placeholder 1088">
            <a:extLst>
              <a:ext uri="{FF2B5EF4-FFF2-40B4-BE49-F238E27FC236}">
                <a16:creationId xmlns:a16="http://schemas.microsoft.com/office/drawing/2014/main" id="{73E62060-F453-C02E-8DE5-A599EF9C0D85}"/>
              </a:ext>
            </a:extLst>
          </p:cNvPr>
          <p:cNvGraphicFramePr/>
          <p:nvPr>
            <p:extLst>
              <p:ext uri="{D42A27DB-BD31-4B8C-83A1-F6EECF244321}">
                <p14:modId xmlns:p14="http://schemas.microsoft.com/office/powerpoint/2010/main" val="443601169"/>
              </p:ext>
            </p:extLst>
          </p:nvPr>
        </p:nvGraphicFramePr>
        <p:xfrm>
          <a:off x="57359" y="728370"/>
          <a:ext cx="6522627" cy="55623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6888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65" name="Rectangle 64">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940E45-CA36-124D-1569-7269288DDA1C}"/>
              </a:ext>
            </a:extLst>
          </p:cNvPr>
          <p:cNvSpPr>
            <a:spLocks noGrp="1"/>
          </p:cNvSpPr>
          <p:nvPr>
            <p:ph type="title"/>
          </p:nvPr>
        </p:nvSpPr>
        <p:spPr>
          <a:xfrm>
            <a:off x="307190" y="2355188"/>
            <a:ext cx="6589707" cy="2387600"/>
          </a:xfrm>
        </p:spPr>
        <p:txBody>
          <a:bodyPr vert="horz" lIns="91440" tIns="45720" rIns="91440" bIns="45720" rtlCol="0" anchor="b">
            <a:normAutofit fontScale="90000"/>
          </a:bodyPr>
          <a:lstStyle/>
          <a:p>
            <a:r>
              <a:rPr lang="en-US" kern="1200" dirty="0">
                <a:solidFill>
                  <a:srgbClr val="FFFFFF"/>
                </a:solidFill>
                <a:latin typeface="Baskerville Old Face" panose="02020602080505020303" pitchFamily="18" charset="0"/>
              </a:rPr>
              <a:t>What Does it mean to Be Safe ?</a:t>
            </a:r>
            <a:br>
              <a:rPr lang="en-US" kern="1200" dirty="0">
                <a:solidFill>
                  <a:srgbClr val="FFFFFF"/>
                </a:solidFill>
                <a:latin typeface="Baskerville Old Face" panose="02020602080505020303" pitchFamily="18" charset="0"/>
              </a:rPr>
            </a:br>
            <a:r>
              <a:rPr lang="en-US" kern="1200" dirty="0">
                <a:solidFill>
                  <a:srgbClr val="FFFFFF"/>
                </a:solidFill>
                <a:latin typeface="Baskerville Old Face" panose="02020602080505020303" pitchFamily="18" charset="0"/>
              </a:rPr>
              <a:t> </a:t>
            </a:r>
          </a:p>
        </p:txBody>
      </p:sp>
      <p:sp>
        <p:nvSpPr>
          <p:cNvPr id="3" name="Text Placeholder 2">
            <a:extLst>
              <a:ext uri="{FF2B5EF4-FFF2-40B4-BE49-F238E27FC236}">
                <a16:creationId xmlns:a16="http://schemas.microsoft.com/office/drawing/2014/main" id="{9E66191A-A413-1CCB-D41A-50EC76008055}"/>
              </a:ext>
            </a:extLst>
          </p:cNvPr>
          <p:cNvSpPr>
            <a:spLocks noGrp="1"/>
          </p:cNvSpPr>
          <p:nvPr>
            <p:ph type="body" idx="1"/>
          </p:nvPr>
        </p:nvSpPr>
        <p:spPr>
          <a:xfrm>
            <a:off x="-38105" y="4492604"/>
            <a:ext cx="7900171" cy="2007032"/>
          </a:xfrm>
        </p:spPr>
        <p:txBody>
          <a:bodyPr vert="horz" lIns="91440" tIns="45720" rIns="91440" bIns="45720" rtlCol="0">
            <a:normAutofit/>
          </a:bodyPr>
          <a:lstStyle/>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Being safe means knowing who our helpers are and what to do if someone makes us feel uncomfortable, tries to trick us, or tells us to keep a secret.</a:t>
            </a:r>
            <a:endParaRPr lang="en-US" sz="2800" kern="1200" dirty="0">
              <a:solidFill>
                <a:srgbClr val="FFFFFF"/>
              </a:solidFill>
              <a:latin typeface="Calibri" panose="020F0502020204030204" pitchFamily="34" charset="0"/>
              <a:cs typeface="Calibri" panose="020F0502020204030204" pitchFamily="34" charset="0"/>
            </a:endParaRPr>
          </a:p>
        </p:txBody>
      </p:sp>
      <p:sp>
        <p:nvSpPr>
          <p:cNvPr id="72" name="Freeform: Shape 7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group of children with different facial expressions&#10;&#10;AI-generated content may be incorrect.">
            <a:extLst>
              <a:ext uri="{FF2B5EF4-FFF2-40B4-BE49-F238E27FC236}">
                <a16:creationId xmlns:a16="http://schemas.microsoft.com/office/drawing/2014/main" id="{016EC92D-C900-9B63-8634-E8740C5611E9}"/>
              </a:ext>
            </a:extLst>
          </p:cNvPr>
          <p:cNvPicPr>
            <a:picLocks noChangeAspect="1"/>
          </p:cNvPicPr>
          <p:nvPr/>
        </p:nvPicPr>
        <p:blipFill>
          <a:blip r:embed="rId3"/>
          <a:stretch>
            <a:fillRect/>
          </a:stretch>
        </p:blipFill>
        <p:spPr>
          <a:xfrm>
            <a:off x="7902793" y="382498"/>
            <a:ext cx="3199519" cy="3211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692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6" descr="Child staring out the window">
            <a:extLst>
              <a:ext uri="{FF2B5EF4-FFF2-40B4-BE49-F238E27FC236}">
                <a16:creationId xmlns:a16="http://schemas.microsoft.com/office/drawing/2014/main" id="{74180E35-4F0D-D1DF-4FB6-89A663AB71D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19" r="16619"/>
          <a:stretch/>
        </p:blipFill>
        <p:spPr/>
      </p:pic>
      <p:pic>
        <p:nvPicPr>
          <p:cNvPr id="14" name="Picture Placeholder 14" descr="Rear view of person wearing jeans and child wearing backpack holding hands">
            <a:extLst>
              <a:ext uri="{FF2B5EF4-FFF2-40B4-BE49-F238E27FC236}">
                <a16:creationId xmlns:a16="http://schemas.microsoft.com/office/drawing/2014/main" id="{6379B047-C24A-7F3D-5286-6FB5820D1101}"/>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667" r="16667"/>
          <a:stretch>
            <a:fillRect/>
          </a:stretch>
        </p:blipFill>
        <p:spPr>
          <a:xfrm>
            <a:off x="8569419" y="3075155"/>
            <a:ext cx="3096807" cy="3096807"/>
          </a:xfrm>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normAutofit/>
          </a:bodyPr>
          <a:lstStyle/>
          <a:p>
            <a:pPr algn="ctr"/>
            <a:r>
              <a:rPr lang="en-US" dirty="0">
                <a:latin typeface="Baskerville Old Face" panose="02020602080505020303" pitchFamily="18" charset="0"/>
              </a:rPr>
              <a:t>Why Learn About Staying Safe</a:t>
            </a:r>
            <a:r>
              <a:rPr lang="en-US" b="1" dirty="0">
                <a:latin typeface="Baskerville Old Face" panose="02020602080505020303" pitchFamily="18" charset="0"/>
              </a:rPr>
              <a:t>?</a:t>
            </a:r>
            <a:endParaRPr lang="en-US" dirty="0">
              <a:latin typeface="Baskerville Old Face" panose="02020602080505020303" pitchFamily="18" charset="0"/>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380181" y="3297678"/>
            <a:ext cx="6109999" cy="1325881"/>
          </a:xfrm>
          <a:solidFill>
            <a:schemeClr val="accent4"/>
          </a:solidFill>
          <a:ln>
            <a:solidFill>
              <a:schemeClr val="accent4"/>
            </a:solidFill>
          </a:ln>
        </p:spPr>
        <p:txBody>
          <a:bodyPr>
            <a:normAutofit/>
          </a:bodyPr>
          <a:lstStyle/>
          <a:p>
            <a:pPr>
              <a:lnSpc>
                <a:spcPct val="100000"/>
              </a:lnSpc>
            </a:pPr>
            <a:r>
              <a:rPr lang="en-US" sz="2000" b="1" i="1" dirty="0">
                <a:solidFill>
                  <a:schemeClr val="bg1"/>
                </a:solidFill>
                <a:latin typeface="Calibri" panose="020F0502020204030204" pitchFamily="34" charset="0"/>
                <a:cs typeface="Calibri" panose="020F0502020204030204" pitchFamily="34" charset="0"/>
              </a:rPr>
              <a:t>How It Affects Us:</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This can happen anywhere even places that seem safe, like a school or park.</a:t>
            </a:r>
          </a:p>
          <a:p>
            <a:pPr>
              <a:lnSpc>
                <a:spcPct val="100000"/>
              </a:lnSpc>
            </a:pPr>
            <a:endParaRPr lang="en-US" sz="2000" dirty="0">
              <a:solidFill>
                <a:schemeClr val="bg1"/>
              </a:solidFill>
            </a:endParaRPr>
          </a:p>
          <a:p>
            <a:endParaRPr lang="en-US" dirty="0"/>
          </a:p>
        </p:txBody>
      </p:sp>
      <p:sp>
        <p:nvSpPr>
          <p:cNvPr id="3" name="Content Placeholder 2">
            <a:extLst>
              <a:ext uri="{FF2B5EF4-FFF2-40B4-BE49-F238E27FC236}">
                <a16:creationId xmlns:a16="http://schemas.microsoft.com/office/drawing/2014/main" id="{8957F66B-A956-273B-043F-3E6834A56CC7}"/>
              </a:ext>
            </a:extLst>
          </p:cNvPr>
          <p:cNvSpPr txBox="1">
            <a:spLocks/>
          </p:cNvSpPr>
          <p:nvPr/>
        </p:nvSpPr>
        <p:spPr>
          <a:xfrm>
            <a:off x="387715" y="1944269"/>
            <a:ext cx="6109999" cy="1325881"/>
          </a:xfrm>
          <a:prstGeom prst="rect">
            <a:avLst/>
          </a:prstGeom>
          <a:solidFill>
            <a:schemeClr val="tx2"/>
          </a:solidFill>
          <a:ln w="38100">
            <a:solidFill>
              <a:schemeClr val="accent1"/>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solidFill>
                  <a:schemeClr val="bg1"/>
                </a:solidFill>
                <a:latin typeface="Calibri" panose="020F0502020204030204" pitchFamily="34" charset="0"/>
                <a:cs typeface="Calibri" panose="020F0502020204030204" pitchFamily="34" charset="0"/>
              </a:rPr>
              <a:t>A Hidden Secret:</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Sometimes people do unsafe things or trick kids and try to keep it a secret. That’s why it's important to know who our helpers are.</a:t>
            </a:r>
          </a:p>
        </p:txBody>
      </p:sp>
      <p:sp>
        <p:nvSpPr>
          <p:cNvPr id="2" name="Content Placeholder 2">
            <a:extLst>
              <a:ext uri="{FF2B5EF4-FFF2-40B4-BE49-F238E27FC236}">
                <a16:creationId xmlns:a16="http://schemas.microsoft.com/office/drawing/2014/main" id="{D8267A40-8EA5-0397-A157-7750FCDC2AEE}"/>
              </a:ext>
            </a:extLst>
          </p:cNvPr>
          <p:cNvSpPr txBox="1">
            <a:spLocks/>
          </p:cNvSpPr>
          <p:nvPr/>
        </p:nvSpPr>
        <p:spPr>
          <a:xfrm>
            <a:off x="409617" y="4623558"/>
            <a:ext cx="6088097" cy="1099616"/>
          </a:xfrm>
          <a:prstGeom prst="rect">
            <a:avLst/>
          </a:prstGeom>
          <a:solidFill>
            <a:schemeClr val="accent3"/>
          </a:solidFill>
          <a:ln w="38100">
            <a:solidFill>
              <a:schemeClr val="accent3"/>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solidFill>
                  <a:schemeClr val="bg1"/>
                </a:solidFill>
                <a:latin typeface="Calibri" panose="020F0502020204030204" pitchFamily="34" charset="0"/>
                <a:cs typeface="Calibri" panose="020F0502020204030204" pitchFamily="34" charset="0"/>
              </a:rPr>
              <a:t>Learning Helps Us:</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When we know what safe and unsafe looks like, we can help each other and ask a grown up for help.</a:t>
            </a:r>
          </a:p>
        </p:txBody>
      </p:sp>
    </p:spTree>
    <p:extLst>
      <p:ext uri="{BB962C8B-B14F-4D97-AF65-F5344CB8AC3E}">
        <p14:creationId xmlns:p14="http://schemas.microsoft.com/office/powerpoint/2010/main" val="10021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7286-749F-61C0-AD45-F56371E84D1B}"/>
              </a:ext>
            </a:extLst>
          </p:cNvPr>
          <p:cNvSpPr>
            <a:spLocks noGrp="1"/>
          </p:cNvSpPr>
          <p:nvPr>
            <p:ph type="title"/>
          </p:nvPr>
        </p:nvSpPr>
        <p:spPr>
          <a:xfrm>
            <a:off x="711200" y="358726"/>
            <a:ext cx="10772775" cy="1658198"/>
          </a:xfrm>
        </p:spPr>
        <p:txBody>
          <a:bodyPr>
            <a:normAutofit/>
          </a:bodyPr>
          <a:lstStyle/>
          <a:p>
            <a:pPr algn="ctr"/>
            <a:r>
              <a:rPr lang="en-US" dirty="0">
                <a:solidFill>
                  <a:schemeClr val="tx2">
                    <a:lumMod val="75000"/>
                    <a:lumOff val="25000"/>
                  </a:schemeClr>
                </a:solidFill>
                <a:latin typeface="Baskerville Old Face" panose="02020602080505020303" pitchFamily="18" charset="0"/>
                <a:cs typeface="Calibri Light"/>
              </a:rPr>
              <a:t>How Do Unsafe People Act?</a:t>
            </a:r>
          </a:p>
        </p:txBody>
      </p:sp>
      <p:graphicFrame>
        <p:nvGraphicFramePr>
          <p:cNvPr id="3" name="Diagram 2">
            <a:extLst>
              <a:ext uri="{FF2B5EF4-FFF2-40B4-BE49-F238E27FC236}">
                <a16:creationId xmlns:a16="http://schemas.microsoft.com/office/drawing/2014/main" id="{5C31A8AC-6F50-7E7B-9E74-FFB924760406}"/>
              </a:ext>
            </a:extLst>
          </p:cNvPr>
          <p:cNvGraphicFramePr/>
          <p:nvPr>
            <p:extLst>
              <p:ext uri="{D42A27DB-BD31-4B8C-83A1-F6EECF244321}">
                <p14:modId xmlns:p14="http://schemas.microsoft.com/office/powerpoint/2010/main" val="965167328"/>
              </p:ext>
            </p:extLst>
          </p:nvPr>
        </p:nvGraphicFramePr>
        <p:xfrm>
          <a:off x="711200" y="2194560"/>
          <a:ext cx="10769600" cy="430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9238-3A78-83E4-B2FC-96CFAE631171}"/>
              </a:ext>
            </a:extLst>
          </p:cNvPr>
          <p:cNvSpPr>
            <a:spLocks noGrp="1"/>
          </p:cNvSpPr>
          <p:nvPr>
            <p:ph type="title"/>
          </p:nvPr>
        </p:nvSpPr>
        <p:spPr/>
        <p:txBody>
          <a:bodyPr/>
          <a:lstStyle/>
          <a:p>
            <a:pPr algn="ctr"/>
            <a:r>
              <a:rPr lang="en-US" dirty="0">
                <a:latin typeface="Baskerville Old Face"/>
              </a:rPr>
              <a:t>Unsafe People</a:t>
            </a:r>
            <a:endParaRPr lang="en-US" dirty="0">
              <a:latin typeface="Baskerville Old Face" panose="02020602080505020303" pitchFamily="18" charset="0"/>
            </a:endParaRPr>
          </a:p>
        </p:txBody>
      </p:sp>
      <p:sp>
        <p:nvSpPr>
          <p:cNvPr id="6" name="TextBox 5">
            <a:extLst>
              <a:ext uri="{FF2B5EF4-FFF2-40B4-BE49-F238E27FC236}">
                <a16:creationId xmlns:a16="http://schemas.microsoft.com/office/drawing/2014/main" id="{0A4A9A90-FA04-43D8-B269-24F0C75F34B2}"/>
              </a:ext>
            </a:extLst>
          </p:cNvPr>
          <p:cNvSpPr txBox="1"/>
          <p:nvPr/>
        </p:nvSpPr>
        <p:spPr>
          <a:xfrm>
            <a:off x="8857203" y="6474543"/>
            <a:ext cx="3346650" cy="383457"/>
          </a:xfrm>
          <a:prstGeom prst="rect">
            <a:avLst/>
          </a:prstGeom>
          <a:noFill/>
        </p:spPr>
        <p:txBody>
          <a:bodyPr wrap="square" lIns="91440" tIns="45720" rIns="91440" bIns="45720" rtlCol="0" anchor="t">
            <a:spAutoFit/>
          </a:bodyPr>
          <a:lstStyle/>
          <a:p>
            <a:pPr algn="r"/>
            <a:r>
              <a:rPr lang="en-US" b="1">
                <a:solidFill>
                  <a:schemeClr val="bg1"/>
                </a:solidFill>
              </a:rPr>
              <a:t>Polari</a:t>
            </a:r>
          </a:p>
        </p:txBody>
      </p:sp>
      <p:graphicFrame>
        <p:nvGraphicFramePr>
          <p:cNvPr id="7" name="Diagram 6">
            <a:extLst>
              <a:ext uri="{FF2B5EF4-FFF2-40B4-BE49-F238E27FC236}">
                <a16:creationId xmlns:a16="http://schemas.microsoft.com/office/drawing/2014/main" id="{DE51ABF2-7963-AC67-4E54-336D187D1EDE}"/>
              </a:ext>
            </a:extLst>
          </p:cNvPr>
          <p:cNvGraphicFramePr/>
          <p:nvPr>
            <p:extLst>
              <p:ext uri="{D42A27DB-BD31-4B8C-83A1-F6EECF244321}">
                <p14:modId xmlns:p14="http://schemas.microsoft.com/office/powerpoint/2010/main" val="1801340105"/>
              </p:ext>
            </p:extLst>
          </p:nvPr>
        </p:nvGraphicFramePr>
        <p:xfrm>
          <a:off x="376737" y="1527492"/>
          <a:ext cx="4704564" cy="440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Sad girl sitting at schoolyard Schoolgirl at school outside sad and alone. Concept of bullying or insecurity youth child abuse stock pictures, royalty-free photos &amp; images">
            <a:extLst>
              <a:ext uri="{FF2B5EF4-FFF2-40B4-BE49-F238E27FC236}">
                <a16:creationId xmlns:a16="http://schemas.microsoft.com/office/drawing/2014/main" id="{60731485-C9A5-2498-60C9-45552BD2AC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2994" y="1791235"/>
            <a:ext cx="3006681" cy="3274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holding a child&amp;#39;s hands&#10;&#10;AI-generated content may be incorrect.">
            <a:extLst>
              <a:ext uri="{FF2B5EF4-FFF2-40B4-BE49-F238E27FC236}">
                <a16:creationId xmlns:a16="http://schemas.microsoft.com/office/drawing/2014/main" id="{FA1A7138-FBA9-33ED-8A5A-D93DEC38F340}"/>
              </a:ext>
            </a:extLst>
          </p:cNvPr>
          <p:cNvPicPr>
            <a:picLocks noChangeAspect="1"/>
          </p:cNvPicPr>
          <p:nvPr/>
        </p:nvPicPr>
        <p:blipFill>
          <a:blip r:embed="rId9"/>
          <a:stretch>
            <a:fillRect/>
          </a:stretch>
        </p:blipFill>
        <p:spPr>
          <a:xfrm>
            <a:off x="8598480" y="1685388"/>
            <a:ext cx="2619375" cy="1743075"/>
          </a:xfrm>
          <a:prstGeom prst="rect">
            <a:avLst/>
          </a:prstGeom>
        </p:spPr>
      </p:pic>
      <p:pic>
        <p:nvPicPr>
          <p:cNvPr id="5" name="Picture 4" descr="A person and child sitting on the floor&#10;&#10;AI-generated content may be incorrect.">
            <a:extLst>
              <a:ext uri="{FF2B5EF4-FFF2-40B4-BE49-F238E27FC236}">
                <a16:creationId xmlns:a16="http://schemas.microsoft.com/office/drawing/2014/main" id="{254AE9AF-4C14-5215-360A-FED8EFE8E441}"/>
              </a:ext>
            </a:extLst>
          </p:cNvPr>
          <p:cNvPicPr>
            <a:picLocks noChangeAspect="1"/>
          </p:cNvPicPr>
          <p:nvPr/>
        </p:nvPicPr>
        <p:blipFill>
          <a:blip r:embed="rId10"/>
          <a:stretch>
            <a:fillRect/>
          </a:stretch>
        </p:blipFill>
        <p:spPr>
          <a:xfrm>
            <a:off x="8085357" y="3428462"/>
            <a:ext cx="3371582" cy="2265609"/>
          </a:xfrm>
          <a:prstGeom prst="rect">
            <a:avLst/>
          </a:prstGeom>
        </p:spPr>
      </p:pic>
    </p:spTree>
    <p:extLst>
      <p:ext uri="{BB962C8B-B14F-4D97-AF65-F5344CB8AC3E}">
        <p14:creationId xmlns:p14="http://schemas.microsoft.com/office/powerpoint/2010/main" val="273743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e8a1d28723_1_43"/>
          <p:cNvSpPr txBox="1">
            <a:spLocks noGrp="1"/>
          </p:cNvSpPr>
          <p:nvPr>
            <p:ph type="title"/>
          </p:nvPr>
        </p:nvSpPr>
        <p:spPr>
          <a:xfrm>
            <a:off x="358322" y="312296"/>
            <a:ext cx="11347471" cy="1167369"/>
          </a:xfrm>
          <a:prstGeom prst="rect">
            <a:avLst/>
          </a:prstGeom>
        </p:spPr>
        <p:txBody>
          <a:bodyPr spcFirstLastPara="1" wrap="square" lIns="91425" tIns="45700" rIns="91425" bIns="45700" anchor="ctr" anchorCtr="0">
            <a:normAutofit/>
          </a:bodyPr>
          <a:lstStyle/>
          <a:p>
            <a:pPr algn="ctr">
              <a:spcBef>
                <a:spcPts val="0"/>
              </a:spcBef>
            </a:pPr>
            <a:r>
              <a:rPr lang="en-US" dirty="0">
                <a:latin typeface="Baskerville Old Face" panose="02020602080505020303" pitchFamily="18" charset="0"/>
                <a:cs typeface="Calibri Light"/>
              </a:rPr>
              <a:t>Why Do Some Kids Need Extra Help?</a:t>
            </a:r>
          </a:p>
        </p:txBody>
      </p:sp>
      <p:graphicFrame>
        <p:nvGraphicFramePr>
          <p:cNvPr id="183" name="Google Shape;179;g1e8a1d28723_1_43">
            <a:extLst>
              <a:ext uri="{FF2B5EF4-FFF2-40B4-BE49-F238E27FC236}">
                <a16:creationId xmlns:a16="http://schemas.microsoft.com/office/drawing/2014/main" id="{3DD5A6E0-47E9-2A7A-0036-BFCBFE8C8630}"/>
              </a:ext>
            </a:extLst>
          </p:cNvPr>
          <p:cNvGraphicFramePr>
            <a:graphicFrameLocks noGrp="1"/>
          </p:cNvGraphicFramePr>
          <p:nvPr>
            <p:ph idx="1"/>
            <p:extLst>
              <p:ext uri="{D42A27DB-BD31-4B8C-83A1-F6EECF244321}">
                <p14:modId xmlns:p14="http://schemas.microsoft.com/office/powerpoint/2010/main" val="4090825534"/>
              </p:ext>
            </p:extLst>
          </p:nvPr>
        </p:nvGraphicFramePr>
        <p:xfrm>
          <a:off x="1528240" y="1485112"/>
          <a:ext cx="3581644" cy="477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28" name="Google Shape;179;g1e8a1d28723_1_43">
            <a:extLst>
              <a:ext uri="{FF2B5EF4-FFF2-40B4-BE49-F238E27FC236}">
                <a16:creationId xmlns:a16="http://schemas.microsoft.com/office/drawing/2014/main" id="{6F23C06D-9C43-9A8D-0E72-27FBFE509F99}"/>
              </a:ext>
            </a:extLst>
          </p:cNvPr>
          <p:cNvGraphicFramePr/>
          <p:nvPr>
            <p:extLst>
              <p:ext uri="{D42A27DB-BD31-4B8C-83A1-F6EECF244321}">
                <p14:modId xmlns:p14="http://schemas.microsoft.com/office/powerpoint/2010/main" val="3091906963"/>
              </p:ext>
            </p:extLst>
          </p:nvPr>
        </p:nvGraphicFramePr>
        <p:xfrm>
          <a:off x="5419897" y="1699708"/>
          <a:ext cx="5606691" cy="44517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A443959D-9B47-307B-F3A8-4FDDF21E1E60}"/>
              </a:ext>
            </a:extLst>
          </p:cNvPr>
          <p:cNvSpPr txBox="1"/>
          <p:nvPr/>
        </p:nvSpPr>
        <p:spPr>
          <a:xfrm>
            <a:off x="6638696" y="6581001"/>
            <a:ext cx="5553304" cy="307777"/>
          </a:xfrm>
          <a:prstGeom prst="rect">
            <a:avLst/>
          </a:prstGeom>
          <a:noFill/>
        </p:spPr>
        <p:txBody>
          <a:bodyPr wrap="square" rtlCol="0">
            <a:spAutoFit/>
          </a:bodyPr>
          <a:lstStyle/>
          <a:p>
            <a:pPr algn="r"/>
            <a:r>
              <a:rPr lang="en-US" sz="1400" b="1" dirty="0">
                <a:latin typeface="Calibri" panose="020F0502020204030204" pitchFamily="34" charset="0"/>
                <a:cs typeface="Calibri" panose="020F0502020204030204" pitchFamily="34" charset="0"/>
              </a:rPr>
              <a:t>Polaris Project, 2017; NCMEC, 2020</a:t>
            </a:r>
          </a:p>
        </p:txBody>
      </p:sp>
    </p:spTree>
    <p:extLst>
      <p:ext uri="{BB962C8B-B14F-4D97-AF65-F5344CB8AC3E}">
        <p14:creationId xmlns:p14="http://schemas.microsoft.com/office/powerpoint/2010/main" val="183370695"/>
      </p:ext>
    </p:extLst>
  </p:cSld>
  <p:clrMapOvr>
    <a:masterClrMapping/>
  </p:clrMapOvr>
</p:sld>
</file>

<file path=ppt/theme/theme1.xml><?xml version="1.0" encoding="utf-8"?>
<a:theme xmlns:a="http://schemas.openxmlformats.org/drawingml/2006/main" name="Metropolitan">
  <a:themeElements>
    <a:clrScheme name="Custom 6">
      <a:dk1>
        <a:sysClr val="windowText" lastClr="000000"/>
      </a:dk1>
      <a:lt1>
        <a:sysClr val="window" lastClr="FFFFFF"/>
      </a:lt1>
      <a:dk2>
        <a:srgbClr val="631D3A"/>
      </a:dk2>
      <a:lt2>
        <a:srgbClr val="F7BC1D"/>
      </a:lt2>
      <a:accent1>
        <a:srgbClr val="4A6C6F"/>
      </a:accent1>
      <a:accent2>
        <a:srgbClr val="F7BC1D"/>
      </a:accent2>
      <a:accent3>
        <a:srgbClr val="631D3A"/>
      </a:accent3>
      <a:accent4>
        <a:srgbClr val="631D3A"/>
      </a:accent4>
      <a:accent5>
        <a:srgbClr val="CB4D81"/>
      </a:accent5>
      <a:accent6>
        <a:srgbClr val="F7BC1D"/>
      </a:accent6>
      <a:hlink>
        <a:srgbClr val="F7BC1D"/>
      </a:hlink>
      <a:folHlink>
        <a:srgbClr val="E7E6E6"/>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ShapesVTI">
  <a:themeElements>
    <a:clrScheme name="AAU">
      <a:dk1>
        <a:sysClr val="windowText" lastClr="000000"/>
      </a:dk1>
      <a:lt1>
        <a:sysClr val="window" lastClr="FFFFFF"/>
      </a:lt1>
      <a:dk2>
        <a:srgbClr val="631D3A"/>
      </a:dk2>
      <a:lt2>
        <a:srgbClr val="E7E6E6"/>
      </a:lt2>
      <a:accent1>
        <a:srgbClr val="F7BC1D"/>
      </a:accent1>
      <a:accent2>
        <a:srgbClr val="631D3A"/>
      </a:accent2>
      <a:accent3>
        <a:srgbClr val="4A6C6F"/>
      </a:accent3>
      <a:accent4>
        <a:srgbClr val="D36582"/>
      </a:accent4>
      <a:accent5>
        <a:srgbClr val="4A6C6F"/>
      </a:accent5>
      <a:accent6>
        <a:srgbClr val="C0BCB5"/>
      </a:accent6>
      <a:hlink>
        <a:srgbClr val="4A6C6F"/>
      </a:hlink>
      <a:folHlink>
        <a:srgbClr val="F7BC1D"/>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ysClr val="windowText" lastClr="000000"/>
    </a:dk1>
    <a:lt1>
      <a:sysClr val="window" lastClr="FFFFFF"/>
    </a:lt1>
    <a:dk2>
      <a:srgbClr val="631D3A"/>
    </a:dk2>
    <a:lt2>
      <a:srgbClr val="F7BC1D"/>
    </a:lt2>
    <a:accent1>
      <a:srgbClr val="4A6C6F"/>
    </a:accent1>
    <a:accent2>
      <a:srgbClr val="F7BC1D"/>
    </a:accent2>
    <a:accent3>
      <a:srgbClr val="631D3A"/>
    </a:accent3>
    <a:accent4>
      <a:srgbClr val="631D3A"/>
    </a:accent4>
    <a:accent5>
      <a:srgbClr val="CB4D81"/>
    </a:accent5>
    <a:accent6>
      <a:srgbClr val="F7BC1D"/>
    </a:accent6>
    <a:hlink>
      <a:srgbClr val="F7BC1D"/>
    </a:hlink>
    <a:folHlink>
      <a:srgbClr val="E7E6E6"/>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631D3A"/>
    </a:dk2>
    <a:lt2>
      <a:srgbClr val="4A6C6F"/>
    </a:lt2>
    <a:accent1>
      <a:srgbClr val="D36582"/>
    </a:accent1>
    <a:accent2>
      <a:srgbClr val="4A6C6F"/>
    </a:accent2>
    <a:accent3>
      <a:srgbClr val="631D3A"/>
    </a:accent3>
    <a:accent4>
      <a:srgbClr val="D36582"/>
    </a:accent4>
    <a:accent5>
      <a:srgbClr val="631D3A"/>
    </a:accent5>
    <a:accent6>
      <a:srgbClr val="D36582"/>
    </a:accent6>
    <a:hlink>
      <a:srgbClr val="4A6C6F"/>
    </a:hlink>
    <a:folHlink>
      <a:srgbClr val="E7E6E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4177ea-4965-4ca5-8dfe-42a2b1e07ab7">
      <Terms xmlns="http://schemas.microsoft.com/office/infopath/2007/PartnerControls"/>
    </lcf76f155ced4ddcb4097134ff3c332f>
    <TaxCatchAll xmlns="4dd64fd3-6401-41d1-874b-9bf5fab73d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3BE189E4DF7D4EB28E8BF2F268433E" ma:contentTypeVersion="17" ma:contentTypeDescription="Create a new document." ma:contentTypeScope="" ma:versionID="e45bf0240cc7a4c75c0ddf2120c327b0">
  <xsd:schema xmlns:xsd="http://www.w3.org/2001/XMLSchema" xmlns:xs="http://www.w3.org/2001/XMLSchema" xmlns:p="http://schemas.microsoft.com/office/2006/metadata/properties" xmlns:ns2="5c4177ea-4965-4ca5-8dfe-42a2b1e07ab7" xmlns:ns3="4dd64fd3-6401-41d1-874b-9bf5fab73d3a" targetNamespace="http://schemas.microsoft.com/office/2006/metadata/properties" ma:root="true" ma:fieldsID="c5d1214099e9e092afa10cb187f67191" ns2:_="" ns3:_="">
    <xsd:import namespace="5c4177ea-4965-4ca5-8dfe-42a2b1e07ab7"/>
    <xsd:import namespace="4dd64fd3-6401-41d1-874b-9bf5fab73d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177ea-4965-4ca5-8dfe-42a2b1e07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a30ed3-8bd5-4b14-a3d1-bc9f4e689b2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d64fd3-6401-41d1-874b-9bf5fab73d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0cedff-f966-4f0b-9216-4833e7acf1a9}" ma:internalName="TaxCatchAll" ma:showField="CatchAllData" ma:web="4dd64fd3-6401-41d1-874b-9bf5fab73d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91BB-8076-4334-90AB-872F892B47CA}">
  <ds:schemaRefs>
    <ds:schemaRef ds:uri="http://schemas.microsoft.com/sharepoint/v3/contenttype/forms"/>
  </ds:schemaRefs>
</ds:datastoreItem>
</file>

<file path=customXml/itemProps2.xml><?xml version="1.0" encoding="utf-8"?>
<ds:datastoreItem xmlns:ds="http://schemas.openxmlformats.org/officeDocument/2006/customXml" ds:itemID="{C35D22EC-6452-442A-8E42-D984070568F3}">
  <ds:schemaRefs>
    <ds:schemaRef ds:uri="4dd64fd3-6401-41d1-874b-9bf5fab73d3a"/>
    <ds:schemaRef ds:uri="5c4177ea-4965-4ca5-8dfe-42a2b1e07ab7"/>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B5C76344-7297-400E-A35F-E06E6A5B475E}">
  <ds:schemaRefs>
    <ds:schemaRef ds:uri="4dd64fd3-6401-41d1-874b-9bf5fab73d3a"/>
    <ds:schemaRef ds:uri="5c4177ea-4965-4ca5-8dfe-42a2b1e07a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791</TotalTime>
  <Words>3363</Words>
  <Application>Microsoft Office PowerPoint</Application>
  <PresentationFormat>Widescreen</PresentationFormat>
  <Paragraphs>384</Paragraphs>
  <Slides>31</Slides>
  <Notes>31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Unicode MS</vt:lpstr>
      <vt:lpstr>Avenir Next LT Pro</vt:lpstr>
      <vt:lpstr>Baskerville Old Face</vt:lpstr>
      <vt:lpstr>Calibri</vt:lpstr>
      <vt:lpstr>Calibri Light</vt:lpstr>
      <vt:lpstr>Garamond</vt:lpstr>
      <vt:lpstr>High Tower Text</vt:lpstr>
      <vt:lpstr>Tw Cen MT</vt:lpstr>
      <vt:lpstr>Metropolitan</vt:lpstr>
      <vt:lpstr>ShapesVTI</vt:lpstr>
      <vt:lpstr>Safe With Me: My Body, My Feelings, My Helpers Elementary Curriculum: Grades K-2 </vt:lpstr>
      <vt:lpstr>Compliance with Utah Administrative Rule 277-630</vt:lpstr>
      <vt:lpstr>Group Rules </vt:lpstr>
      <vt:lpstr>Goals</vt:lpstr>
      <vt:lpstr>What Does it mean to Be Safe ?  </vt:lpstr>
      <vt:lpstr>Why Learn About Staying Safe?</vt:lpstr>
      <vt:lpstr>How Do Unsafe People Act?</vt:lpstr>
      <vt:lpstr>Unsafe People</vt:lpstr>
      <vt:lpstr>Why Do Some Kids Need Extra Help?</vt:lpstr>
      <vt:lpstr>Who Helps you feel Safe?</vt:lpstr>
      <vt:lpstr>Tricks Unsafe People Use</vt:lpstr>
      <vt:lpstr>Simple Tricks </vt:lpstr>
      <vt:lpstr>Where can it happen?</vt:lpstr>
      <vt:lpstr>Connecting with New Friends Online📱💻</vt:lpstr>
      <vt:lpstr>Brainstorm🧠⚡️</vt:lpstr>
      <vt:lpstr>Signs Something May Be Wrong</vt:lpstr>
      <vt:lpstr>IT CAN HAPPEN TO ANYONE</vt:lpstr>
      <vt:lpstr>What to Notice if Somone isn’t Safe </vt:lpstr>
      <vt:lpstr>Safe Adult Behavior</vt:lpstr>
      <vt:lpstr>Unsafe Adult Behavior</vt:lpstr>
      <vt:lpstr>My Body, My Feelings</vt:lpstr>
      <vt:lpstr>PowerPoint Presentation</vt:lpstr>
      <vt:lpstr>Things that Help Us Feel Safe and Strong</vt:lpstr>
      <vt:lpstr>What You Can Do</vt:lpstr>
      <vt:lpstr>Verbal and Physical Safety Plans</vt:lpstr>
      <vt:lpstr>Who Do I Tell?</vt:lpstr>
      <vt:lpstr>Questions?</vt:lpstr>
      <vt:lpstr>Utah Codes</vt:lpstr>
      <vt:lpstr>CONTACT</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Chau</dc:creator>
  <cp:lastModifiedBy>Mary-Kathryn Galli</cp:lastModifiedBy>
  <cp:revision>1</cp:revision>
  <dcterms:created xsi:type="dcterms:W3CDTF">2023-06-13T20:09:38Z</dcterms:created>
  <dcterms:modified xsi:type="dcterms:W3CDTF">2025-09-05T19:46:08Z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0x010100923BE189E4DF7D4EB28E8BF2F268433E</vt:lpwstr>
  </property>
  <property fmtid="{D5CDD505-2E9C-101B-9397-08002B2CF9AE}" pid="3" name="MediaServiceImageTags">
    <vt:lpwstr/>
  </property>
</Properties>
</file>