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08" r:id="rId4"/>
    <p:sldId id="279" r:id="rId5"/>
    <p:sldId id="280" r:id="rId6"/>
    <p:sldId id="281" r:id="rId7"/>
    <p:sldId id="293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4" r:id="rId17"/>
    <p:sldId id="297" r:id="rId18"/>
    <p:sldId id="301" r:id="rId19"/>
    <p:sldId id="298" r:id="rId20"/>
    <p:sldId id="302" r:id="rId21"/>
    <p:sldId id="299" r:id="rId22"/>
    <p:sldId id="300" r:id="rId23"/>
    <p:sldId id="295" r:id="rId24"/>
    <p:sldId id="290" r:id="rId25"/>
    <p:sldId id="303" r:id="rId26"/>
    <p:sldId id="304" r:id="rId27"/>
    <p:sldId id="291" r:id="rId28"/>
    <p:sldId id="305" r:id="rId29"/>
    <p:sldId id="307" r:id="rId30"/>
    <p:sldId id="292" r:id="rId31"/>
    <p:sldId id="30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5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9F067-51EA-6143-819A-C9D3C57785D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185B8-7BEE-0C46-997F-4CD57395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2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90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97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8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52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0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4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69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40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71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59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6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50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72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9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12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7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9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24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4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6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4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2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5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MySQL example, you have a table with an integer field and two text field. Your server has 4 GB memory and 100 GB disk space. The total amount in the table is 40 GB. What would you see?</a:t>
            </a:r>
          </a:p>
          <a:p>
            <a:endParaRPr lang="en-US" dirty="0"/>
          </a:p>
          <a:p>
            <a:r>
              <a:rPr lang="en-US" dirty="0"/>
              <a:t>What if you have 50 GB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C584-A226-E044-8271-A9A64FE9E1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4/18/18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71FC-DA88-054C-852D-98CF9F1AF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TB-Scale Sorting on AWS</a:t>
            </a:r>
            <a:br>
              <a:rPr lang="en-US" dirty="0"/>
            </a:br>
            <a:r>
              <a:rPr lang="en-US" dirty="0"/>
              <a:t>-- An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14CD7-FE66-F746-8847-8DE595F5F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99466"/>
          </a:xfrm>
        </p:spPr>
        <p:txBody>
          <a:bodyPr/>
          <a:lstStyle/>
          <a:p>
            <a:r>
              <a:rPr lang="en-US" dirty="0" err="1"/>
              <a:t>Qingye</a:t>
            </a:r>
            <a:r>
              <a:rPr lang="en-US" dirty="0"/>
              <a:t> Jiang (John)</a:t>
            </a:r>
            <a:br>
              <a:rPr lang="en-US" dirty="0"/>
            </a:br>
            <a:r>
              <a:rPr lang="en-US" dirty="0"/>
              <a:t>Cloud Support Engineer</a:t>
            </a:r>
            <a:br>
              <a:rPr lang="en-US" dirty="0"/>
            </a:br>
            <a:r>
              <a:rPr lang="en-US" dirty="0"/>
              <a:t>Sydney Support Centre</a:t>
            </a:r>
          </a:p>
        </p:txBody>
      </p:sp>
    </p:spTree>
    <p:extLst>
      <p:ext uri="{BB962C8B-B14F-4D97-AF65-F5344CB8AC3E}">
        <p14:creationId xmlns:p14="http://schemas.microsoft.com/office/powerpoint/2010/main" val="108694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Your First EMR Cluster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0E4F83-CF09-834B-BA53-C777D6EE7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081" y="2209248"/>
            <a:ext cx="8809835" cy="4635500"/>
          </a:xfrm>
        </p:spPr>
      </p:pic>
    </p:spTree>
    <p:extLst>
      <p:ext uri="{BB962C8B-B14F-4D97-AF65-F5344CB8AC3E}">
        <p14:creationId xmlns:p14="http://schemas.microsoft.com/office/powerpoint/2010/main" val="160790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Your First EMR Cluster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44F60-CB7C-F145-870A-7F3ABD9C3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7940" y="2209248"/>
            <a:ext cx="8856118" cy="4635500"/>
          </a:xfrm>
        </p:spPr>
      </p:pic>
    </p:spTree>
    <p:extLst>
      <p:ext uri="{BB962C8B-B14F-4D97-AF65-F5344CB8AC3E}">
        <p14:creationId xmlns:p14="http://schemas.microsoft.com/office/powerpoint/2010/main" val="35989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Your First EMR Cluster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05193-BA15-074E-B6D1-46A275988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2313" y="2209248"/>
            <a:ext cx="8887371" cy="4635500"/>
          </a:xfrm>
        </p:spPr>
      </p:pic>
    </p:spTree>
    <p:extLst>
      <p:ext uri="{BB962C8B-B14F-4D97-AF65-F5344CB8AC3E}">
        <p14:creationId xmlns:p14="http://schemas.microsoft.com/office/powerpoint/2010/main" val="956292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Your First EMR Cluster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ADF327-5288-8B47-BE61-65E090270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4638" y="2209248"/>
            <a:ext cx="8902722" cy="4635500"/>
          </a:xfrm>
        </p:spPr>
      </p:pic>
    </p:spTree>
    <p:extLst>
      <p:ext uri="{BB962C8B-B14F-4D97-AF65-F5344CB8AC3E}">
        <p14:creationId xmlns:p14="http://schemas.microsoft.com/office/powerpoint/2010/main" val="52999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Your First EMR Cluster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595B0D-083E-9148-BE43-F44E39A2E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7787" y="2209248"/>
            <a:ext cx="8996423" cy="4635500"/>
          </a:xfrm>
        </p:spPr>
      </p:pic>
    </p:spTree>
    <p:extLst>
      <p:ext uri="{BB962C8B-B14F-4D97-AF65-F5344CB8AC3E}">
        <p14:creationId xmlns:p14="http://schemas.microsoft.com/office/powerpoint/2010/main" val="169121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Report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2AA7D8-59FD-984C-855B-02FC980F0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3116" y="2685582"/>
            <a:ext cx="6825766" cy="411941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EE82F6-ECCA-F544-A0D8-1012E51CF053}"/>
              </a:ext>
            </a:extLst>
          </p:cNvPr>
          <p:cNvSpPr/>
          <p:nvPr/>
        </p:nvSpPr>
        <p:spPr>
          <a:xfrm>
            <a:off x="810000" y="2223917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$ </a:t>
            </a:r>
            <a:r>
              <a:rPr lang="en-US" sz="2400" b="1" dirty="0" err="1"/>
              <a:t>hdfs</a:t>
            </a:r>
            <a:r>
              <a:rPr lang="en-US" sz="2400" b="1" dirty="0"/>
              <a:t> </a:t>
            </a:r>
            <a:r>
              <a:rPr lang="en-US" sz="2400" b="1" dirty="0" err="1"/>
              <a:t>dfsadmin</a:t>
            </a:r>
            <a:r>
              <a:rPr lang="en-US" sz="2400" b="1" dirty="0"/>
              <a:t> -report</a:t>
            </a:r>
          </a:p>
        </p:txBody>
      </p:sp>
    </p:spTree>
    <p:extLst>
      <p:ext uri="{BB962C8B-B14F-4D97-AF65-F5344CB8AC3E}">
        <p14:creationId xmlns:p14="http://schemas.microsoft.com/office/powerpoint/2010/main" val="324128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MB - Generate Input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3B76-5A0B-DA40-BD25-DEE9D229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3221489"/>
            <a:ext cx="10554574" cy="3636511"/>
          </a:xfrm>
        </p:spPr>
        <p:txBody>
          <a:bodyPr/>
          <a:lstStyle/>
          <a:p>
            <a:r>
              <a:rPr lang="en-US" dirty="0" err="1"/>
              <a:t>teragen</a:t>
            </a:r>
            <a:r>
              <a:rPr lang="en-US" dirty="0"/>
              <a:t> – The application to run</a:t>
            </a:r>
          </a:p>
          <a:p>
            <a:r>
              <a:rPr lang="en-US" dirty="0"/>
              <a:t>1000000 – The number of records to generate, 100 bytes per record. With 1000000 records, the data size is 100 MB. </a:t>
            </a:r>
          </a:p>
          <a:p>
            <a:r>
              <a:rPr lang="en-US" dirty="0"/>
              <a:t>/</a:t>
            </a:r>
            <a:r>
              <a:rPr lang="en-US" dirty="0" err="1"/>
              <a:t>teraInput</a:t>
            </a:r>
            <a:r>
              <a:rPr lang="en-US" dirty="0"/>
              <a:t> – The HDFS folder to store the generated data.</a:t>
            </a:r>
          </a:p>
          <a:p>
            <a:r>
              <a:rPr lang="en-US" dirty="0"/>
              <a:t>About 30 seconds.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E82F6-ECCA-F544-A0D8-1012E51CF053}"/>
              </a:ext>
            </a:extLst>
          </p:cNvPr>
          <p:cNvSpPr/>
          <p:nvPr/>
        </p:nvSpPr>
        <p:spPr>
          <a:xfrm>
            <a:off x="810000" y="2223917"/>
            <a:ext cx="10759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$ </a:t>
            </a:r>
            <a:r>
              <a:rPr lang="en-US" sz="2400" b="1" dirty="0" err="1"/>
              <a:t>hadoop</a:t>
            </a:r>
            <a:r>
              <a:rPr lang="en-US" sz="2400" b="1" dirty="0"/>
              <a:t> jar /</a:t>
            </a:r>
            <a:r>
              <a:rPr lang="en-US" sz="2400" b="1" dirty="0" err="1"/>
              <a:t>usr</a:t>
            </a:r>
            <a:r>
              <a:rPr lang="en-US" sz="2400" b="1" dirty="0"/>
              <a:t>/lib/</a:t>
            </a:r>
            <a:r>
              <a:rPr lang="en-US" sz="2400" b="1" dirty="0" err="1"/>
              <a:t>hadoop-mapreduce</a:t>
            </a:r>
            <a:r>
              <a:rPr lang="en-US" sz="2400" b="1" dirty="0"/>
              <a:t>/</a:t>
            </a:r>
            <a:r>
              <a:rPr lang="en-US" sz="2400" b="1" dirty="0" err="1"/>
              <a:t>hadoop-mapreduce-examples.jar</a:t>
            </a:r>
            <a:r>
              <a:rPr lang="en-US" sz="2400" b="1" dirty="0"/>
              <a:t> </a:t>
            </a:r>
            <a:r>
              <a:rPr lang="en-US" sz="2400" b="1" dirty="0" err="1"/>
              <a:t>teragen</a:t>
            </a:r>
            <a:r>
              <a:rPr lang="en-US" sz="2400" b="1" dirty="0"/>
              <a:t> 1000000 /</a:t>
            </a:r>
            <a:r>
              <a:rPr lang="en-US" sz="2400" b="1" dirty="0" err="1"/>
              <a:t>teraInput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415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MB - Generate Input 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219D83-4B22-5541-A0B2-7A39E35C9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728" y="2209248"/>
            <a:ext cx="10928542" cy="4635500"/>
          </a:xfrm>
        </p:spPr>
      </p:pic>
    </p:spTree>
    <p:extLst>
      <p:ext uri="{BB962C8B-B14F-4D97-AF65-F5344CB8AC3E}">
        <p14:creationId xmlns:p14="http://schemas.microsoft.com/office/powerpoint/2010/main" val="340234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MB - Generate Input 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219D83-4B22-5541-A0B2-7A39E35C9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1674" y="2209248"/>
            <a:ext cx="10408650" cy="4635500"/>
          </a:xfrm>
        </p:spPr>
      </p:pic>
    </p:spTree>
    <p:extLst>
      <p:ext uri="{BB962C8B-B14F-4D97-AF65-F5344CB8AC3E}">
        <p14:creationId xmlns:p14="http://schemas.microsoft.com/office/powerpoint/2010/main" val="88590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MB - Sorting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3B76-5A0B-DA40-BD25-DEE9D229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3221489"/>
            <a:ext cx="10554574" cy="3636511"/>
          </a:xfrm>
        </p:spPr>
        <p:txBody>
          <a:bodyPr/>
          <a:lstStyle/>
          <a:p>
            <a:r>
              <a:rPr lang="en-US" dirty="0" err="1"/>
              <a:t>terasort</a:t>
            </a:r>
            <a:r>
              <a:rPr lang="en-US" dirty="0"/>
              <a:t> – The application to run</a:t>
            </a:r>
          </a:p>
          <a:p>
            <a:r>
              <a:rPr lang="en-US" dirty="0"/>
              <a:t>/</a:t>
            </a:r>
            <a:r>
              <a:rPr lang="en-US" dirty="0" err="1"/>
              <a:t>teraInput</a:t>
            </a:r>
            <a:r>
              <a:rPr lang="en-US" dirty="0"/>
              <a:t> – The HDFS folder that stores the input data</a:t>
            </a:r>
          </a:p>
          <a:p>
            <a:r>
              <a:rPr lang="en-US" dirty="0"/>
              <a:t>/</a:t>
            </a:r>
            <a:r>
              <a:rPr lang="en-US" dirty="0" err="1"/>
              <a:t>teraOutput</a:t>
            </a:r>
            <a:r>
              <a:rPr lang="en-US" dirty="0"/>
              <a:t> – The HDFS folder to store the output data</a:t>
            </a:r>
          </a:p>
          <a:p>
            <a:r>
              <a:rPr lang="en-US" dirty="0"/>
              <a:t>About 40 seconds.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E82F6-ECCA-F544-A0D8-1012E51CF053}"/>
              </a:ext>
            </a:extLst>
          </p:cNvPr>
          <p:cNvSpPr/>
          <p:nvPr/>
        </p:nvSpPr>
        <p:spPr>
          <a:xfrm>
            <a:off x="810000" y="2223917"/>
            <a:ext cx="10759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$ </a:t>
            </a:r>
            <a:r>
              <a:rPr lang="en-US" sz="2400" b="1" dirty="0" err="1"/>
              <a:t>hadoop</a:t>
            </a:r>
            <a:r>
              <a:rPr lang="en-US" sz="2400" b="1" dirty="0"/>
              <a:t> jar /</a:t>
            </a:r>
            <a:r>
              <a:rPr lang="en-US" sz="2400" b="1" dirty="0" err="1"/>
              <a:t>usr</a:t>
            </a:r>
            <a:r>
              <a:rPr lang="en-US" sz="2400" b="1" dirty="0"/>
              <a:t>/lib/</a:t>
            </a:r>
            <a:r>
              <a:rPr lang="en-US" sz="2400" b="1" dirty="0" err="1"/>
              <a:t>hadoop-mapreduce</a:t>
            </a:r>
            <a:r>
              <a:rPr lang="en-US" sz="2400" b="1" dirty="0"/>
              <a:t>/</a:t>
            </a:r>
            <a:r>
              <a:rPr lang="en-US" sz="2400" b="1" dirty="0" err="1"/>
              <a:t>hadoop-mapreduce-examples.jar</a:t>
            </a:r>
            <a:r>
              <a:rPr lang="en-US" sz="2400" b="1" dirty="0"/>
              <a:t> </a:t>
            </a:r>
            <a:r>
              <a:rPr lang="en-US" sz="2400" b="1" dirty="0" err="1"/>
              <a:t>terasort</a:t>
            </a:r>
            <a:r>
              <a:rPr lang="en-US" sz="2400" b="1" dirty="0"/>
              <a:t> /</a:t>
            </a:r>
            <a:r>
              <a:rPr lang="en-US" sz="2400" b="1" dirty="0" err="1"/>
              <a:t>teraInput</a:t>
            </a:r>
            <a:r>
              <a:rPr lang="en-US" sz="2400" b="1" dirty="0"/>
              <a:t> /</a:t>
            </a:r>
            <a:r>
              <a:rPr lang="en-US" sz="2400" b="1" dirty="0" err="1"/>
              <a:t>teraOutput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614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8C28-1A87-9240-B569-1AC60910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TB-Scale Sorting on AWS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C30DD6-8EEB-694E-B405-F92AEBE3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https://</a:t>
            </a:r>
            <a:r>
              <a:rPr lang="en-US" sz="4000" b="1" dirty="0" err="1"/>
              <a:t>github.com</a:t>
            </a:r>
            <a:r>
              <a:rPr lang="en-US" sz="4000" b="1" dirty="0"/>
              <a:t>/</a:t>
            </a:r>
            <a:r>
              <a:rPr lang="en-US" sz="4000" b="1" dirty="0" err="1"/>
              <a:t>qyjohn</a:t>
            </a:r>
            <a:r>
              <a:rPr lang="en-US" sz="4000" b="1" dirty="0"/>
              <a:t>/</a:t>
            </a:r>
            <a:r>
              <a:rPr lang="en-US" sz="4000" b="1" dirty="0" err="1"/>
              <a:t>AWS_Tutorials</a:t>
            </a:r>
            <a:r>
              <a:rPr lang="en-US" sz="4000" b="1" dirty="0"/>
              <a:t>/wiki/201.-Large-Scale-Sorting-on-EMR</a:t>
            </a:r>
          </a:p>
        </p:txBody>
      </p:sp>
    </p:spTree>
    <p:extLst>
      <p:ext uri="{BB962C8B-B14F-4D97-AF65-F5344CB8AC3E}">
        <p14:creationId xmlns:p14="http://schemas.microsoft.com/office/powerpoint/2010/main" val="26067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MB - Sorting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219D83-4B22-5541-A0B2-7A39E35C9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98" y="2185496"/>
            <a:ext cx="12207550" cy="4646000"/>
          </a:xfrm>
        </p:spPr>
      </p:pic>
    </p:spTree>
    <p:extLst>
      <p:ext uri="{BB962C8B-B14F-4D97-AF65-F5344CB8AC3E}">
        <p14:creationId xmlns:p14="http://schemas.microsoft.com/office/powerpoint/2010/main" val="3718380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MB - Validation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3B76-5A0B-DA40-BD25-DEE9D229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3221489"/>
            <a:ext cx="10554574" cy="3636511"/>
          </a:xfrm>
        </p:spPr>
        <p:txBody>
          <a:bodyPr/>
          <a:lstStyle/>
          <a:p>
            <a:r>
              <a:rPr lang="en-US" dirty="0" err="1"/>
              <a:t>teravalidate</a:t>
            </a:r>
            <a:r>
              <a:rPr lang="en-US" dirty="0"/>
              <a:t> – The application to run </a:t>
            </a:r>
          </a:p>
          <a:p>
            <a:r>
              <a:rPr lang="en-US" dirty="0"/>
              <a:t>/</a:t>
            </a:r>
            <a:r>
              <a:rPr lang="en-US" dirty="0" err="1"/>
              <a:t>teraOutput</a:t>
            </a:r>
            <a:r>
              <a:rPr lang="en-US" dirty="0"/>
              <a:t> – The HDFS folder that stores the sorting results</a:t>
            </a:r>
          </a:p>
          <a:p>
            <a:r>
              <a:rPr lang="en-US" dirty="0"/>
              <a:t>/</a:t>
            </a:r>
            <a:r>
              <a:rPr lang="en-US" dirty="0" err="1"/>
              <a:t>teraReport</a:t>
            </a:r>
            <a:r>
              <a:rPr lang="en-US" dirty="0"/>
              <a:t> – The HDFS folder to store the validation results</a:t>
            </a:r>
          </a:p>
          <a:p>
            <a:r>
              <a:rPr lang="en-US" dirty="0"/>
              <a:t>About 20 seconds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E82F6-ECCA-F544-A0D8-1012E51CF053}"/>
              </a:ext>
            </a:extLst>
          </p:cNvPr>
          <p:cNvSpPr/>
          <p:nvPr/>
        </p:nvSpPr>
        <p:spPr>
          <a:xfrm>
            <a:off x="810000" y="2223917"/>
            <a:ext cx="10759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$ </a:t>
            </a:r>
            <a:r>
              <a:rPr lang="en-US" sz="2400" b="1" dirty="0" err="1"/>
              <a:t>hadoop</a:t>
            </a:r>
            <a:r>
              <a:rPr lang="en-US" sz="2400" b="1" dirty="0"/>
              <a:t> jar /</a:t>
            </a:r>
            <a:r>
              <a:rPr lang="en-US" sz="2400" b="1" dirty="0" err="1"/>
              <a:t>usr</a:t>
            </a:r>
            <a:r>
              <a:rPr lang="en-US" sz="2400" b="1" dirty="0"/>
              <a:t>/lib/</a:t>
            </a:r>
            <a:r>
              <a:rPr lang="en-US" sz="2400" b="1" dirty="0" err="1"/>
              <a:t>hadoop-mapreduce</a:t>
            </a:r>
            <a:r>
              <a:rPr lang="en-US" sz="2400" b="1" dirty="0"/>
              <a:t>/</a:t>
            </a:r>
            <a:r>
              <a:rPr lang="en-US" sz="2400" b="1" dirty="0" err="1"/>
              <a:t>hadoop-mapreduce-examples.jar</a:t>
            </a:r>
            <a:r>
              <a:rPr lang="en-US" sz="2400" b="1" dirty="0"/>
              <a:t> </a:t>
            </a:r>
            <a:r>
              <a:rPr lang="en-US" sz="2400" b="1" dirty="0" err="1"/>
              <a:t>teravalidate</a:t>
            </a:r>
            <a:r>
              <a:rPr lang="en-US" sz="2400" b="1" dirty="0"/>
              <a:t> /</a:t>
            </a:r>
            <a:r>
              <a:rPr lang="en-US" sz="2400" b="1" dirty="0" err="1"/>
              <a:t>teraOutput</a:t>
            </a:r>
            <a:r>
              <a:rPr lang="en-US" sz="2400" b="1" dirty="0"/>
              <a:t> /</a:t>
            </a:r>
            <a:r>
              <a:rPr lang="en-US" sz="2400" b="1" dirty="0" err="1"/>
              <a:t>teraReport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719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MB - Validation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517532-3704-6549-B641-A90F88D56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597" y="2195996"/>
            <a:ext cx="11918804" cy="4536109"/>
          </a:xfrm>
        </p:spPr>
      </p:pic>
    </p:spTree>
    <p:extLst>
      <p:ext uri="{BB962C8B-B14F-4D97-AF65-F5344CB8AC3E}">
        <p14:creationId xmlns:p14="http://schemas.microsoft.com/office/powerpoint/2010/main" val="3956446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MB - Cost Estimation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21CC76-28F7-8147-90ED-F5D2497B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043" y="2334140"/>
            <a:ext cx="6308035" cy="452386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19A448-BF64-7D46-8785-6CC08989EC61}"/>
              </a:ext>
            </a:extLst>
          </p:cNvPr>
          <p:cNvSpPr/>
          <p:nvPr/>
        </p:nvSpPr>
        <p:spPr>
          <a:xfrm>
            <a:off x="6813234" y="2334140"/>
            <a:ext cx="5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 m3.xlarge nodes</a:t>
            </a:r>
          </a:p>
          <a:p>
            <a:r>
              <a:rPr lang="en-US" sz="2400" b="1" dirty="0"/>
              <a:t>3 x (0.372 + 0.070) = $1.326 / hour</a:t>
            </a:r>
          </a:p>
          <a:p>
            <a:r>
              <a:rPr lang="en-US" sz="2400" b="1" dirty="0"/>
              <a:t>3 minutes -&gt; $0.066 </a:t>
            </a:r>
          </a:p>
        </p:txBody>
      </p:sp>
    </p:spTree>
    <p:extLst>
      <p:ext uri="{BB962C8B-B14F-4D97-AF65-F5344CB8AC3E}">
        <p14:creationId xmlns:p14="http://schemas.microsoft.com/office/powerpoint/2010/main" val="750624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MB - CloudWatch Metrics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55BFDA-879E-7743-AAC9-2F9C3D4DA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3564" y="2222500"/>
            <a:ext cx="7344870" cy="4635500"/>
          </a:xfrm>
        </p:spPr>
      </p:pic>
    </p:spTree>
    <p:extLst>
      <p:ext uri="{BB962C8B-B14F-4D97-AF65-F5344CB8AC3E}">
        <p14:creationId xmlns:p14="http://schemas.microsoft.com/office/powerpoint/2010/main" val="4039472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MB - CloudWatch Metrics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55BFDA-879E-7743-AAC9-2F9C3D4DA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3564" y="2225455"/>
            <a:ext cx="7344870" cy="4629590"/>
          </a:xfrm>
        </p:spPr>
      </p:pic>
    </p:spTree>
    <p:extLst>
      <p:ext uri="{BB962C8B-B14F-4D97-AF65-F5344CB8AC3E}">
        <p14:creationId xmlns:p14="http://schemas.microsoft.com/office/powerpoint/2010/main" val="3509171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MB - CloudWatch Metrics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55BFDA-879E-7743-AAC9-2F9C3D4DA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7560" y="2222500"/>
            <a:ext cx="7336877" cy="4635500"/>
          </a:xfrm>
        </p:spPr>
      </p:pic>
    </p:spTree>
    <p:extLst>
      <p:ext uri="{BB962C8B-B14F-4D97-AF65-F5344CB8AC3E}">
        <p14:creationId xmlns:p14="http://schemas.microsoft.com/office/powerpoint/2010/main" val="2747805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GB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3B76-5A0B-DA40-BD25-DEE9D229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Detailed Monitoring for all nodes</a:t>
            </a:r>
          </a:p>
          <a:p>
            <a:r>
              <a:rPr lang="en-US" dirty="0"/>
              <a:t>$ </a:t>
            </a:r>
            <a:r>
              <a:rPr lang="en-US" dirty="0" err="1"/>
              <a:t>hadoop</a:t>
            </a:r>
            <a:r>
              <a:rPr lang="en-US" dirty="0"/>
              <a:t> jar /</a:t>
            </a:r>
            <a:r>
              <a:rPr lang="en-US" dirty="0" err="1"/>
              <a:t>usr</a:t>
            </a:r>
            <a:r>
              <a:rPr lang="en-US" dirty="0"/>
              <a:t>/lib/</a:t>
            </a:r>
            <a:r>
              <a:rPr lang="en-US" dirty="0" err="1"/>
              <a:t>hadoop-mapreduce</a:t>
            </a:r>
            <a:r>
              <a:rPr lang="en-US" dirty="0"/>
              <a:t>/</a:t>
            </a:r>
            <a:r>
              <a:rPr lang="en-US" dirty="0" err="1"/>
              <a:t>hadoop-mapreduce-examples.jar</a:t>
            </a:r>
            <a:r>
              <a:rPr lang="en-US" dirty="0"/>
              <a:t> </a:t>
            </a:r>
            <a:r>
              <a:rPr lang="en-US" dirty="0" err="1"/>
              <a:t>teragen</a:t>
            </a:r>
            <a:r>
              <a:rPr lang="en-US" dirty="0"/>
              <a:t> 10000000 /1GB-in</a:t>
            </a:r>
          </a:p>
          <a:p>
            <a:r>
              <a:rPr lang="en-US" dirty="0"/>
              <a:t>$ </a:t>
            </a:r>
            <a:r>
              <a:rPr lang="en-US" dirty="0" err="1"/>
              <a:t>hadoop</a:t>
            </a:r>
            <a:r>
              <a:rPr lang="en-US" dirty="0"/>
              <a:t> jar /</a:t>
            </a:r>
            <a:r>
              <a:rPr lang="en-US" dirty="0" err="1"/>
              <a:t>usr</a:t>
            </a:r>
            <a:r>
              <a:rPr lang="en-US" dirty="0"/>
              <a:t>/lib/</a:t>
            </a:r>
            <a:r>
              <a:rPr lang="en-US" dirty="0" err="1"/>
              <a:t>hadoop-mapreduce</a:t>
            </a:r>
            <a:r>
              <a:rPr lang="en-US" dirty="0"/>
              <a:t>/</a:t>
            </a:r>
            <a:r>
              <a:rPr lang="en-US" dirty="0" err="1"/>
              <a:t>hadoop-mapreduce-examples.jar</a:t>
            </a:r>
            <a:r>
              <a:rPr lang="en-US" dirty="0"/>
              <a:t> </a:t>
            </a:r>
            <a:r>
              <a:rPr lang="en-US" dirty="0" err="1"/>
              <a:t>terasort</a:t>
            </a:r>
            <a:r>
              <a:rPr lang="en-US" dirty="0"/>
              <a:t> /1GB-in /1GB-out</a:t>
            </a:r>
          </a:p>
          <a:p>
            <a:r>
              <a:rPr lang="en-US" dirty="0"/>
              <a:t>$ </a:t>
            </a:r>
            <a:r>
              <a:rPr lang="en-US" dirty="0" err="1"/>
              <a:t>hadoop</a:t>
            </a:r>
            <a:r>
              <a:rPr lang="en-US" dirty="0"/>
              <a:t> jar /</a:t>
            </a:r>
            <a:r>
              <a:rPr lang="en-US" dirty="0" err="1"/>
              <a:t>usr</a:t>
            </a:r>
            <a:r>
              <a:rPr lang="en-US" dirty="0"/>
              <a:t>/lib/</a:t>
            </a:r>
            <a:r>
              <a:rPr lang="en-US" dirty="0" err="1"/>
              <a:t>hadoop-mapreduce</a:t>
            </a:r>
            <a:r>
              <a:rPr lang="en-US" dirty="0"/>
              <a:t>/</a:t>
            </a:r>
            <a:r>
              <a:rPr lang="en-US" dirty="0" err="1"/>
              <a:t>hadoop-mapreduce-examples.jar</a:t>
            </a:r>
            <a:r>
              <a:rPr lang="en-US" dirty="0"/>
              <a:t> </a:t>
            </a:r>
            <a:r>
              <a:rPr lang="en-US" dirty="0" err="1"/>
              <a:t>teravalidate</a:t>
            </a:r>
            <a:r>
              <a:rPr lang="en-US" dirty="0"/>
              <a:t> /1GB-out /1GB-report</a:t>
            </a:r>
          </a:p>
          <a:p>
            <a:r>
              <a:rPr lang="en-US" dirty="0"/>
              <a:t>3 minutes -&gt; $0.066</a:t>
            </a:r>
          </a:p>
        </p:txBody>
      </p:sp>
    </p:spTree>
    <p:extLst>
      <p:ext uri="{BB962C8B-B14F-4D97-AF65-F5344CB8AC3E}">
        <p14:creationId xmlns:p14="http://schemas.microsoft.com/office/powerpoint/2010/main" val="950444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GB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3B76-5A0B-DA40-BD25-DEE9D229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Detailed Monitoring for all nodes</a:t>
            </a:r>
          </a:p>
          <a:p>
            <a:r>
              <a:rPr lang="en-US" dirty="0"/>
              <a:t>$ </a:t>
            </a:r>
            <a:r>
              <a:rPr lang="en-US" dirty="0" err="1"/>
              <a:t>hadoop</a:t>
            </a:r>
            <a:r>
              <a:rPr lang="en-US" dirty="0"/>
              <a:t> jar /</a:t>
            </a:r>
            <a:r>
              <a:rPr lang="en-US" dirty="0" err="1"/>
              <a:t>usr</a:t>
            </a:r>
            <a:r>
              <a:rPr lang="en-US" dirty="0"/>
              <a:t>/lib/</a:t>
            </a:r>
            <a:r>
              <a:rPr lang="en-US" dirty="0" err="1"/>
              <a:t>hadoop-mapreduce</a:t>
            </a:r>
            <a:r>
              <a:rPr lang="en-US" dirty="0"/>
              <a:t>/</a:t>
            </a:r>
            <a:r>
              <a:rPr lang="en-US" dirty="0" err="1"/>
              <a:t>hadoop-mapreduce-examples.jar</a:t>
            </a:r>
            <a:r>
              <a:rPr lang="en-US" dirty="0"/>
              <a:t> </a:t>
            </a:r>
            <a:r>
              <a:rPr lang="en-US" dirty="0" err="1"/>
              <a:t>teragen</a:t>
            </a:r>
            <a:r>
              <a:rPr lang="en-US" dirty="0"/>
              <a:t> 100000000 /10GB-in</a:t>
            </a:r>
          </a:p>
          <a:p>
            <a:r>
              <a:rPr lang="en-US" dirty="0"/>
              <a:t>$ </a:t>
            </a:r>
            <a:r>
              <a:rPr lang="en-US" dirty="0" err="1"/>
              <a:t>hadoop</a:t>
            </a:r>
            <a:r>
              <a:rPr lang="en-US" dirty="0"/>
              <a:t> jar /</a:t>
            </a:r>
            <a:r>
              <a:rPr lang="en-US" dirty="0" err="1"/>
              <a:t>usr</a:t>
            </a:r>
            <a:r>
              <a:rPr lang="en-US" dirty="0"/>
              <a:t>/lib/</a:t>
            </a:r>
            <a:r>
              <a:rPr lang="en-US" dirty="0" err="1"/>
              <a:t>hadoop-mapreduce</a:t>
            </a:r>
            <a:r>
              <a:rPr lang="en-US" dirty="0"/>
              <a:t>/</a:t>
            </a:r>
            <a:r>
              <a:rPr lang="en-US" dirty="0" err="1"/>
              <a:t>hadoop-mapreduce-examples.jar</a:t>
            </a:r>
            <a:r>
              <a:rPr lang="en-US" dirty="0"/>
              <a:t> </a:t>
            </a:r>
            <a:r>
              <a:rPr lang="en-US" dirty="0" err="1"/>
              <a:t>terasort</a:t>
            </a:r>
            <a:r>
              <a:rPr lang="en-US" dirty="0"/>
              <a:t> /10GB-in /10GB-out</a:t>
            </a:r>
          </a:p>
          <a:p>
            <a:r>
              <a:rPr lang="en-US" dirty="0"/>
              <a:t>$ </a:t>
            </a:r>
            <a:r>
              <a:rPr lang="en-US" dirty="0" err="1"/>
              <a:t>hadoop</a:t>
            </a:r>
            <a:r>
              <a:rPr lang="en-US" dirty="0"/>
              <a:t> jar /</a:t>
            </a:r>
            <a:r>
              <a:rPr lang="en-US" dirty="0" err="1"/>
              <a:t>usr</a:t>
            </a:r>
            <a:r>
              <a:rPr lang="en-US" dirty="0"/>
              <a:t>/lib/</a:t>
            </a:r>
            <a:r>
              <a:rPr lang="en-US" dirty="0" err="1"/>
              <a:t>hadoop-mapreduce</a:t>
            </a:r>
            <a:r>
              <a:rPr lang="en-US" dirty="0"/>
              <a:t>/</a:t>
            </a:r>
            <a:r>
              <a:rPr lang="en-US" dirty="0" err="1"/>
              <a:t>hadoop-mapreduce-examples.jar</a:t>
            </a:r>
            <a:r>
              <a:rPr lang="en-US" dirty="0"/>
              <a:t> </a:t>
            </a:r>
            <a:r>
              <a:rPr lang="en-US" dirty="0" err="1"/>
              <a:t>teravalidate</a:t>
            </a:r>
            <a:r>
              <a:rPr lang="en-US" dirty="0"/>
              <a:t> /10GB-out /10GB-report</a:t>
            </a:r>
          </a:p>
          <a:p>
            <a:r>
              <a:rPr lang="en-US" dirty="0"/>
              <a:t>7 minutes -&gt; $0.155</a:t>
            </a:r>
          </a:p>
        </p:txBody>
      </p:sp>
    </p:spTree>
    <p:extLst>
      <p:ext uri="{BB962C8B-B14F-4D97-AF65-F5344CB8AC3E}">
        <p14:creationId xmlns:p14="http://schemas.microsoft.com/office/powerpoint/2010/main" val="2237777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GB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3B76-5A0B-DA40-BD25-DEE9D229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Detailed Monitoring for all nodes</a:t>
            </a:r>
          </a:p>
          <a:p>
            <a:r>
              <a:rPr lang="en-US" dirty="0"/>
              <a:t>$ </a:t>
            </a:r>
            <a:r>
              <a:rPr lang="en-US" dirty="0" err="1"/>
              <a:t>hadoop</a:t>
            </a:r>
            <a:r>
              <a:rPr lang="en-US" dirty="0"/>
              <a:t> jar /</a:t>
            </a:r>
            <a:r>
              <a:rPr lang="en-US" dirty="0" err="1"/>
              <a:t>usr</a:t>
            </a:r>
            <a:r>
              <a:rPr lang="en-US" dirty="0"/>
              <a:t>/lib/</a:t>
            </a:r>
            <a:r>
              <a:rPr lang="en-US" dirty="0" err="1"/>
              <a:t>hadoop-mapreduce</a:t>
            </a:r>
            <a:r>
              <a:rPr lang="en-US" dirty="0"/>
              <a:t>/</a:t>
            </a:r>
            <a:r>
              <a:rPr lang="en-US" dirty="0" err="1"/>
              <a:t>hadoop-mapreduce-examples.jar</a:t>
            </a:r>
            <a:r>
              <a:rPr lang="en-US" dirty="0"/>
              <a:t> </a:t>
            </a:r>
            <a:r>
              <a:rPr lang="en-US" dirty="0" err="1"/>
              <a:t>teragen</a:t>
            </a:r>
            <a:r>
              <a:rPr lang="en-US" dirty="0"/>
              <a:t> 200000000 /20GB-in</a:t>
            </a:r>
          </a:p>
          <a:p>
            <a:r>
              <a:rPr lang="en-US" dirty="0"/>
              <a:t>$ </a:t>
            </a:r>
            <a:r>
              <a:rPr lang="en-US" dirty="0" err="1"/>
              <a:t>hadoop</a:t>
            </a:r>
            <a:r>
              <a:rPr lang="en-US" dirty="0"/>
              <a:t> jar /</a:t>
            </a:r>
            <a:r>
              <a:rPr lang="en-US" dirty="0" err="1"/>
              <a:t>usr</a:t>
            </a:r>
            <a:r>
              <a:rPr lang="en-US" dirty="0"/>
              <a:t>/lib/</a:t>
            </a:r>
            <a:r>
              <a:rPr lang="en-US" dirty="0" err="1"/>
              <a:t>hadoop-mapreduce</a:t>
            </a:r>
            <a:r>
              <a:rPr lang="en-US" dirty="0"/>
              <a:t>/</a:t>
            </a:r>
            <a:r>
              <a:rPr lang="en-US" dirty="0" err="1"/>
              <a:t>hadoop-mapreduce-examples.jar</a:t>
            </a:r>
            <a:r>
              <a:rPr lang="en-US" dirty="0"/>
              <a:t> </a:t>
            </a:r>
            <a:r>
              <a:rPr lang="en-US" dirty="0" err="1"/>
              <a:t>terasort</a:t>
            </a:r>
            <a:r>
              <a:rPr lang="en-US" dirty="0"/>
              <a:t> /20GB-in /20GB-out</a:t>
            </a:r>
          </a:p>
          <a:p>
            <a:r>
              <a:rPr lang="en-US" dirty="0"/>
              <a:t>$ </a:t>
            </a:r>
            <a:r>
              <a:rPr lang="en-US" dirty="0" err="1"/>
              <a:t>hadoop</a:t>
            </a:r>
            <a:r>
              <a:rPr lang="en-US" dirty="0"/>
              <a:t> jar /</a:t>
            </a:r>
            <a:r>
              <a:rPr lang="en-US" dirty="0" err="1"/>
              <a:t>usr</a:t>
            </a:r>
            <a:r>
              <a:rPr lang="en-US" dirty="0"/>
              <a:t>/lib/</a:t>
            </a:r>
            <a:r>
              <a:rPr lang="en-US" dirty="0" err="1"/>
              <a:t>hadoop-mapreduce</a:t>
            </a:r>
            <a:r>
              <a:rPr lang="en-US" dirty="0"/>
              <a:t>/</a:t>
            </a:r>
            <a:r>
              <a:rPr lang="en-US" dirty="0" err="1"/>
              <a:t>hadoop-mapreduce-examples.jar</a:t>
            </a:r>
            <a:r>
              <a:rPr lang="en-US" dirty="0"/>
              <a:t> </a:t>
            </a:r>
            <a:r>
              <a:rPr lang="en-US" dirty="0" err="1"/>
              <a:t>teravalidate</a:t>
            </a:r>
            <a:r>
              <a:rPr lang="en-US" dirty="0"/>
              <a:t> /20GB-out /20GB-report</a:t>
            </a:r>
          </a:p>
          <a:p>
            <a:r>
              <a:rPr lang="en-US" dirty="0"/>
              <a:t>15 minutes -&gt; $0.34</a:t>
            </a:r>
          </a:p>
        </p:txBody>
      </p:sp>
    </p:spTree>
    <p:extLst>
      <p:ext uri="{BB962C8B-B14F-4D97-AF65-F5344CB8AC3E}">
        <p14:creationId xmlns:p14="http://schemas.microsoft.com/office/powerpoint/2010/main" val="268885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8C28-1A87-9240-B569-1AC60910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Global Infrastructure  - Regions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3F590A-650C-2942-A245-C007A13D7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147" y="1908124"/>
            <a:ext cx="8695566" cy="4929999"/>
          </a:xfrm>
        </p:spPr>
      </p:pic>
    </p:spTree>
    <p:extLst>
      <p:ext uri="{BB962C8B-B14F-4D97-AF65-F5344CB8AC3E}">
        <p14:creationId xmlns:p14="http://schemas.microsoft.com/office/powerpoint/2010/main" val="3097114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10/20 GB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3B76-5A0B-DA40-BD25-DEE9D229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into your CloudWatch metrics to understand what was happening.</a:t>
            </a:r>
          </a:p>
          <a:p>
            <a:r>
              <a:rPr lang="en-US" dirty="0"/>
              <a:t>What is the biggest data set you can sort on this cluster? What would you see if the data set is bigger than that?</a:t>
            </a:r>
          </a:p>
          <a:p>
            <a:r>
              <a:rPr lang="en-US" dirty="0"/>
              <a:t>What do you need to do to perform a 1-TB sorting?</a:t>
            </a:r>
          </a:p>
          <a:p>
            <a:r>
              <a:rPr lang="en-US" dirty="0"/>
              <a:t>What is the estimated cost to perform a 1-TB sorting?</a:t>
            </a:r>
          </a:p>
        </p:txBody>
      </p:sp>
    </p:spTree>
    <p:extLst>
      <p:ext uri="{BB962C8B-B14F-4D97-AF65-F5344CB8AC3E}">
        <p14:creationId xmlns:p14="http://schemas.microsoft.com/office/powerpoint/2010/main" val="85755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Ready for Tomorrow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3B76-5A0B-DA40-BD25-DEE9D229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Terminate your EMR cluster now (to save money)</a:t>
            </a:r>
          </a:p>
          <a:p>
            <a:r>
              <a:rPr lang="en-US" dirty="0"/>
              <a:t>Learn the basics of Hadoop.</a:t>
            </a:r>
          </a:p>
          <a:p>
            <a:r>
              <a:rPr lang="en-US" dirty="0"/>
              <a:t>Do you have the passion to achieve better performance with less cost?</a:t>
            </a:r>
          </a:p>
          <a:p>
            <a:r>
              <a:rPr lang="en-US" dirty="0"/>
              <a:t>Do you want to start from day 1 everyday?</a:t>
            </a:r>
          </a:p>
        </p:txBody>
      </p:sp>
    </p:spTree>
    <p:extLst>
      <p:ext uri="{BB962C8B-B14F-4D97-AF65-F5344CB8AC3E}">
        <p14:creationId xmlns:p14="http://schemas.microsoft.com/office/powerpoint/2010/main" val="59919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Zones (AZ)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C373FB-D6A4-9E46-86CB-FF9E633D3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8114" y="2226368"/>
            <a:ext cx="8215770" cy="4499112"/>
          </a:xfrm>
        </p:spPr>
      </p:pic>
    </p:spTree>
    <p:extLst>
      <p:ext uri="{BB962C8B-B14F-4D97-AF65-F5344CB8AC3E}">
        <p14:creationId xmlns:p14="http://schemas.microsoft.com/office/powerpoint/2010/main" val="248657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Private Cloud (VPC)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390A9A4-177F-C549-B65C-C45206857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3773" y="1957375"/>
            <a:ext cx="5804452" cy="4874121"/>
          </a:xfrm>
        </p:spPr>
      </p:pic>
    </p:spTree>
    <p:extLst>
      <p:ext uri="{BB962C8B-B14F-4D97-AF65-F5344CB8AC3E}">
        <p14:creationId xmlns:p14="http://schemas.microsoft.com/office/powerpoint/2010/main" val="324325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Model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F2DCFB-6D8E-144F-823B-4453F8234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5856" y="1921274"/>
            <a:ext cx="4580286" cy="4910222"/>
          </a:xfrm>
        </p:spPr>
      </p:pic>
    </p:spTree>
    <p:extLst>
      <p:ext uri="{BB962C8B-B14F-4D97-AF65-F5344CB8AC3E}">
        <p14:creationId xmlns:p14="http://schemas.microsoft.com/office/powerpoint/2010/main" val="411563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48A8DC-843F-984C-BB9F-F23E66440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5497" y="2233165"/>
            <a:ext cx="6441003" cy="4518819"/>
          </a:xfrm>
        </p:spPr>
      </p:pic>
    </p:spTree>
    <p:extLst>
      <p:ext uri="{BB962C8B-B14F-4D97-AF65-F5344CB8AC3E}">
        <p14:creationId xmlns:p14="http://schemas.microsoft.com/office/powerpoint/2010/main" val="92114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Your First EC2 Instance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A3107-5193-F24D-8516-D79ADE31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an AWS region for your work.</a:t>
            </a:r>
          </a:p>
          <a:p>
            <a:r>
              <a:rPr lang="en-US" dirty="0"/>
              <a:t>You need to create or import a key pair.</a:t>
            </a:r>
          </a:p>
          <a:p>
            <a:r>
              <a:rPr lang="en-US" dirty="0"/>
              <a:t>In the EC2 Console launch an EC2 instance (t2.micro) with your favorite operating system.</a:t>
            </a:r>
          </a:p>
          <a:p>
            <a:r>
              <a:rPr lang="en-US" dirty="0"/>
              <a:t>Configure the security group to allow SSH connection from your own IP address.</a:t>
            </a:r>
          </a:p>
          <a:p>
            <a:r>
              <a:rPr lang="en-US" dirty="0"/>
              <a:t>Specify the key pair to use for the EC2 instance.</a:t>
            </a:r>
          </a:p>
          <a:p>
            <a:r>
              <a:rPr lang="en-US" dirty="0"/>
              <a:t>Use an SSH client to connect to your EC2 instance.</a:t>
            </a:r>
          </a:p>
          <a:p>
            <a:r>
              <a:rPr lang="en-US" dirty="0"/>
              <a:t>Terminate your EC2 instance after playing with it. </a:t>
            </a:r>
          </a:p>
        </p:txBody>
      </p:sp>
    </p:spTree>
    <p:extLst>
      <p:ext uri="{BB962C8B-B14F-4D97-AF65-F5344CB8AC3E}">
        <p14:creationId xmlns:p14="http://schemas.microsoft.com/office/powerpoint/2010/main" val="339305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7218-1971-8B41-AD92-26AE043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Your First EMR Cluster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5ED5F02-020C-3146-A1E5-9C57E721B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4863" y="2213323"/>
            <a:ext cx="8902272" cy="4631425"/>
          </a:xfrm>
        </p:spPr>
      </p:pic>
    </p:spTree>
    <p:extLst>
      <p:ext uri="{BB962C8B-B14F-4D97-AF65-F5344CB8AC3E}">
        <p14:creationId xmlns:p14="http://schemas.microsoft.com/office/powerpoint/2010/main" val="3969398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201</TotalTime>
  <Words>2176</Words>
  <Application>Microsoft Macintosh PowerPoint</Application>
  <PresentationFormat>Widescreen</PresentationFormat>
  <Paragraphs>194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Century Gothic</vt:lpstr>
      <vt:lpstr>Wingdings 2</vt:lpstr>
      <vt:lpstr>Quotable</vt:lpstr>
      <vt:lpstr>TB-Scale Sorting on AWS -- An Introduction</vt:lpstr>
      <vt:lpstr>TB-Scale Sorting on AWS</vt:lpstr>
      <vt:lpstr>AWS Global Infrastructure  - Regions</vt:lpstr>
      <vt:lpstr>Availability Zones (AZ)</vt:lpstr>
      <vt:lpstr>Virtual Private Cloud (VPC)</vt:lpstr>
      <vt:lpstr>Security Model </vt:lpstr>
      <vt:lpstr>Storage Devices</vt:lpstr>
      <vt:lpstr>Launch Your First EC2 Instance </vt:lpstr>
      <vt:lpstr>Launch Your First EMR Cluster </vt:lpstr>
      <vt:lpstr>Launch Your First EMR Cluster </vt:lpstr>
      <vt:lpstr>Launch Your First EMR Cluster </vt:lpstr>
      <vt:lpstr>Launch Your First EMR Cluster </vt:lpstr>
      <vt:lpstr>Launch Your First EMR Cluster </vt:lpstr>
      <vt:lpstr>Launch Your First EMR Cluster </vt:lpstr>
      <vt:lpstr>HDFS Report</vt:lpstr>
      <vt:lpstr>100 MB - Generate Input Data</vt:lpstr>
      <vt:lpstr>100 MB - Generate Input Data</vt:lpstr>
      <vt:lpstr>100 MB - Generate Input Data</vt:lpstr>
      <vt:lpstr>100 MB - Sorting</vt:lpstr>
      <vt:lpstr>100 MB - Sorting</vt:lpstr>
      <vt:lpstr>100 MB - Validation</vt:lpstr>
      <vt:lpstr>100 MB - Validation</vt:lpstr>
      <vt:lpstr>100 MB - Cost Estimation</vt:lpstr>
      <vt:lpstr>100 MB - CloudWatch Metrics</vt:lpstr>
      <vt:lpstr>100 MB - CloudWatch Metrics</vt:lpstr>
      <vt:lpstr>100 MB - CloudWatch Metrics</vt:lpstr>
      <vt:lpstr>1 GB Example</vt:lpstr>
      <vt:lpstr>10 GB Example</vt:lpstr>
      <vt:lpstr>20 GB Example</vt:lpstr>
      <vt:lpstr>10/20 GB Example</vt:lpstr>
      <vt:lpstr>Get Ready for Tomorrow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TB-Scale Sorting on AWS -- An Introdution</dc:title>
  <dc:creator>Microsoft Office User</dc:creator>
  <cp:lastModifiedBy>Microsoft Office User</cp:lastModifiedBy>
  <cp:revision>23</cp:revision>
  <dcterms:created xsi:type="dcterms:W3CDTF">2018-04-18T03:53:21Z</dcterms:created>
  <dcterms:modified xsi:type="dcterms:W3CDTF">2018-04-18T07:15:03Z</dcterms:modified>
</cp:coreProperties>
</file>