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78" r:id="rId5"/>
    <p:sldId id="260" r:id="rId6"/>
    <p:sldId id="259" r:id="rId7"/>
    <p:sldId id="279" r:id="rId8"/>
    <p:sldId id="280" r:id="rId9"/>
    <p:sldId id="261" r:id="rId10"/>
    <p:sldId id="264" r:id="rId11"/>
    <p:sldId id="262" r:id="rId12"/>
    <p:sldId id="263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3"/>
  </p:normalViewPr>
  <p:slideViewPr>
    <p:cSldViewPr snapToGrid="0" snapToObjects="1">
      <p:cViewPr varScale="1">
        <p:scale>
          <a:sx n="76" d="100"/>
          <a:sy n="76" d="100"/>
        </p:scale>
        <p:origin x="21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BBD04-C5AE-3945-8C5F-C6EE03BF931B}" type="datetimeFigureOut">
              <a:rPr lang="en-US" smtClean="0"/>
              <a:t>4/17/18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4C584-A226-E044-8271-A9A64FE9E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5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me the names of the sorting algorithm that you are aware of.</a:t>
            </a:r>
          </a:p>
          <a:p>
            <a:r>
              <a:rPr lang="en-US" dirty="0"/>
              <a:t>Give me the names of the sorting algorithm that you can write.</a:t>
            </a:r>
          </a:p>
          <a:p>
            <a:r>
              <a:rPr lang="en-US" dirty="0"/>
              <a:t>Do you know their time and space complexity?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4C584-A226-E044-8271-A9A64FE9E1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8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me the names of the sorting algorithm that you are aware of.</a:t>
            </a:r>
          </a:p>
          <a:p>
            <a:r>
              <a:rPr lang="en-US" dirty="0"/>
              <a:t>Give me the names of the sorting algorithm that you can write.</a:t>
            </a:r>
          </a:p>
          <a:p>
            <a:r>
              <a:rPr lang="en-US" dirty="0"/>
              <a:t>Do you know their time and space complexity?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4C584-A226-E044-8271-A9A64FE9E1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2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MySQL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4C584-A226-E044-8271-A9A64FE9E1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18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MySQL example, you have a table with an integer field and two text field. Your server has 4 GB memory and 100 GB disk space. The total amount in the table is 40 GB. What would you see?</a:t>
            </a:r>
          </a:p>
          <a:p>
            <a:endParaRPr lang="en-US" dirty="0"/>
          </a:p>
          <a:p>
            <a:r>
              <a:rPr lang="en-US" dirty="0"/>
              <a:t>What if you have 50 GB data?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4C584-A226-E044-8271-A9A64FE9E1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15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MySQL example, you have a table with an integer field and two text field. Your server has 4 GB memory and 100 GB disk space. The total amount in the table is 40 GB. What would you see?</a:t>
            </a:r>
          </a:p>
          <a:p>
            <a:endParaRPr lang="en-US" dirty="0"/>
          </a:p>
          <a:p>
            <a:r>
              <a:rPr lang="en-US" dirty="0"/>
              <a:t>What if you have 50 GB data?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4C584-A226-E044-8271-A9A64FE9E1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55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100 TB network I/O, 200 TB disk reads and 200 TB disk writes.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4C584-A226-E044-8271-A9A64FE9E1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2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4/17/18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83954-6774-C945-9B13-09E2268904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100 TB Sorting Competition</a:t>
            </a:r>
            <a:br>
              <a:rPr lang="en-US" dirty="0"/>
            </a:br>
            <a:r>
              <a:rPr lang="en-US" dirty="0"/>
              <a:t>- A Quick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C2324D-F9A6-C249-84D5-7069C12F5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373953"/>
          </a:xfrm>
        </p:spPr>
        <p:txBody>
          <a:bodyPr>
            <a:normAutofit/>
          </a:bodyPr>
          <a:lstStyle/>
          <a:p>
            <a:r>
              <a:rPr lang="en-US" dirty="0" err="1"/>
              <a:t>Qingye</a:t>
            </a:r>
            <a:r>
              <a:rPr lang="en-US" dirty="0"/>
              <a:t> Jiang (John)</a:t>
            </a:r>
            <a:br>
              <a:rPr lang="en-US" dirty="0"/>
            </a:br>
            <a:r>
              <a:rPr lang="en-US" dirty="0"/>
              <a:t>Cloud Support Engineer</a:t>
            </a:r>
            <a:br>
              <a:rPr lang="en-US" dirty="0"/>
            </a:br>
            <a:r>
              <a:rPr lang="en-US" dirty="0"/>
              <a:t>Sydney Support Centre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51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Sorting – Global View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7BA2F8-2BCF-414B-8873-2BC4FD392F2B}"/>
              </a:ext>
            </a:extLst>
          </p:cNvPr>
          <p:cNvSpPr/>
          <p:nvPr/>
        </p:nvSpPr>
        <p:spPr>
          <a:xfrm>
            <a:off x="70236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3E243C-142E-2249-B3BE-9E2BF7E2708A}"/>
              </a:ext>
            </a:extLst>
          </p:cNvPr>
          <p:cNvSpPr/>
          <p:nvPr/>
        </p:nvSpPr>
        <p:spPr>
          <a:xfrm>
            <a:off x="70236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AB8F31-BA5A-C14A-91D3-85AF8E954111}"/>
              </a:ext>
            </a:extLst>
          </p:cNvPr>
          <p:cNvSpPr/>
          <p:nvPr/>
        </p:nvSpPr>
        <p:spPr>
          <a:xfrm>
            <a:off x="70236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207C55-C79E-8246-B1B0-4B719AD517A6}"/>
              </a:ext>
            </a:extLst>
          </p:cNvPr>
          <p:cNvSpPr/>
          <p:nvPr/>
        </p:nvSpPr>
        <p:spPr>
          <a:xfrm>
            <a:off x="70236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81BC19-C0E0-FD4E-AAE1-31126F67860F}"/>
              </a:ext>
            </a:extLst>
          </p:cNvPr>
          <p:cNvSpPr txBox="1"/>
          <p:nvPr/>
        </p:nvSpPr>
        <p:spPr>
          <a:xfrm>
            <a:off x="1049867" y="2319862"/>
            <a:ext cx="90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Nodes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6B7F87-C081-1B4A-BC29-856B73E25113}"/>
              </a:ext>
            </a:extLst>
          </p:cNvPr>
          <p:cNvSpPr/>
          <p:nvPr/>
        </p:nvSpPr>
        <p:spPr>
          <a:xfrm>
            <a:off x="1099930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201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A072C08-A832-AB43-8542-17E1B833AF58}"/>
              </a:ext>
            </a:extLst>
          </p:cNvPr>
          <p:cNvSpPr/>
          <p:nvPr/>
        </p:nvSpPr>
        <p:spPr>
          <a:xfrm>
            <a:off x="1099930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211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6F8D065-BA2B-A548-9113-250D05EBB729}"/>
              </a:ext>
            </a:extLst>
          </p:cNvPr>
          <p:cNvSpPr/>
          <p:nvPr/>
        </p:nvSpPr>
        <p:spPr>
          <a:xfrm>
            <a:off x="1099930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221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D7D6735-8A51-4349-85C8-774D9EAB8853}"/>
              </a:ext>
            </a:extLst>
          </p:cNvPr>
          <p:cNvSpPr/>
          <p:nvPr/>
        </p:nvSpPr>
        <p:spPr>
          <a:xfrm>
            <a:off x="1099930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231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6CF9F1E-97CF-F341-8B59-6E60E06EF81B}"/>
              </a:ext>
            </a:extLst>
          </p:cNvPr>
          <p:cNvSpPr/>
          <p:nvPr/>
        </p:nvSpPr>
        <p:spPr>
          <a:xfrm>
            <a:off x="149749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301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4674DE0-0C30-CC49-859F-AF8F72017A65}"/>
              </a:ext>
            </a:extLst>
          </p:cNvPr>
          <p:cNvSpPr/>
          <p:nvPr/>
        </p:nvSpPr>
        <p:spPr>
          <a:xfrm>
            <a:off x="149749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311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4A02A26-3D95-6742-BA98-D468AD160B67}"/>
              </a:ext>
            </a:extLst>
          </p:cNvPr>
          <p:cNvSpPr/>
          <p:nvPr/>
        </p:nvSpPr>
        <p:spPr>
          <a:xfrm>
            <a:off x="149749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321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3CB21FB-B9C3-4A4C-8757-4B0E4B57D012}"/>
              </a:ext>
            </a:extLst>
          </p:cNvPr>
          <p:cNvSpPr/>
          <p:nvPr/>
        </p:nvSpPr>
        <p:spPr>
          <a:xfrm>
            <a:off x="149749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331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16C856-DA0A-6948-A075-4BCE7CEFF853}"/>
              </a:ext>
            </a:extLst>
          </p:cNvPr>
          <p:cNvSpPr/>
          <p:nvPr/>
        </p:nvSpPr>
        <p:spPr>
          <a:xfrm>
            <a:off x="1895060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401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7EED5CC-9A5A-DC49-92AA-126208A3ACFE}"/>
              </a:ext>
            </a:extLst>
          </p:cNvPr>
          <p:cNvSpPr/>
          <p:nvPr/>
        </p:nvSpPr>
        <p:spPr>
          <a:xfrm>
            <a:off x="1895060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411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2B489B2-11A3-4E47-9F4C-4BE1AC196B6C}"/>
              </a:ext>
            </a:extLst>
          </p:cNvPr>
          <p:cNvSpPr/>
          <p:nvPr/>
        </p:nvSpPr>
        <p:spPr>
          <a:xfrm>
            <a:off x="1895060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421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0B87BC3-BBB0-BD41-AD77-CB50B0A37EA8}"/>
              </a:ext>
            </a:extLst>
          </p:cNvPr>
          <p:cNvSpPr/>
          <p:nvPr/>
        </p:nvSpPr>
        <p:spPr>
          <a:xfrm>
            <a:off x="1895060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431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A9A1C129-3FCB-6940-A9B1-3089AEFFE768}"/>
              </a:ext>
            </a:extLst>
          </p:cNvPr>
          <p:cNvSpPr/>
          <p:nvPr/>
        </p:nvSpPr>
        <p:spPr>
          <a:xfrm>
            <a:off x="1004956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17811E3B-3A0D-AD40-8E8F-ACFEB8AA4FBD}"/>
              </a:ext>
            </a:extLst>
          </p:cNvPr>
          <p:cNvSpPr/>
          <p:nvPr/>
        </p:nvSpPr>
        <p:spPr>
          <a:xfrm>
            <a:off x="1004956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111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8BA7249-07F0-DB4A-AB40-0E5950001DC4}"/>
              </a:ext>
            </a:extLst>
          </p:cNvPr>
          <p:cNvSpPr/>
          <p:nvPr/>
        </p:nvSpPr>
        <p:spPr>
          <a:xfrm>
            <a:off x="1004956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121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7752003C-CC3D-AA48-A7C2-A43B70C6D5A8}"/>
              </a:ext>
            </a:extLst>
          </p:cNvPr>
          <p:cNvSpPr/>
          <p:nvPr/>
        </p:nvSpPr>
        <p:spPr>
          <a:xfrm>
            <a:off x="1004956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131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875F497-3237-2548-8270-A4B7F67CAD4B}"/>
              </a:ext>
            </a:extLst>
          </p:cNvPr>
          <p:cNvSpPr/>
          <p:nvPr/>
        </p:nvSpPr>
        <p:spPr>
          <a:xfrm>
            <a:off x="10447130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102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FEA043C-D849-2B4A-8F5D-7DB889CCD7F9}"/>
              </a:ext>
            </a:extLst>
          </p:cNvPr>
          <p:cNvSpPr/>
          <p:nvPr/>
        </p:nvSpPr>
        <p:spPr>
          <a:xfrm>
            <a:off x="10447130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112</a:t>
            </a: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0D449AA3-CB53-1349-9FB5-177627235DE7}"/>
              </a:ext>
            </a:extLst>
          </p:cNvPr>
          <p:cNvSpPr/>
          <p:nvPr/>
        </p:nvSpPr>
        <p:spPr>
          <a:xfrm>
            <a:off x="10447130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122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8AE3152E-D797-9B43-A49B-7F6A47C6F70E}"/>
              </a:ext>
            </a:extLst>
          </p:cNvPr>
          <p:cNvSpPr/>
          <p:nvPr/>
        </p:nvSpPr>
        <p:spPr>
          <a:xfrm>
            <a:off x="10447130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132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5C74C93F-B862-D142-B623-99C7F3132863}"/>
              </a:ext>
            </a:extLst>
          </p:cNvPr>
          <p:cNvSpPr/>
          <p:nvPr/>
        </p:nvSpPr>
        <p:spPr>
          <a:xfrm>
            <a:off x="1084469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103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75282654-8DA4-3D40-9723-D508DB1D2AAA}"/>
              </a:ext>
            </a:extLst>
          </p:cNvPr>
          <p:cNvSpPr/>
          <p:nvPr/>
        </p:nvSpPr>
        <p:spPr>
          <a:xfrm>
            <a:off x="1084469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113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28A7D34-E490-3245-B3DF-DBCFC0B38718}"/>
              </a:ext>
            </a:extLst>
          </p:cNvPr>
          <p:cNvSpPr/>
          <p:nvPr/>
        </p:nvSpPr>
        <p:spPr>
          <a:xfrm>
            <a:off x="1084469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123</a:t>
            </a: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D20AFC2-A1C7-474F-98DE-DBE3952C31A6}"/>
              </a:ext>
            </a:extLst>
          </p:cNvPr>
          <p:cNvSpPr/>
          <p:nvPr/>
        </p:nvSpPr>
        <p:spPr>
          <a:xfrm>
            <a:off x="1084469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133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2D1AA51-5C61-3E45-BC0B-5D6C99D62ECE}"/>
              </a:ext>
            </a:extLst>
          </p:cNvPr>
          <p:cNvSpPr/>
          <p:nvPr/>
        </p:nvSpPr>
        <p:spPr>
          <a:xfrm>
            <a:off x="11242260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104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1EA44B45-48B0-3645-9CE2-152F449BFADC}"/>
              </a:ext>
            </a:extLst>
          </p:cNvPr>
          <p:cNvSpPr/>
          <p:nvPr/>
        </p:nvSpPr>
        <p:spPr>
          <a:xfrm>
            <a:off x="11242260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114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BF0603A5-810E-9547-AE23-91267E4A4BB6}"/>
              </a:ext>
            </a:extLst>
          </p:cNvPr>
          <p:cNvSpPr/>
          <p:nvPr/>
        </p:nvSpPr>
        <p:spPr>
          <a:xfrm>
            <a:off x="11242260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124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FF34942E-7DF6-B442-9C20-13781E2AC828}"/>
              </a:ext>
            </a:extLst>
          </p:cNvPr>
          <p:cNvSpPr/>
          <p:nvPr/>
        </p:nvSpPr>
        <p:spPr>
          <a:xfrm>
            <a:off x="11242260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134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3631B631-B12E-B94B-9611-5CF3DB18A692}"/>
              </a:ext>
            </a:extLst>
          </p:cNvPr>
          <p:cNvSpPr/>
          <p:nvPr/>
        </p:nvSpPr>
        <p:spPr>
          <a:xfrm>
            <a:off x="5494498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101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C260DF85-DA2E-464C-A1FC-536A3FDFFFB0}"/>
              </a:ext>
            </a:extLst>
          </p:cNvPr>
          <p:cNvSpPr/>
          <p:nvPr/>
        </p:nvSpPr>
        <p:spPr>
          <a:xfrm>
            <a:off x="5494498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122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9EC52A97-C92A-834B-890E-AC2800FB94B2}"/>
              </a:ext>
            </a:extLst>
          </p:cNvPr>
          <p:cNvSpPr/>
          <p:nvPr/>
        </p:nvSpPr>
        <p:spPr>
          <a:xfrm>
            <a:off x="5494498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103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4FCDCDA3-8F76-C64C-8489-3E97DE33694E}"/>
              </a:ext>
            </a:extLst>
          </p:cNvPr>
          <p:cNvSpPr/>
          <p:nvPr/>
        </p:nvSpPr>
        <p:spPr>
          <a:xfrm>
            <a:off x="5494498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104</a:t>
            </a: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09D25105-9788-3D41-A816-6DC1C9BFF73F}"/>
              </a:ext>
            </a:extLst>
          </p:cNvPr>
          <p:cNvSpPr/>
          <p:nvPr/>
        </p:nvSpPr>
        <p:spPr>
          <a:xfrm>
            <a:off x="5892063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121</a:t>
            </a: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9B26F172-13B0-F547-8878-0FA9379B169F}"/>
              </a:ext>
            </a:extLst>
          </p:cNvPr>
          <p:cNvSpPr/>
          <p:nvPr/>
        </p:nvSpPr>
        <p:spPr>
          <a:xfrm>
            <a:off x="5892063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112</a:t>
            </a: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494DAC51-1D94-944E-8EBD-EAF55C38491A}"/>
              </a:ext>
            </a:extLst>
          </p:cNvPr>
          <p:cNvSpPr/>
          <p:nvPr/>
        </p:nvSpPr>
        <p:spPr>
          <a:xfrm>
            <a:off x="5892063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123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A33A698D-91B9-474F-9E96-90C587119284}"/>
              </a:ext>
            </a:extLst>
          </p:cNvPr>
          <p:cNvSpPr/>
          <p:nvPr/>
        </p:nvSpPr>
        <p:spPr>
          <a:xfrm>
            <a:off x="5892063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134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CCCAFEA1-D122-9A4A-8A9F-A42F4987012E}"/>
              </a:ext>
            </a:extLst>
          </p:cNvPr>
          <p:cNvSpPr/>
          <p:nvPr/>
        </p:nvSpPr>
        <p:spPr>
          <a:xfrm>
            <a:off x="6289628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131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F8A04828-2D27-2540-87D3-F980941D2740}"/>
              </a:ext>
            </a:extLst>
          </p:cNvPr>
          <p:cNvSpPr/>
          <p:nvPr/>
        </p:nvSpPr>
        <p:spPr>
          <a:xfrm>
            <a:off x="6289628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102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DB7AAA4A-95FF-0549-B788-C98BEE6FFA82}"/>
              </a:ext>
            </a:extLst>
          </p:cNvPr>
          <p:cNvSpPr/>
          <p:nvPr/>
        </p:nvSpPr>
        <p:spPr>
          <a:xfrm>
            <a:off x="6289628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113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C2AE8C85-553B-7843-8D24-3DBA4FC4E2CC}"/>
              </a:ext>
            </a:extLst>
          </p:cNvPr>
          <p:cNvSpPr/>
          <p:nvPr/>
        </p:nvSpPr>
        <p:spPr>
          <a:xfrm>
            <a:off x="6289628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124</a:t>
            </a: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A8FF4244-5334-3448-8CE1-5BF22BC3E374}"/>
              </a:ext>
            </a:extLst>
          </p:cNvPr>
          <p:cNvSpPr/>
          <p:nvPr/>
        </p:nvSpPr>
        <p:spPr>
          <a:xfrm>
            <a:off x="6687193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111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71F01364-7778-5347-B7D3-3437AD7E723C}"/>
              </a:ext>
            </a:extLst>
          </p:cNvPr>
          <p:cNvSpPr/>
          <p:nvPr/>
        </p:nvSpPr>
        <p:spPr>
          <a:xfrm>
            <a:off x="6687193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132</a:t>
            </a: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9CF80A1C-56E0-9943-8D5E-ECECFDE19DE1}"/>
              </a:ext>
            </a:extLst>
          </p:cNvPr>
          <p:cNvSpPr/>
          <p:nvPr/>
        </p:nvSpPr>
        <p:spPr>
          <a:xfrm>
            <a:off x="6687193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133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A1EFDE1F-5617-1144-9AA4-556792C10585}"/>
              </a:ext>
            </a:extLst>
          </p:cNvPr>
          <p:cNvSpPr/>
          <p:nvPr/>
        </p:nvSpPr>
        <p:spPr>
          <a:xfrm>
            <a:off x="6687193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114</a:t>
            </a: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46C18FCF-C152-DC4B-9FCC-A9FFE4BC4B2C}"/>
              </a:ext>
            </a:extLst>
          </p:cNvPr>
          <p:cNvSpPr/>
          <p:nvPr/>
        </p:nvSpPr>
        <p:spPr>
          <a:xfrm>
            <a:off x="702365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102</a:t>
            </a:r>
          </a:p>
        </p:txBody>
      </p:sp>
      <p:sp>
        <p:nvSpPr>
          <p:cNvPr id="308" name="Rectangle 307">
            <a:extLst>
              <a:ext uri="{FF2B5EF4-FFF2-40B4-BE49-F238E27FC236}">
                <a16:creationId xmlns:a16="http://schemas.microsoft.com/office/drawing/2014/main" id="{3139DDAD-6168-644E-B09C-A8FDAF0156BA}"/>
              </a:ext>
            </a:extLst>
          </p:cNvPr>
          <p:cNvSpPr/>
          <p:nvPr/>
        </p:nvSpPr>
        <p:spPr>
          <a:xfrm>
            <a:off x="702365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112</a:t>
            </a:r>
          </a:p>
        </p:txBody>
      </p:sp>
      <p:sp>
        <p:nvSpPr>
          <p:cNvPr id="309" name="Rectangle 308">
            <a:extLst>
              <a:ext uri="{FF2B5EF4-FFF2-40B4-BE49-F238E27FC236}">
                <a16:creationId xmlns:a16="http://schemas.microsoft.com/office/drawing/2014/main" id="{E85315C3-8CE9-B44B-B812-BF33910A7AE4}"/>
              </a:ext>
            </a:extLst>
          </p:cNvPr>
          <p:cNvSpPr/>
          <p:nvPr/>
        </p:nvSpPr>
        <p:spPr>
          <a:xfrm>
            <a:off x="702365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122</a:t>
            </a:r>
          </a:p>
        </p:txBody>
      </p:sp>
      <p:sp>
        <p:nvSpPr>
          <p:cNvPr id="310" name="Rectangle 309">
            <a:extLst>
              <a:ext uri="{FF2B5EF4-FFF2-40B4-BE49-F238E27FC236}">
                <a16:creationId xmlns:a16="http://schemas.microsoft.com/office/drawing/2014/main" id="{72D9FB01-FE25-C44C-9CC8-4FE94B7D3E02}"/>
              </a:ext>
            </a:extLst>
          </p:cNvPr>
          <p:cNvSpPr/>
          <p:nvPr/>
        </p:nvSpPr>
        <p:spPr>
          <a:xfrm>
            <a:off x="702365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132</a:t>
            </a:r>
          </a:p>
        </p:txBody>
      </p:sp>
      <p:sp>
        <p:nvSpPr>
          <p:cNvPr id="311" name="Rectangle 310">
            <a:extLst>
              <a:ext uri="{FF2B5EF4-FFF2-40B4-BE49-F238E27FC236}">
                <a16:creationId xmlns:a16="http://schemas.microsoft.com/office/drawing/2014/main" id="{F008DEA4-99BA-A24F-BCCD-4632B140D0AA}"/>
              </a:ext>
            </a:extLst>
          </p:cNvPr>
          <p:cNvSpPr/>
          <p:nvPr/>
        </p:nvSpPr>
        <p:spPr>
          <a:xfrm>
            <a:off x="1099930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202</a:t>
            </a: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E50A7F03-0EBB-2E44-851F-FC5892F20175}"/>
              </a:ext>
            </a:extLst>
          </p:cNvPr>
          <p:cNvSpPr/>
          <p:nvPr/>
        </p:nvSpPr>
        <p:spPr>
          <a:xfrm>
            <a:off x="1099930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212</a:t>
            </a: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13C90421-22D8-D844-8BB4-9CF146A985DF}"/>
              </a:ext>
            </a:extLst>
          </p:cNvPr>
          <p:cNvSpPr/>
          <p:nvPr/>
        </p:nvSpPr>
        <p:spPr>
          <a:xfrm>
            <a:off x="1099930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222</a:t>
            </a: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C04095EC-C759-C54B-B3F1-EC258CEE6B39}"/>
              </a:ext>
            </a:extLst>
          </p:cNvPr>
          <p:cNvSpPr/>
          <p:nvPr/>
        </p:nvSpPr>
        <p:spPr>
          <a:xfrm>
            <a:off x="1099930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232</a:t>
            </a: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6F57ADDE-02BD-0B46-AFB2-52D5D900989D}"/>
              </a:ext>
            </a:extLst>
          </p:cNvPr>
          <p:cNvSpPr/>
          <p:nvPr/>
        </p:nvSpPr>
        <p:spPr>
          <a:xfrm>
            <a:off x="1497495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302</a:t>
            </a: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66FBCE53-C7D2-AE46-8637-CE485FAA8339}"/>
              </a:ext>
            </a:extLst>
          </p:cNvPr>
          <p:cNvSpPr/>
          <p:nvPr/>
        </p:nvSpPr>
        <p:spPr>
          <a:xfrm>
            <a:off x="1497495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312</a:t>
            </a: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78BF8DCB-7B46-E243-87C5-C4ACE654AB6E}"/>
              </a:ext>
            </a:extLst>
          </p:cNvPr>
          <p:cNvSpPr/>
          <p:nvPr/>
        </p:nvSpPr>
        <p:spPr>
          <a:xfrm>
            <a:off x="1497495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322</a:t>
            </a: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AED50D4C-3130-1F46-B1E7-2DBF9713F2E7}"/>
              </a:ext>
            </a:extLst>
          </p:cNvPr>
          <p:cNvSpPr/>
          <p:nvPr/>
        </p:nvSpPr>
        <p:spPr>
          <a:xfrm>
            <a:off x="1497495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332</a:t>
            </a: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B241FA1A-89D8-5749-AFDA-1767A4580F92}"/>
              </a:ext>
            </a:extLst>
          </p:cNvPr>
          <p:cNvSpPr/>
          <p:nvPr/>
        </p:nvSpPr>
        <p:spPr>
          <a:xfrm>
            <a:off x="1895060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402</a:t>
            </a: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87FBAE07-0CD0-3F4E-8BBA-6676FF512F7E}"/>
              </a:ext>
            </a:extLst>
          </p:cNvPr>
          <p:cNvSpPr/>
          <p:nvPr/>
        </p:nvSpPr>
        <p:spPr>
          <a:xfrm>
            <a:off x="1895060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412</a:t>
            </a: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26D98316-AD42-5240-90FE-517036E7F2A0}"/>
              </a:ext>
            </a:extLst>
          </p:cNvPr>
          <p:cNvSpPr/>
          <p:nvPr/>
        </p:nvSpPr>
        <p:spPr>
          <a:xfrm>
            <a:off x="1895060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422</a:t>
            </a:r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3C1AB62C-4999-5247-ABB6-FB68520D1B3E}"/>
              </a:ext>
            </a:extLst>
          </p:cNvPr>
          <p:cNvSpPr/>
          <p:nvPr/>
        </p:nvSpPr>
        <p:spPr>
          <a:xfrm>
            <a:off x="1895060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432</a:t>
            </a: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039BE340-3B67-814C-90AA-D8D273EF4DBD}"/>
              </a:ext>
            </a:extLst>
          </p:cNvPr>
          <p:cNvSpPr/>
          <p:nvPr/>
        </p:nvSpPr>
        <p:spPr>
          <a:xfrm>
            <a:off x="702365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103</a:t>
            </a: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3602B24E-B83E-9040-8217-516A61B513A3}"/>
              </a:ext>
            </a:extLst>
          </p:cNvPr>
          <p:cNvSpPr/>
          <p:nvPr/>
        </p:nvSpPr>
        <p:spPr>
          <a:xfrm>
            <a:off x="702365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113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828F4DF8-3986-1249-9584-7E5277ADBE98}"/>
              </a:ext>
            </a:extLst>
          </p:cNvPr>
          <p:cNvSpPr/>
          <p:nvPr/>
        </p:nvSpPr>
        <p:spPr>
          <a:xfrm>
            <a:off x="702365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123</a:t>
            </a: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FAFE4B91-B6FD-9549-9564-B5CA6AFF5318}"/>
              </a:ext>
            </a:extLst>
          </p:cNvPr>
          <p:cNvSpPr/>
          <p:nvPr/>
        </p:nvSpPr>
        <p:spPr>
          <a:xfrm>
            <a:off x="702365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133</a:t>
            </a: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FD04B97C-A5F1-5F4D-81D5-52546A012EEA}"/>
              </a:ext>
            </a:extLst>
          </p:cNvPr>
          <p:cNvSpPr/>
          <p:nvPr/>
        </p:nvSpPr>
        <p:spPr>
          <a:xfrm>
            <a:off x="1099930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203</a:t>
            </a: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22F768DD-0D4B-D448-9947-092800AD0707}"/>
              </a:ext>
            </a:extLst>
          </p:cNvPr>
          <p:cNvSpPr/>
          <p:nvPr/>
        </p:nvSpPr>
        <p:spPr>
          <a:xfrm>
            <a:off x="1099930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213</a:t>
            </a: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E048A0E2-133C-554A-93EA-6D0B438445DA}"/>
              </a:ext>
            </a:extLst>
          </p:cNvPr>
          <p:cNvSpPr/>
          <p:nvPr/>
        </p:nvSpPr>
        <p:spPr>
          <a:xfrm>
            <a:off x="1099930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223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5016AC82-BE71-EE49-BEE7-6949496AA949}"/>
              </a:ext>
            </a:extLst>
          </p:cNvPr>
          <p:cNvSpPr/>
          <p:nvPr/>
        </p:nvSpPr>
        <p:spPr>
          <a:xfrm>
            <a:off x="1099930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233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77F5D73F-E740-654A-8A8A-4D02A551D69B}"/>
              </a:ext>
            </a:extLst>
          </p:cNvPr>
          <p:cNvSpPr/>
          <p:nvPr/>
        </p:nvSpPr>
        <p:spPr>
          <a:xfrm>
            <a:off x="1497495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303</a:t>
            </a: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5D7662BF-A680-434D-B2A5-8CFF3118BC5C}"/>
              </a:ext>
            </a:extLst>
          </p:cNvPr>
          <p:cNvSpPr/>
          <p:nvPr/>
        </p:nvSpPr>
        <p:spPr>
          <a:xfrm>
            <a:off x="1497495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313</a:t>
            </a: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5C5884C5-4224-BF40-B617-B28F7F42DC54}"/>
              </a:ext>
            </a:extLst>
          </p:cNvPr>
          <p:cNvSpPr/>
          <p:nvPr/>
        </p:nvSpPr>
        <p:spPr>
          <a:xfrm>
            <a:off x="1497495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323</a:t>
            </a: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34B37B9B-0EF5-5846-921F-0A9F4D816206}"/>
              </a:ext>
            </a:extLst>
          </p:cNvPr>
          <p:cNvSpPr/>
          <p:nvPr/>
        </p:nvSpPr>
        <p:spPr>
          <a:xfrm>
            <a:off x="1497495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333</a:t>
            </a:r>
          </a:p>
        </p:txBody>
      </p:sp>
      <p:sp>
        <p:nvSpPr>
          <p:cNvPr id="335" name="Rectangle 334">
            <a:extLst>
              <a:ext uri="{FF2B5EF4-FFF2-40B4-BE49-F238E27FC236}">
                <a16:creationId xmlns:a16="http://schemas.microsoft.com/office/drawing/2014/main" id="{6320130E-FBBF-AE4B-8757-19F66720570C}"/>
              </a:ext>
            </a:extLst>
          </p:cNvPr>
          <p:cNvSpPr/>
          <p:nvPr/>
        </p:nvSpPr>
        <p:spPr>
          <a:xfrm>
            <a:off x="1895060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403</a:t>
            </a:r>
          </a:p>
        </p:txBody>
      </p:sp>
      <p:sp>
        <p:nvSpPr>
          <p:cNvPr id="336" name="Rectangle 335">
            <a:extLst>
              <a:ext uri="{FF2B5EF4-FFF2-40B4-BE49-F238E27FC236}">
                <a16:creationId xmlns:a16="http://schemas.microsoft.com/office/drawing/2014/main" id="{9F132E76-3FD5-1C4A-906C-9139803C0DF0}"/>
              </a:ext>
            </a:extLst>
          </p:cNvPr>
          <p:cNvSpPr/>
          <p:nvPr/>
        </p:nvSpPr>
        <p:spPr>
          <a:xfrm>
            <a:off x="1895060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413</a:t>
            </a:r>
          </a:p>
        </p:txBody>
      </p:sp>
      <p:sp>
        <p:nvSpPr>
          <p:cNvPr id="337" name="Rectangle 336">
            <a:extLst>
              <a:ext uri="{FF2B5EF4-FFF2-40B4-BE49-F238E27FC236}">
                <a16:creationId xmlns:a16="http://schemas.microsoft.com/office/drawing/2014/main" id="{71E037B6-8FF0-2148-B894-B8324C28A984}"/>
              </a:ext>
            </a:extLst>
          </p:cNvPr>
          <p:cNvSpPr/>
          <p:nvPr/>
        </p:nvSpPr>
        <p:spPr>
          <a:xfrm>
            <a:off x="1895060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423</a:t>
            </a: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93AC3EEB-7E74-9C47-B2C1-81BABE6BF53D}"/>
              </a:ext>
            </a:extLst>
          </p:cNvPr>
          <p:cNvSpPr/>
          <p:nvPr/>
        </p:nvSpPr>
        <p:spPr>
          <a:xfrm>
            <a:off x="1895060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433</a:t>
            </a: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21D3D960-02FE-C44E-ADDA-F0883AE53D55}"/>
              </a:ext>
            </a:extLst>
          </p:cNvPr>
          <p:cNvSpPr/>
          <p:nvPr/>
        </p:nvSpPr>
        <p:spPr>
          <a:xfrm>
            <a:off x="702365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104</a:t>
            </a: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1CC01B7A-C18F-F748-97BA-008A9CF08703}"/>
              </a:ext>
            </a:extLst>
          </p:cNvPr>
          <p:cNvSpPr/>
          <p:nvPr/>
        </p:nvSpPr>
        <p:spPr>
          <a:xfrm>
            <a:off x="702365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114</a:t>
            </a: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3E8C9487-F2DB-324C-BCAC-403F58E2CE4B}"/>
              </a:ext>
            </a:extLst>
          </p:cNvPr>
          <p:cNvSpPr/>
          <p:nvPr/>
        </p:nvSpPr>
        <p:spPr>
          <a:xfrm>
            <a:off x="702365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124</a:t>
            </a:r>
          </a:p>
        </p:txBody>
      </p:sp>
      <p:sp>
        <p:nvSpPr>
          <p:cNvPr id="342" name="Rectangle 341">
            <a:extLst>
              <a:ext uri="{FF2B5EF4-FFF2-40B4-BE49-F238E27FC236}">
                <a16:creationId xmlns:a16="http://schemas.microsoft.com/office/drawing/2014/main" id="{E579C059-237D-C643-9DBB-C0BC2B18E7B6}"/>
              </a:ext>
            </a:extLst>
          </p:cNvPr>
          <p:cNvSpPr/>
          <p:nvPr/>
        </p:nvSpPr>
        <p:spPr>
          <a:xfrm>
            <a:off x="702365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134</a:t>
            </a:r>
          </a:p>
        </p:txBody>
      </p:sp>
      <p:sp>
        <p:nvSpPr>
          <p:cNvPr id="343" name="Rectangle 342">
            <a:extLst>
              <a:ext uri="{FF2B5EF4-FFF2-40B4-BE49-F238E27FC236}">
                <a16:creationId xmlns:a16="http://schemas.microsoft.com/office/drawing/2014/main" id="{A7F3DD3E-48A5-C14B-9BCE-B41CE5160E1C}"/>
              </a:ext>
            </a:extLst>
          </p:cNvPr>
          <p:cNvSpPr/>
          <p:nvPr/>
        </p:nvSpPr>
        <p:spPr>
          <a:xfrm>
            <a:off x="1099930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204</a:t>
            </a: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15DA276E-5A4D-134C-A4BA-F75EDDBAC543}"/>
              </a:ext>
            </a:extLst>
          </p:cNvPr>
          <p:cNvSpPr/>
          <p:nvPr/>
        </p:nvSpPr>
        <p:spPr>
          <a:xfrm>
            <a:off x="1099930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214</a:t>
            </a: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445267BE-F8A5-344E-BF74-9CA366A5F26B}"/>
              </a:ext>
            </a:extLst>
          </p:cNvPr>
          <p:cNvSpPr/>
          <p:nvPr/>
        </p:nvSpPr>
        <p:spPr>
          <a:xfrm>
            <a:off x="1099930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224</a:t>
            </a: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DC4E5015-5F47-D048-A7F0-6A3BCE581EE5}"/>
              </a:ext>
            </a:extLst>
          </p:cNvPr>
          <p:cNvSpPr/>
          <p:nvPr/>
        </p:nvSpPr>
        <p:spPr>
          <a:xfrm>
            <a:off x="1099930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234</a:t>
            </a: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17C1CD42-3F1C-C543-A778-BC2A5817C0A7}"/>
              </a:ext>
            </a:extLst>
          </p:cNvPr>
          <p:cNvSpPr/>
          <p:nvPr/>
        </p:nvSpPr>
        <p:spPr>
          <a:xfrm>
            <a:off x="1497495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304</a:t>
            </a: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BD679F36-A00F-B443-B09E-8F699816FBB5}"/>
              </a:ext>
            </a:extLst>
          </p:cNvPr>
          <p:cNvSpPr/>
          <p:nvPr/>
        </p:nvSpPr>
        <p:spPr>
          <a:xfrm>
            <a:off x="1497495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314</a:t>
            </a: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21070294-FE88-CD4F-8B08-2A619FB15692}"/>
              </a:ext>
            </a:extLst>
          </p:cNvPr>
          <p:cNvSpPr/>
          <p:nvPr/>
        </p:nvSpPr>
        <p:spPr>
          <a:xfrm>
            <a:off x="1497495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324</a:t>
            </a:r>
          </a:p>
        </p:txBody>
      </p:sp>
      <p:sp>
        <p:nvSpPr>
          <p:cNvPr id="350" name="Rectangle 349">
            <a:extLst>
              <a:ext uri="{FF2B5EF4-FFF2-40B4-BE49-F238E27FC236}">
                <a16:creationId xmlns:a16="http://schemas.microsoft.com/office/drawing/2014/main" id="{0E212A67-92D5-BE40-B0E5-CEB9BCB4FD7B}"/>
              </a:ext>
            </a:extLst>
          </p:cNvPr>
          <p:cNvSpPr/>
          <p:nvPr/>
        </p:nvSpPr>
        <p:spPr>
          <a:xfrm>
            <a:off x="1497495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334</a:t>
            </a: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5BF6AEF8-D546-2F4C-890A-5AAD31B60B09}"/>
              </a:ext>
            </a:extLst>
          </p:cNvPr>
          <p:cNvSpPr/>
          <p:nvPr/>
        </p:nvSpPr>
        <p:spPr>
          <a:xfrm>
            <a:off x="1895060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404</a:t>
            </a:r>
          </a:p>
        </p:txBody>
      </p:sp>
      <p:sp>
        <p:nvSpPr>
          <p:cNvPr id="352" name="Rectangle 351">
            <a:extLst>
              <a:ext uri="{FF2B5EF4-FFF2-40B4-BE49-F238E27FC236}">
                <a16:creationId xmlns:a16="http://schemas.microsoft.com/office/drawing/2014/main" id="{04F22E11-EB71-4D4B-B9A9-62B07516D4A1}"/>
              </a:ext>
            </a:extLst>
          </p:cNvPr>
          <p:cNvSpPr/>
          <p:nvPr/>
        </p:nvSpPr>
        <p:spPr>
          <a:xfrm>
            <a:off x="1895060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414</a:t>
            </a: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BF1C765C-352B-DC44-9385-A09107BB6964}"/>
              </a:ext>
            </a:extLst>
          </p:cNvPr>
          <p:cNvSpPr/>
          <p:nvPr/>
        </p:nvSpPr>
        <p:spPr>
          <a:xfrm>
            <a:off x="1895060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424</a:t>
            </a:r>
          </a:p>
        </p:txBody>
      </p:sp>
      <p:sp>
        <p:nvSpPr>
          <p:cNvPr id="354" name="Rectangle 353">
            <a:extLst>
              <a:ext uri="{FF2B5EF4-FFF2-40B4-BE49-F238E27FC236}">
                <a16:creationId xmlns:a16="http://schemas.microsoft.com/office/drawing/2014/main" id="{B3A6A08A-0BD4-1D4B-BABE-90F559C0E135}"/>
              </a:ext>
            </a:extLst>
          </p:cNvPr>
          <p:cNvSpPr/>
          <p:nvPr/>
        </p:nvSpPr>
        <p:spPr>
          <a:xfrm>
            <a:off x="1895060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434</a:t>
            </a: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624BDBF6-CE75-2B4A-AEC8-B73A3E9C9DE1}"/>
              </a:ext>
            </a:extLst>
          </p:cNvPr>
          <p:cNvSpPr/>
          <p:nvPr/>
        </p:nvSpPr>
        <p:spPr>
          <a:xfrm>
            <a:off x="5494498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E84063FB-BCD3-D44C-933C-FC72F3CADE41}"/>
              </a:ext>
            </a:extLst>
          </p:cNvPr>
          <p:cNvSpPr/>
          <p:nvPr/>
        </p:nvSpPr>
        <p:spPr>
          <a:xfrm>
            <a:off x="5494498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9102C498-ADE6-8E4A-BBCF-882CA7B99635}"/>
              </a:ext>
            </a:extLst>
          </p:cNvPr>
          <p:cNvSpPr/>
          <p:nvPr/>
        </p:nvSpPr>
        <p:spPr>
          <a:xfrm>
            <a:off x="5494498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58" name="Rectangle 357">
            <a:extLst>
              <a:ext uri="{FF2B5EF4-FFF2-40B4-BE49-F238E27FC236}">
                <a16:creationId xmlns:a16="http://schemas.microsoft.com/office/drawing/2014/main" id="{2C7CB906-EFA2-8043-A310-87E8465C2A6F}"/>
              </a:ext>
            </a:extLst>
          </p:cNvPr>
          <p:cNvSpPr/>
          <p:nvPr/>
        </p:nvSpPr>
        <p:spPr>
          <a:xfrm>
            <a:off x="5494498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59" name="Rectangle 358">
            <a:extLst>
              <a:ext uri="{FF2B5EF4-FFF2-40B4-BE49-F238E27FC236}">
                <a16:creationId xmlns:a16="http://schemas.microsoft.com/office/drawing/2014/main" id="{7C8C3B95-769F-A84C-A0B0-2796A6C46807}"/>
              </a:ext>
            </a:extLst>
          </p:cNvPr>
          <p:cNvSpPr/>
          <p:nvPr/>
        </p:nvSpPr>
        <p:spPr>
          <a:xfrm>
            <a:off x="5892063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0" name="Rectangle 359">
            <a:extLst>
              <a:ext uri="{FF2B5EF4-FFF2-40B4-BE49-F238E27FC236}">
                <a16:creationId xmlns:a16="http://schemas.microsoft.com/office/drawing/2014/main" id="{51E06FF2-E836-E64B-8DF4-C30ACFBA1F65}"/>
              </a:ext>
            </a:extLst>
          </p:cNvPr>
          <p:cNvSpPr/>
          <p:nvPr/>
        </p:nvSpPr>
        <p:spPr>
          <a:xfrm>
            <a:off x="5892063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1" name="Rectangle 360">
            <a:extLst>
              <a:ext uri="{FF2B5EF4-FFF2-40B4-BE49-F238E27FC236}">
                <a16:creationId xmlns:a16="http://schemas.microsoft.com/office/drawing/2014/main" id="{CBE1AC83-BC57-9D42-804E-8E6070E72CAC}"/>
              </a:ext>
            </a:extLst>
          </p:cNvPr>
          <p:cNvSpPr/>
          <p:nvPr/>
        </p:nvSpPr>
        <p:spPr>
          <a:xfrm>
            <a:off x="5892063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60FF9E26-6286-D345-B567-FFD01A341B98}"/>
              </a:ext>
            </a:extLst>
          </p:cNvPr>
          <p:cNvSpPr/>
          <p:nvPr/>
        </p:nvSpPr>
        <p:spPr>
          <a:xfrm>
            <a:off x="5892063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6DF727C5-0AE6-F24D-B67D-ECCFA9F0E56A}"/>
              </a:ext>
            </a:extLst>
          </p:cNvPr>
          <p:cNvSpPr/>
          <p:nvPr/>
        </p:nvSpPr>
        <p:spPr>
          <a:xfrm>
            <a:off x="6289628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61DF74F9-1D33-4444-9DBC-CB5F6D9D3867}"/>
              </a:ext>
            </a:extLst>
          </p:cNvPr>
          <p:cNvSpPr/>
          <p:nvPr/>
        </p:nvSpPr>
        <p:spPr>
          <a:xfrm>
            <a:off x="6289628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03A38B27-AC2E-E744-B7B9-5E6737B05BF6}"/>
              </a:ext>
            </a:extLst>
          </p:cNvPr>
          <p:cNvSpPr/>
          <p:nvPr/>
        </p:nvSpPr>
        <p:spPr>
          <a:xfrm>
            <a:off x="6289628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46717D3E-89E1-7344-AABE-5853AB27C397}"/>
              </a:ext>
            </a:extLst>
          </p:cNvPr>
          <p:cNvSpPr/>
          <p:nvPr/>
        </p:nvSpPr>
        <p:spPr>
          <a:xfrm>
            <a:off x="6289628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61119425-4230-194D-885B-F5D96A2154C5}"/>
              </a:ext>
            </a:extLst>
          </p:cNvPr>
          <p:cNvSpPr/>
          <p:nvPr/>
        </p:nvSpPr>
        <p:spPr>
          <a:xfrm>
            <a:off x="6687193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A41BDA89-B11C-BD4E-BEAC-F36F99D9B6AB}"/>
              </a:ext>
            </a:extLst>
          </p:cNvPr>
          <p:cNvSpPr/>
          <p:nvPr/>
        </p:nvSpPr>
        <p:spPr>
          <a:xfrm>
            <a:off x="6687193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6866DD7F-C6FD-DC45-823D-43FBB22547DF}"/>
              </a:ext>
            </a:extLst>
          </p:cNvPr>
          <p:cNvSpPr/>
          <p:nvPr/>
        </p:nvSpPr>
        <p:spPr>
          <a:xfrm>
            <a:off x="6687193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D70616B4-7965-F843-AB8A-6E28A586ED06}"/>
              </a:ext>
            </a:extLst>
          </p:cNvPr>
          <p:cNvSpPr/>
          <p:nvPr/>
        </p:nvSpPr>
        <p:spPr>
          <a:xfrm>
            <a:off x="6687193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27F9FA9A-5EE1-F740-A3B9-C8F894F2C1B1}"/>
              </a:ext>
            </a:extLst>
          </p:cNvPr>
          <p:cNvSpPr/>
          <p:nvPr/>
        </p:nvSpPr>
        <p:spPr>
          <a:xfrm>
            <a:off x="5494498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4202CE6B-F3BE-384A-ACC9-E6F468F1F5C3}"/>
              </a:ext>
            </a:extLst>
          </p:cNvPr>
          <p:cNvSpPr/>
          <p:nvPr/>
        </p:nvSpPr>
        <p:spPr>
          <a:xfrm>
            <a:off x="5494498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68DBE786-6E38-064F-9382-7F44F4F01521}"/>
              </a:ext>
            </a:extLst>
          </p:cNvPr>
          <p:cNvSpPr/>
          <p:nvPr/>
        </p:nvSpPr>
        <p:spPr>
          <a:xfrm>
            <a:off x="5494498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02874A95-F47E-1E49-A78A-AA033381AD5E}"/>
              </a:ext>
            </a:extLst>
          </p:cNvPr>
          <p:cNvSpPr/>
          <p:nvPr/>
        </p:nvSpPr>
        <p:spPr>
          <a:xfrm>
            <a:off x="5494498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3E529714-7CE0-EE4E-88E4-047F1328F44F}"/>
              </a:ext>
            </a:extLst>
          </p:cNvPr>
          <p:cNvSpPr/>
          <p:nvPr/>
        </p:nvSpPr>
        <p:spPr>
          <a:xfrm>
            <a:off x="5892063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5DB244D9-21FD-714B-9F5D-BB09995B3D94}"/>
              </a:ext>
            </a:extLst>
          </p:cNvPr>
          <p:cNvSpPr/>
          <p:nvPr/>
        </p:nvSpPr>
        <p:spPr>
          <a:xfrm>
            <a:off x="5892063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F6ABDC63-E726-0F40-AE4F-1041DE98D2E2}"/>
              </a:ext>
            </a:extLst>
          </p:cNvPr>
          <p:cNvSpPr/>
          <p:nvPr/>
        </p:nvSpPr>
        <p:spPr>
          <a:xfrm>
            <a:off x="5892063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5DDA566C-8A09-DB43-8730-2601CA5D8EA9}"/>
              </a:ext>
            </a:extLst>
          </p:cNvPr>
          <p:cNvSpPr/>
          <p:nvPr/>
        </p:nvSpPr>
        <p:spPr>
          <a:xfrm>
            <a:off x="5892063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8B4A6D36-5A8F-1441-9D15-09C1315AC1D2}"/>
              </a:ext>
            </a:extLst>
          </p:cNvPr>
          <p:cNvSpPr/>
          <p:nvPr/>
        </p:nvSpPr>
        <p:spPr>
          <a:xfrm>
            <a:off x="6289628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924C1F52-84E4-3A40-A020-FB8B19BDA396}"/>
              </a:ext>
            </a:extLst>
          </p:cNvPr>
          <p:cNvSpPr/>
          <p:nvPr/>
        </p:nvSpPr>
        <p:spPr>
          <a:xfrm>
            <a:off x="6289628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5892660D-01D6-0E48-93CA-11B2B5D59532}"/>
              </a:ext>
            </a:extLst>
          </p:cNvPr>
          <p:cNvSpPr/>
          <p:nvPr/>
        </p:nvSpPr>
        <p:spPr>
          <a:xfrm>
            <a:off x="6289628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D4EA1A84-CF6D-AD4C-90AD-AFE21851E1A8}"/>
              </a:ext>
            </a:extLst>
          </p:cNvPr>
          <p:cNvSpPr/>
          <p:nvPr/>
        </p:nvSpPr>
        <p:spPr>
          <a:xfrm>
            <a:off x="6289628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E76E7237-DDD5-F04E-BB53-1A8EEA572463}"/>
              </a:ext>
            </a:extLst>
          </p:cNvPr>
          <p:cNvSpPr/>
          <p:nvPr/>
        </p:nvSpPr>
        <p:spPr>
          <a:xfrm>
            <a:off x="6687193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97E7AEA0-DD8D-C14E-A788-6783FCCC8209}"/>
              </a:ext>
            </a:extLst>
          </p:cNvPr>
          <p:cNvSpPr/>
          <p:nvPr/>
        </p:nvSpPr>
        <p:spPr>
          <a:xfrm>
            <a:off x="6687193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51EF9F68-18C6-594E-AEE6-59976FB25482}"/>
              </a:ext>
            </a:extLst>
          </p:cNvPr>
          <p:cNvSpPr/>
          <p:nvPr/>
        </p:nvSpPr>
        <p:spPr>
          <a:xfrm>
            <a:off x="6687193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C8DF7094-C3FB-B348-99EA-5E8FFB59FEC4}"/>
              </a:ext>
            </a:extLst>
          </p:cNvPr>
          <p:cNvSpPr/>
          <p:nvPr/>
        </p:nvSpPr>
        <p:spPr>
          <a:xfrm>
            <a:off x="6687193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CD73A430-D67A-5148-8CD7-D23D2F545FCD}"/>
              </a:ext>
            </a:extLst>
          </p:cNvPr>
          <p:cNvSpPr/>
          <p:nvPr/>
        </p:nvSpPr>
        <p:spPr>
          <a:xfrm>
            <a:off x="5494498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4F72DAD0-6CC0-794F-9CA7-71599C417F74}"/>
              </a:ext>
            </a:extLst>
          </p:cNvPr>
          <p:cNvSpPr/>
          <p:nvPr/>
        </p:nvSpPr>
        <p:spPr>
          <a:xfrm>
            <a:off x="5494498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1A58F0A5-110F-2042-80B8-C0D9B211D247}"/>
              </a:ext>
            </a:extLst>
          </p:cNvPr>
          <p:cNvSpPr/>
          <p:nvPr/>
        </p:nvSpPr>
        <p:spPr>
          <a:xfrm>
            <a:off x="5494498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19AA27D3-4525-EB4D-B9B0-2FC7FD232212}"/>
              </a:ext>
            </a:extLst>
          </p:cNvPr>
          <p:cNvSpPr/>
          <p:nvPr/>
        </p:nvSpPr>
        <p:spPr>
          <a:xfrm>
            <a:off x="5494498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7421FC4B-A622-4F44-851C-FC5A75DA3E9A}"/>
              </a:ext>
            </a:extLst>
          </p:cNvPr>
          <p:cNvSpPr/>
          <p:nvPr/>
        </p:nvSpPr>
        <p:spPr>
          <a:xfrm>
            <a:off x="5892063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F7EEB542-70AA-1C44-8820-316E0C5ED3D2}"/>
              </a:ext>
            </a:extLst>
          </p:cNvPr>
          <p:cNvSpPr/>
          <p:nvPr/>
        </p:nvSpPr>
        <p:spPr>
          <a:xfrm>
            <a:off x="5892063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A5023817-F3EE-A948-9170-31440DA1F92B}"/>
              </a:ext>
            </a:extLst>
          </p:cNvPr>
          <p:cNvSpPr/>
          <p:nvPr/>
        </p:nvSpPr>
        <p:spPr>
          <a:xfrm>
            <a:off x="5892063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E6ED97C9-11EA-D440-AE98-7EEEE7E2C013}"/>
              </a:ext>
            </a:extLst>
          </p:cNvPr>
          <p:cNvSpPr/>
          <p:nvPr/>
        </p:nvSpPr>
        <p:spPr>
          <a:xfrm>
            <a:off x="5892063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0C63068E-5600-0948-8787-5600C4C1F70F}"/>
              </a:ext>
            </a:extLst>
          </p:cNvPr>
          <p:cNvSpPr/>
          <p:nvPr/>
        </p:nvSpPr>
        <p:spPr>
          <a:xfrm>
            <a:off x="6289628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00A5A80C-466C-B84B-8F9E-E9EACAEC6576}"/>
              </a:ext>
            </a:extLst>
          </p:cNvPr>
          <p:cNvSpPr/>
          <p:nvPr/>
        </p:nvSpPr>
        <p:spPr>
          <a:xfrm>
            <a:off x="6289628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8AC8AA16-2600-8B46-B392-D6361BDC2B61}"/>
              </a:ext>
            </a:extLst>
          </p:cNvPr>
          <p:cNvSpPr/>
          <p:nvPr/>
        </p:nvSpPr>
        <p:spPr>
          <a:xfrm>
            <a:off x="6289628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232AC702-497D-864F-8098-661CDD8C8FF4}"/>
              </a:ext>
            </a:extLst>
          </p:cNvPr>
          <p:cNvSpPr/>
          <p:nvPr/>
        </p:nvSpPr>
        <p:spPr>
          <a:xfrm>
            <a:off x="6289628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A80741DD-0887-924A-BEC2-8055B8FA077F}"/>
              </a:ext>
            </a:extLst>
          </p:cNvPr>
          <p:cNvSpPr/>
          <p:nvPr/>
        </p:nvSpPr>
        <p:spPr>
          <a:xfrm>
            <a:off x="6687193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B1CBD17-3DC9-7049-94C0-F2AFFB3BDC58}"/>
              </a:ext>
            </a:extLst>
          </p:cNvPr>
          <p:cNvSpPr/>
          <p:nvPr/>
        </p:nvSpPr>
        <p:spPr>
          <a:xfrm>
            <a:off x="6687193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4B522505-0362-164A-A0F0-A2F252C99B5E}"/>
              </a:ext>
            </a:extLst>
          </p:cNvPr>
          <p:cNvSpPr/>
          <p:nvPr/>
        </p:nvSpPr>
        <p:spPr>
          <a:xfrm>
            <a:off x="6687193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80913014-B561-5542-92C3-A79C846D529D}"/>
              </a:ext>
            </a:extLst>
          </p:cNvPr>
          <p:cNvSpPr/>
          <p:nvPr/>
        </p:nvSpPr>
        <p:spPr>
          <a:xfrm>
            <a:off x="6687193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68ABDC1F-0BB2-C14D-BDE4-3473F1D9B9E8}"/>
              </a:ext>
            </a:extLst>
          </p:cNvPr>
          <p:cNvSpPr/>
          <p:nvPr/>
        </p:nvSpPr>
        <p:spPr>
          <a:xfrm>
            <a:off x="10049565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68BDCD8D-54E0-8641-9504-0F3F510C2719}"/>
              </a:ext>
            </a:extLst>
          </p:cNvPr>
          <p:cNvSpPr/>
          <p:nvPr/>
        </p:nvSpPr>
        <p:spPr>
          <a:xfrm>
            <a:off x="10049565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DC243E4E-5176-3A46-9164-3C4FA17EB581}"/>
              </a:ext>
            </a:extLst>
          </p:cNvPr>
          <p:cNvSpPr/>
          <p:nvPr/>
        </p:nvSpPr>
        <p:spPr>
          <a:xfrm>
            <a:off x="10049565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6C0749DB-3178-AE4C-8FFE-2749BB8A59E4}"/>
              </a:ext>
            </a:extLst>
          </p:cNvPr>
          <p:cNvSpPr/>
          <p:nvPr/>
        </p:nvSpPr>
        <p:spPr>
          <a:xfrm>
            <a:off x="10049565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4439F44C-9E5F-DD42-9805-EF0B7BB5595E}"/>
              </a:ext>
            </a:extLst>
          </p:cNvPr>
          <p:cNvSpPr/>
          <p:nvPr/>
        </p:nvSpPr>
        <p:spPr>
          <a:xfrm>
            <a:off x="10447130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02164DB8-9BE8-D942-8D92-60307575AD3A}"/>
              </a:ext>
            </a:extLst>
          </p:cNvPr>
          <p:cNvSpPr/>
          <p:nvPr/>
        </p:nvSpPr>
        <p:spPr>
          <a:xfrm>
            <a:off x="10447130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00DB3954-C1D0-E346-AB46-32A17080C0C0}"/>
              </a:ext>
            </a:extLst>
          </p:cNvPr>
          <p:cNvSpPr/>
          <p:nvPr/>
        </p:nvSpPr>
        <p:spPr>
          <a:xfrm>
            <a:off x="10447130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F33F83F7-CBD9-0740-8083-53344ED81F09}"/>
              </a:ext>
            </a:extLst>
          </p:cNvPr>
          <p:cNvSpPr/>
          <p:nvPr/>
        </p:nvSpPr>
        <p:spPr>
          <a:xfrm>
            <a:off x="10447130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47D64440-05AD-E84A-B6FD-F6285B63CEA1}"/>
              </a:ext>
            </a:extLst>
          </p:cNvPr>
          <p:cNvSpPr/>
          <p:nvPr/>
        </p:nvSpPr>
        <p:spPr>
          <a:xfrm>
            <a:off x="10844695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1F638932-AF40-624D-ADBA-CBAED3A42A76}"/>
              </a:ext>
            </a:extLst>
          </p:cNvPr>
          <p:cNvSpPr/>
          <p:nvPr/>
        </p:nvSpPr>
        <p:spPr>
          <a:xfrm>
            <a:off x="10844695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7E4D5292-91CF-4740-AC0C-09E0C985B515}"/>
              </a:ext>
            </a:extLst>
          </p:cNvPr>
          <p:cNvSpPr/>
          <p:nvPr/>
        </p:nvSpPr>
        <p:spPr>
          <a:xfrm>
            <a:off x="10844695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18027E63-EE66-3D49-AD6F-99BB8E7C1B5E}"/>
              </a:ext>
            </a:extLst>
          </p:cNvPr>
          <p:cNvSpPr/>
          <p:nvPr/>
        </p:nvSpPr>
        <p:spPr>
          <a:xfrm>
            <a:off x="10844695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7B110B8D-024E-EB46-AF1E-A8F4A9912724}"/>
              </a:ext>
            </a:extLst>
          </p:cNvPr>
          <p:cNvSpPr/>
          <p:nvPr/>
        </p:nvSpPr>
        <p:spPr>
          <a:xfrm>
            <a:off x="11242260" y="36767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C4818FED-CB2D-994C-8B86-AEFD19EE3DDF}"/>
              </a:ext>
            </a:extLst>
          </p:cNvPr>
          <p:cNvSpPr/>
          <p:nvPr/>
        </p:nvSpPr>
        <p:spPr>
          <a:xfrm>
            <a:off x="11242260" y="388877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E0DA4D86-10B5-964F-954A-E492073655D4}"/>
              </a:ext>
            </a:extLst>
          </p:cNvPr>
          <p:cNvSpPr/>
          <p:nvPr/>
        </p:nvSpPr>
        <p:spPr>
          <a:xfrm>
            <a:off x="11242260" y="410080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8733990F-A8C3-724E-BB6F-67E2D390C0E2}"/>
              </a:ext>
            </a:extLst>
          </p:cNvPr>
          <p:cNvSpPr/>
          <p:nvPr/>
        </p:nvSpPr>
        <p:spPr>
          <a:xfrm>
            <a:off x="11242260" y="431284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F7F0EA0C-16D2-2B47-B456-68F4F2C2BBF1}"/>
              </a:ext>
            </a:extLst>
          </p:cNvPr>
          <p:cNvSpPr/>
          <p:nvPr/>
        </p:nvSpPr>
        <p:spPr>
          <a:xfrm>
            <a:off x="10049565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3B4D234C-2A68-6E4D-93D0-8829C14F4899}"/>
              </a:ext>
            </a:extLst>
          </p:cNvPr>
          <p:cNvSpPr/>
          <p:nvPr/>
        </p:nvSpPr>
        <p:spPr>
          <a:xfrm>
            <a:off x="10049565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7D5A8C90-F2DF-274F-91B9-8A70B6EC1F09}"/>
              </a:ext>
            </a:extLst>
          </p:cNvPr>
          <p:cNvSpPr/>
          <p:nvPr/>
        </p:nvSpPr>
        <p:spPr>
          <a:xfrm>
            <a:off x="10049565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E8E10A45-B2BF-6141-99EB-6479D3404156}"/>
              </a:ext>
            </a:extLst>
          </p:cNvPr>
          <p:cNvSpPr/>
          <p:nvPr/>
        </p:nvSpPr>
        <p:spPr>
          <a:xfrm>
            <a:off x="10049565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CE646C3C-CFE4-7F46-B80A-B0419B2E9B23}"/>
              </a:ext>
            </a:extLst>
          </p:cNvPr>
          <p:cNvSpPr/>
          <p:nvPr/>
        </p:nvSpPr>
        <p:spPr>
          <a:xfrm>
            <a:off x="10447130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F4EBC266-0717-8D4A-87A5-B32E77934BF7}"/>
              </a:ext>
            </a:extLst>
          </p:cNvPr>
          <p:cNvSpPr/>
          <p:nvPr/>
        </p:nvSpPr>
        <p:spPr>
          <a:xfrm>
            <a:off x="10447130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1BE2D0AC-D20E-C841-A07E-7C263B0816C3}"/>
              </a:ext>
            </a:extLst>
          </p:cNvPr>
          <p:cNvSpPr/>
          <p:nvPr/>
        </p:nvSpPr>
        <p:spPr>
          <a:xfrm>
            <a:off x="10447130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2F55C7C1-F52C-7840-9FF8-61255AA878F9}"/>
              </a:ext>
            </a:extLst>
          </p:cNvPr>
          <p:cNvSpPr/>
          <p:nvPr/>
        </p:nvSpPr>
        <p:spPr>
          <a:xfrm>
            <a:off x="10447130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56F76460-9BE5-BA49-A5CD-48D1B254F9BD}"/>
              </a:ext>
            </a:extLst>
          </p:cNvPr>
          <p:cNvSpPr/>
          <p:nvPr/>
        </p:nvSpPr>
        <p:spPr>
          <a:xfrm>
            <a:off x="10844695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57E9FAAA-048E-4842-A5D1-2DBDE477C830}"/>
              </a:ext>
            </a:extLst>
          </p:cNvPr>
          <p:cNvSpPr/>
          <p:nvPr/>
        </p:nvSpPr>
        <p:spPr>
          <a:xfrm>
            <a:off x="10844695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6D094920-30D2-9A4F-8F0B-5927D4604B15}"/>
              </a:ext>
            </a:extLst>
          </p:cNvPr>
          <p:cNvSpPr/>
          <p:nvPr/>
        </p:nvSpPr>
        <p:spPr>
          <a:xfrm>
            <a:off x="10844695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374E5DCC-2DE8-9140-B248-CC5E5231CAD6}"/>
              </a:ext>
            </a:extLst>
          </p:cNvPr>
          <p:cNvSpPr/>
          <p:nvPr/>
        </p:nvSpPr>
        <p:spPr>
          <a:xfrm>
            <a:off x="10844695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01D4EBB3-0892-7241-930F-4A11C3506F1D}"/>
              </a:ext>
            </a:extLst>
          </p:cNvPr>
          <p:cNvSpPr/>
          <p:nvPr/>
        </p:nvSpPr>
        <p:spPr>
          <a:xfrm>
            <a:off x="11242260" y="4641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80985BD1-8109-E44C-8AFF-3A874E8E5EC7}"/>
              </a:ext>
            </a:extLst>
          </p:cNvPr>
          <p:cNvSpPr/>
          <p:nvPr/>
        </p:nvSpPr>
        <p:spPr>
          <a:xfrm>
            <a:off x="11242260" y="4853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ADAB23BB-2B26-8B47-91CE-6DEFF9938C43}"/>
              </a:ext>
            </a:extLst>
          </p:cNvPr>
          <p:cNvSpPr/>
          <p:nvPr/>
        </p:nvSpPr>
        <p:spPr>
          <a:xfrm>
            <a:off x="11242260" y="5065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7F90845D-00DB-A74A-813F-E04605296573}"/>
              </a:ext>
            </a:extLst>
          </p:cNvPr>
          <p:cNvSpPr/>
          <p:nvPr/>
        </p:nvSpPr>
        <p:spPr>
          <a:xfrm>
            <a:off x="11242260" y="5277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FC9A3B11-34DC-E74B-B622-3FBA759DBFC7}"/>
              </a:ext>
            </a:extLst>
          </p:cNvPr>
          <p:cNvSpPr/>
          <p:nvPr/>
        </p:nvSpPr>
        <p:spPr>
          <a:xfrm>
            <a:off x="10049565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17B661DE-F0F0-084D-B2DC-82981794F3FB}"/>
              </a:ext>
            </a:extLst>
          </p:cNvPr>
          <p:cNvSpPr/>
          <p:nvPr/>
        </p:nvSpPr>
        <p:spPr>
          <a:xfrm>
            <a:off x="10049565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48E2FF71-8A0B-414D-B44A-C1464EC20F46}"/>
              </a:ext>
            </a:extLst>
          </p:cNvPr>
          <p:cNvSpPr/>
          <p:nvPr/>
        </p:nvSpPr>
        <p:spPr>
          <a:xfrm>
            <a:off x="10049565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2B4E3C2C-45C7-B142-8662-9EF4AC1A7054}"/>
              </a:ext>
            </a:extLst>
          </p:cNvPr>
          <p:cNvSpPr/>
          <p:nvPr/>
        </p:nvSpPr>
        <p:spPr>
          <a:xfrm>
            <a:off x="10049565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FC756F37-78F9-974B-8460-F5CFCC2E82B0}"/>
              </a:ext>
            </a:extLst>
          </p:cNvPr>
          <p:cNvSpPr/>
          <p:nvPr/>
        </p:nvSpPr>
        <p:spPr>
          <a:xfrm>
            <a:off x="10447130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B04859B9-1B36-E140-90B1-07A9ECEABB51}"/>
              </a:ext>
            </a:extLst>
          </p:cNvPr>
          <p:cNvSpPr/>
          <p:nvPr/>
        </p:nvSpPr>
        <p:spPr>
          <a:xfrm>
            <a:off x="10447130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408CAA53-2C7F-4C4A-AD25-C543DD859D6F}"/>
              </a:ext>
            </a:extLst>
          </p:cNvPr>
          <p:cNvSpPr/>
          <p:nvPr/>
        </p:nvSpPr>
        <p:spPr>
          <a:xfrm>
            <a:off x="10447130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6371F609-AD90-E34B-9754-11C985567A45}"/>
              </a:ext>
            </a:extLst>
          </p:cNvPr>
          <p:cNvSpPr/>
          <p:nvPr/>
        </p:nvSpPr>
        <p:spPr>
          <a:xfrm>
            <a:off x="10447130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67A0756C-7C82-C94D-8557-DA7258A794F4}"/>
              </a:ext>
            </a:extLst>
          </p:cNvPr>
          <p:cNvSpPr/>
          <p:nvPr/>
        </p:nvSpPr>
        <p:spPr>
          <a:xfrm>
            <a:off x="10844695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C8F4B91C-CB13-B643-B72A-E059E513A0E0}"/>
              </a:ext>
            </a:extLst>
          </p:cNvPr>
          <p:cNvSpPr/>
          <p:nvPr/>
        </p:nvSpPr>
        <p:spPr>
          <a:xfrm>
            <a:off x="10844695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9CD55865-0EA3-F546-A7D8-876087793A11}"/>
              </a:ext>
            </a:extLst>
          </p:cNvPr>
          <p:cNvSpPr/>
          <p:nvPr/>
        </p:nvSpPr>
        <p:spPr>
          <a:xfrm>
            <a:off x="10844695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122A0973-901A-4245-8084-7B1F0034066A}"/>
              </a:ext>
            </a:extLst>
          </p:cNvPr>
          <p:cNvSpPr/>
          <p:nvPr/>
        </p:nvSpPr>
        <p:spPr>
          <a:xfrm>
            <a:off x="10844695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5734DDF4-CB40-B946-AF9E-2B6789183DD9}"/>
              </a:ext>
            </a:extLst>
          </p:cNvPr>
          <p:cNvSpPr/>
          <p:nvPr/>
        </p:nvSpPr>
        <p:spPr>
          <a:xfrm>
            <a:off x="11242260" y="56151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8782666E-142E-E44A-98B7-D64745A8F520}"/>
              </a:ext>
            </a:extLst>
          </p:cNvPr>
          <p:cNvSpPr/>
          <p:nvPr/>
        </p:nvSpPr>
        <p:spPr>
          <a:xfrm>
            <a:off x="11242260" y="582718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DD8372B4-E22C-D44A-B903-3581AA204383}"/>
              </a:ext>
            </a:extLst>
          </p:cNvPr>
          <p:cNvSpPr/>
          <p:nvPr/>
        </p:nvSpPr>
        <p:spPr>
          <a:xfrm>
            <a:off x="11242260" y="603922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B69944A7-D597-0740-A9E5-941BB17FB4D3}"/>
              </a:ext>
            </a:extLst>
          </p:cNvPr>
          <p:cNvSpPr/>
          <p:nvPr/>
        </p:nvSpPr>
        <p:spPr>
          <a:xfrm>
            <a:off x="11242260" y="625125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24EB8C9-F82C-5244-966E-B82E07CE7FE5}"/>
              </a:ext>
            </a:extLst>
          </p:cNvPr>
          <p:cNvCxnSpPr>
            <a:cxnSpLocks/>
            <a:stCxn id="113" idx="3"/>
            <a:endCxn id="245" idx="1"/>
          </p:cNvCxnSpPr>
          <p:nvPr/>
        </p:nvCxnSpPr>
        <p:spPr>
          <a:xfrm>
            <a:off x="2292625" y="3232793"/>
            <a:ext cx="3201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5CC697-C952-D249-91E8-45C8C3DD2F06}"/>
              </a:ext>
            </a:extLst>
          </p:cNvPr>
          <p:cNvCxnSpPr>
            <a:cxnSpLocks/>
          </p:cNvCxnSpPr>
          <p:nvPr/>
        </p:nvCxnSpPr>
        <p:spPr>
          <a:xfrm flipV="1">
            <a:off x="2292625" y="3254145"/>
            <a:ext cx="3201873" cy="655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FCF6058-A9D9-2F4F-AF75-03532A1BF49F}"/>
              </a:ext>
            </a:extLst>
          </p:cNvPr>
          <p:cNvCxnSpPr>
            <a:cxnSpLocks/>
          </p:cNvCxnSpPr>
          <p:nvPr/>
        </p:nvCxnSpPr>
        <p:spPr>
          <a:xfrm flipV="1">
            <a:off x="2292625" y="3271078"/>
            <a:ext cx="3201873" cy="1620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2B949AE-F182-E34F-B122-EA3B3C6D7C72}"/>
              </a:ext>
            </a:extLst>
          </p:cNvPr>
          <p:cNvCxnSpPr>
            <a:cxnSpLocks/>
          </p:cNvCxnSpPr>
          <p:nvPr/>
        </p:nvCxnSpPr>
        <p:spPr>
          <a:xfrm flipV="1">
            <a:off x="2292625" y="3254145"/>
            <a:ext cx="3201873" cy="2806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TextBox 455">
            <a:extLst>
              <a:ext uri="{FF2B5EF4-FFF2-40B4-BE49-F238E27FC236}">
                <a16:creationId xmlns:a16="http://schemas.microsoft.com/office/drawing/2014/main" id="{8474626A-B352-C54D-85DF-3E6C9C02AD32}"/>
              </a:ext>
            </a:extLst>
          </p:cNvPr>
          <p:cNvSpPr txBox="1"/>
          <p:nvPr/>
        </p:nvSpPr>
        <p:spPr>
          <a:xfrm>
            <a:off x="2536939" y="2914740"/>
            <a:ext cx="272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Mapping over network </a:t>
            </a:r>
          </a:p>
        </p:txBody>
      </p: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67AB337D-0B30-9D4D-8F08-6E28945518A7}"/>
              </a:ext>
            </a:extLst>
          </p:cNvPr>
          <p:cNvCxnSpPr>
            <a:cxnSpLocks/>
          </p:cNvCxnSpPr>
          <p:nvPr/>
        </p:nvCxnSpPr>
        <p:spPr>
          <a:xfrm>
            <a:off x="7082123" y="3232793"/>
            <a:ext cx="29674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TextBox 459">
            <a:extLst>
              <a:ext uri="{FF2B5EF4-FFF2-40B4-BE49-F238E27FC236}">
                <a16:creationId xmlns:a16="http://schemas.microsoft.com/office/drawing/2014/main" id="{88390B11-2B56-0B41-8760-6C64182F2657}"/>
              </a:ext>
            </a:extLst>
          </p:cNvPr>
          <p:cNvSpPr txBox="1"/>
          <p:nvPr/>
        </p:nvSpPr>
        <p:spPr>
          <a:xfrm>
            <a:off x="7360303" y="2914740"/>
            <a:ext cx="2720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Local External Sorting</a:t>
            </a:r>
          </a:p>
        </p:txBody>
      </p:sp>
    </p:spTree>
    <p:extLst>
      <p:ext uri="{BB962C8B-B14F-4D97-AF65-F5344CB8AC3E}">
        <p14:creationId xmlns:p14="http://schemas.microsoft.com/office/powerpoint/2010/main" val="1846175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Sorting – Local View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7BA2F8-2BCF-414B-8873-2BC4FD392F2B}"/>
              </a:ext>
            </a:extLst>
          </p:cNvPr>
          <p:cNvSpPr/>
          <p:nvPr/>
        </p:nvSpPr>
        <p:spPr>
          <a:xfrm>
            <a:off x="70236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3E243C-142E-2249-B3BE-9E2BF7E2708A}"/>
              </a:ext>
            </a:extLst>
          </p:cNvPr>
          <p:cNvSpPr/>
          <p:nvPr/>
        </p:nvSpPr>
        <p:spPr>
          <a:xfrm>
            <a:off x="70236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AB8F31-BA5A-C14A-91D3-85AF8E954111}"/>
              </a:ext>
            </a:extLst>
          </p:cNvPr>
          <p:cNvSpPr/>
          <p:nvPr/>
        </p:nvSpPr>
        <p:spPr>
          <a:xfrm>
            <a:off x="70236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207C55-C79E-8246-B1B0-4B719AD517A6}"/>
              </a:ext>
            </a:extLst>
          </p:cNvPr>
          <p:cNvSpPr/>
          <p:nvPr/>
        </p:nvSpPr>
        <p:spPr>
          <a:xfrm>
            <a:off x="70236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17DD5C-DA20-DE48-9406-4B0B3694CDA4}"/>
              </a:ext>
            </a:extLst>
          </p:cNvPr>
          <p:cNvSpPr/>
          <p:nvPr/>
        </p:nvSpPr>
        <p:spPr>
          <a:xfrm>
            <a:off x="702365" y="361342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9EA9C6-56F5-5848-9932-D91FA30D4ACA}"/>
              </a:ext>
            </a:extLst>
          </p:cNvPr>
          <p:cNvSpPr/>
          <p:nvPr/>
        </p:nvSpPr>
        <p:spPr>
          <a:xfrm>
            <a:off x="702365" y="382545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6B2445-4E0C-C74A-AB96-FA76085D4944}"/>
              </a:ext>
            </a:extLst>
          </p:cNvPr>
          <p:cNvSpPr/>
          <p:nvPr/>
        </p:nvSpPr>
        <p:spPr>
          <a:xfrm>
            <a:off x="702365" y="403749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05480B-8FA7-2344-907E-3EF436AB938C}"/>
              </a:ext>
            </a:extLst>
          </p:cNvPr>
          <p:cNvSpPr/>
          <p:nvPr/>
        </p:nvSpPr>
        <p:spPr>
          <a:xfrm>
            <a:off x="702365" y="424952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AC90B9-6496-AF44-AE16-BFC952651098}"/>
              </a:ext>
            </a:extLst>
          </p:cNvPr>
          <p:cNvSpPr/>
          <p:nvPr/>
        </p:nvSpPr>
        <p:spPr>
          <a:xfrm>
            <a:off x="1118321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35EE38F-2B41-F74D-8DF5-B58940E369F8}"/>
              </a:ext>
            </a:extLst>
          </p:cNvPr>
          <p:cNvSpPr/>
          <p:nvPr/>
        </p:nvSpPr>
        <p:spPr>
          <a:xfrm>
            <a:off x="1118321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D49369-EBD1-3149-972E-DB6717A47DCD}"/>
              </a:ext>
            </a:extLst>
          </p:cNvPr>
          <p:cNvSpPr/>
          <p:nvPr/>
        </p:nvSpPr>
        <p:spPr>
          <a:xfrm>
            <a:off x="1118321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CFCF6D-D449-0D4F-B440-130E7CA020FF}"/>
              </a:ext>
            </a:extLst>
          </p:cNvPr>
          <p:cNvSpPr/>
          <p:nvPr/>
        </p:nvSpPr>
        <p:spPr>
          <a:xfrm>
            <a:off x="1118321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0CD40C-E36C-8441-B94B-9272DFCBF6B4}"/>
              </a:ext>
            </a:extLst>
          </p:cNvPr>
          <p:cNvSpPr/>
          <p:nvPr/>
        </p:nvSpPr>
        <p:spPr>
          <a:xfrm>
            <a:off x="11183215" y="361342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D84F082-10A9-1442-84F9-59BC19BD26F8}"/>
              </a:ext>
            </a:extLst>
          </p:cNvPr>
          <p:cNvSpPr/>
          <p:nvPr/>
        </p:nvSpPr>
        <p:spPr>
          <a:xfrm>
            <a:off x="11183215" y="382545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A17161A-1E50-B648-8322-32662C28A0D8}"/>
              </a:ext>
            </a:extLst>
          </p:cNvPr>
          <p:cNvSpPr/>
          <p:nvPr/>
        </p:nvSpPr>
        <p:spPr>
          <a:xfrm>
            <a:off x="11183215" y="403749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E2BABC-B109-DC4B-BB5E-A3A2DFB15C7E}"/>
              </a:ext>
            </a:extLst>
          </p:cNvPr>
          <p:cNvSpPr/>
          <p:nvPr/>
        </p:nvSpPr>
        <p:spPr>
          <a:xfrm>
            <a:off x="11183215" y="424952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81BC19-C0E0-FD4E-AAE1-31126F67860F}"/>
              </a:ext>
            </a:extLst>
          </p:cNvPr>
          <p:cNvSpPr txBox="1"/>
          <p:nvPr/>
        </p:nvSpPr>
        <p:spPr>
          <a:xfrm>
            <a:off x="253999" y="2319862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From Network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3E3397C-8A2E-114C-B8D7-54675B2E0676}"/>
              </a:ext>
            </a:extLst>
          </p:cNvPr>
          <p:cNvSpPr txBox="1"/>
          <p:nvPr/>
        </p:nvSpPr>
        <p:spPr>
          <a:xfrm>
            <a:off x="10566401" y="2319862"/>
            <a:ext cx="162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Output Files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FF1D525-F420-C442-A880-89FF2650AF7F}"/>
              </a:ext>
            </a:extLst>
          </p:cNvPr>
          <p:cNvSpPr/>
          <p:nvPr/>
        </p:nvSpPr>
        <p:spPr>
          <a:xfrm>
            <a:off x="5156126" y="30671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1EA70ED-1341-3544-A5D7-F269A38FF210}"/>
              </a:ext>
            </a:extLst>
          </p:cNvPr>
          <p:cNvSpPr/>
          <p:nvPr/>
        </p:nvSpPr>
        <p:spPr>
          <a:xfrm>
            <a:off x="5655289" y="30671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103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915702F-4D99-CB46-913C-C244BB3A1320}"/>
              </a:ext>
            </a:extLst>
          </p:cNvPr>
          <p:cNvSpPr/>
          <p:nvPr/>
        </p:nvSpPr>
        <p:spPr>
          <a:xfrm>
            <a:off x="6154452" y="30671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104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E71AA4F-2CCB-3A44-8CED-F83315AF8B2E}"/>
              </a:ext>
            </a:extLst>
          </p:cNvPr>
          <p:cNvSpPr/>
          <p:nvPr/>
        </p:nvSpPr>
        <p:spPr>
          <a:xfrm>
            <a:off x="6653615" y="30671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A357C68-459D-FC49-AD64-4668AE3BAF85}"/>
              </a:ext>
            </a:extLst>
          </p:cNvPr>
          <p:cNvSpPr/>
          <p:nvPr/>
        </p:nvSpPr>
        <p:spPr>
          <a:xfrm>
            <a:off x="5156126" y="38718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260EFBE-0ADF-E84A-9AA8-60AC1A4E02B8}"/>
              </a:ext>
            </a:extLst>
          </p:cNvPr>
          <p:cNvSpPr/>
          <p:nvPr/>
        </p:nvSpPr>
        <p:spPr>
          <a:xfrm>
            <a:off x="5655289" y="38718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9AE8FFC-9CCC-5F43-942C-9535713C5C5A}"/>
              </a:ext>
            </a:extLst>
          </p:cNvPr>
          <p:cNvSpPr/>
          <p:nvPr/>
        </p:nvSpPr>
        <p:spPr>
          <a:xfrm>
            <a:off x="6154452" y="38718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035F3F6-61AF-6645-B5D0-53D4F0D70838}"/>
              </a:ext>
            </a:extLst>
          </p:cNvPr>
          <p:cNvSpPr/>
          <p:nvPr/>
        </p:nvSpPr>
        <p:spPr>
          <a:xfrm>
            <a:off x="6653615" y="38718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AA626BE-BE6E-E944-9BAE-F3952864D9C6}"/>
              </a:ext>
            </a:extLst>
          </p:cNvPr>
          <p:cNvSpPr/>
          <p:nvPr/>
        </p:nvSpPr>
        <p:spPr>
          <a:xfrm>
            <a:off x="5156126" y="46139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576B607-3B76-2044-AC63-266C862FC676}"/>
              </a:ext>
            </a:extLst>
          </p:cNvPr>
          <p:cNvSpPr/>
          <p:nvPr/>
        </p:nvSpPr>
        <p:spPr>
          <a:xfrm>
            <a:off x="5655289" y="46139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091933B-AB25-3A44-A52B-1A1DF8E6141C}"/>
              </a:ext>
            </a:extLst>
          </p:cNvPr>
          <p:cNvSpPr/>
          <p:nvPr/>
        </p:nvSpPr>
        <p:spPr>
          <a:xfrm>
            <a:off x="6154452" y="46139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08B937A-49FB-6B48-9278-3679987D908C}"/>
              </a:ext>
            </a:extLst>
          </p:cNvPr>
          <p:cNvSpPr/>
          <p:nvPr/>
        </p:nvSpPr>
        <p:spPr>
          <a:xfrm>
            <a:off x="6653615" y="46139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38ED12E-8A02-9148-9C53-3F746BB76B56}"/>
              </a:ext>
            </a:extLst>
          </p:cNvPr>
          <p:cNvSpPr/>
          <p:nvPr/>
        </p:nvSpPr>
        <p:spPr>
          <a:xfrm>
            <a:off x="5156126" y="54186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258A3A5-3456-2347-A531-C41D629E9FA9}"/>
              </a:ext>
            </a:extLst>
          </p:cNvPr>
          <p:cNvSpPr/>
          <p:nvPr/>
        </p:nvSpPr>
        <p:spPr>
          <a:xfrm>
            <a:off x="5655289" y="54186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06A5647-66B3-7249-B34A-92F102CAB042}"/>
              </a:ext>
            </a:extLst>
          </p:cNvPr>
          <p:cNvSpPr/>
          <p:nvPr/>
        </p:nvSpPr>
        <p:spPr>
          <a:xfrm>
            <a:off x="6154452" y="54186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073299B-410E-E842-8D02-4C3CD9439B55}"/>
              </a:ext>
            </a:extLst>
          </p:cNvPr>
          <p:cNvSpPr/>
          <p:nvPr/>
        </p:nvSpPr>
        <p:spPr>
          <a:xfrm>
            <a:off x="6653615" y="54186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CD03AD7-4272-1743-B6B5-D5C7D0697612}"/>
              </a:ext>
            </a:extLst>
          </p:cNvPr>
          <p:cNvSpPr txBox="1"/>
          <p:nvPr/>
        </p:nvSpPr>
        <p:spPr>
          <a:xfrm>
            <a:off x="11013476" y="6336662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Write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143D16C-4C3D-4F44-87BB-2730389F7B9E}"/>
              </a:ext>
            </a:extLst>
          </p:cNvPr>
          <p:cNvSpPr txBox="1"/>
          <p:nvPr/>
        </p:nvSpPr>
        <p:spPr>
          <a:xfrm>
            <a:off x="4463844" y="5800289"/>
            <a:ext cx="89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Write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C3E51C6-CFAD-7C40-BF98-55D6D8E13537}"/>
              </a:ext>
            </a:extLst>
          </p:cNvPr>
          <p:cNvSpPr txBox="1"/>
          <p:nvPr/>
        </p:nvSpPr>
        <p:spPr>
          <a:xfrm>
            <a:off x="6983448" y="5800289"/>
            <a:ext cx="89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Read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D3BB00-F670-594F-BF82-AF941FC1F58F}"/>
              </a:ext>
            </a:extLst>
          </p:cNvPr>
          <p:cNvCxnSpPr/>
          <p:nvPr/>
        </p:nvCxnSpPr>
        <p:spPr>
          <a:xfrm>
            <a:off x="1099930" y="3067137"/>
            <a:ext cx="3895403" cy="59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F2981E0-80FD-154C-BC59-77B45275465C}"/>
              </a:ext>
            </a:extLst>
          </p:cNvPr>
          <p:cNvCxnSpPr>
            <a:cxnSpLocks/>
          </p:cNvCxnSpPr>
          <p:nvPr/>
        </p:nvCxnSpPr>
        <p:spPr>
          <a:xfrm>
            <a:off x="1099930" y="3088490"/>
            <a:ext cx="3895403" cy="851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1DE9DBC-2BEC-DD4E-8EA2-BD2B6C735D76}"/>
              </a:ext>
            </a:extLst>
          </p:cNvPr>
          <p:cNvCxnSpPr>
            <a:cxnSpLocks/>
          </p:cNvCxnSpPr>
          <p:nvPr/>
        </p:nvCxnSpPr>
        <p:spPr>
          <a:xfrm>
            <a:off x="1099930" y="3088490"/>
            <a:ext cx="3895403" cy="1593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D5FE589-DA57-F243-9712-0FC47F2FE89D}"/>
              </a:ext>
            </a:extLst>
          </p:cNvPr>
          <p:cNvCxnSpPr>
            <a:cxnSpLocks/>
          </p:cNvCxnSpPr>
          <p:nvPr/>
        </p:nvCxnSpPr>
        <p:spPr>
          <a:xfrm>
            <a:off x="1099930" y="3105423"/>
            <a:ext cx="3895403" cy="2406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0BD235A7-10C2-1B4D-8E31-0D43F6ED6080}"/>
              </a:ext>
            </a:extLst>
          </p:cNvPr>
          <p:cNvSpPr txBox="1"/>
          <p:nvPr/>
        </p:nvSpPr>
        <p:spPr>
          <a:xfrm>
            <a:off x="5040995" y="2334470"/>
            <a:ext cx="215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Intermediate Files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9A0733A-9048-D745-A7BE-1B1CC430467C}"/>
              </a:ext>
            </a:extLst>
          </p:cNvPr>
          <p:cNvCxnSpPr/>
          <p:nvPr/>
        </p:nvCxnSpPr>
        <p:spPr>
          <a:xfrm>
            <a:off x="7288027" y="3173154"/>
            <a:ext cx="3895403" cy="59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7FF5B1FF-97F3-0A45-98DF-F296823462D2}"/>
              </a:ext>
            </a:extLst>
          </p:cNvPr>
          <p:cNvSpPr txBox="1"/>
          <p:nvPr/>
        </p:nvSpPr>
        <p:spPr>
          <a:xfrm>
            <a:off x="2119940" y="2736091"/>
            <a:ext cx="200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Local Mapping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8942678-25F9-A446-A374-B3843A9216B4}"/>
              </a:ext>
            </a:extLst>
          </p:cNvPr>
          <p:cNvSpPr txBox="1"/>
          <p:nvPr/>
        </p:nvSpPr>
        <p:spPr>
          <a:xfrm>
            <a:off x="8578750" y="2836091"/>
            <a:ext cx="1334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Sorting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4BB5339-5228-F048-B005-D22A51580F73}"/>
              </a:ext>
            </a:extLst>
          </p:cNvPr>
          <p:cNvSpPr/>
          <p:nvPr/>
        </p:nvSpPr>
        <p:spPr>
          <a:xfrm>
            <a:off x="702365" y="452487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67CE3C8-D311-BC45-98FA-457935C502BA}"/>
              </a:ext>
            </a:extLst>
          </p:cNvPr>
          <p:cNvSpPr/>
          <p:nvPr/>
        </p:nvSpPr>
        <p:spPr>
          <a:xfrm>
            <a:off x="702365" y="473691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133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3506071-C9A5-A04B-8A25-3779636E80FD}"/>
              </a:ext>
            </a:extLst>
          </p:cNvPr>
          <p:cNvSpPr/>
          <p:nvPr/>
        </p:nvSpPr>
        <p:spPr>
          <a:xfrm>
            <a:off x="702365" y="494894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113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5AAF4A5-1A1C-F04F-8014-46E84C994EE8}"/>
              </a:ext>
            </a:extLst>
          </p:cNvPr>
          <p:cNvSpPr/>
          <p:nvPr/>
        </p:nvSpPr>
        <p:spPr>
          <a:xfrm>
            <a:off x="702365" y="516098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123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0C3E7CA-6233-024D-BDF9-69F375E571E6}"/>
              </a:ext>
            </a:extLst>
          </p:cNvPr>
          <p:cNvSpPr/>
          <p:nvPr/>
        </p:nvSpPr>
        <p:spPr>
          <a:xfrm>
            <a:off x="702365" y="543559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134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DCC40F4-0ABA-8747-BF16-CD3B1E091F50}"/>
              </a:ext>
            </a:extLst>
          </p:cNvPr>
          <p:cNvSpPr/>
          <p:nvPr/>
        </p:nvSpPr>
        <p:spPr>
          <a:xfrm>
            <a:off x="702365" y="564763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104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64F5B48-3160-C94A-8E20-7F47844D03B8}"/>
              </a:ext>
            </a:extLst>
          </p:cNvPr>
          <p:cNvSpPr/>
          <p:nvPr/>
        </p:nvSpPr>
        <p:spPr>
          <a:xfrm>
            <a:off x="702365" y="585966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124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749FBB8-151E-F94A-8548-1B15E81E70CE}"/>
              </a:ext>
            </a:extLst>
          </p:cNvPr>
          <p:cNvSpPr/>
          <p:nvPr/>
        </p:nvSpPr>
        <p:spPr>
          <a:xfrm>
            <a:off x="702365" y="607170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114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12827D4-E708-3B4F-BB75-0D7F4AA05E80}"/>
              </a:ext>
            </a:extLst>
          </p:cNvPr>
          <p:cNvSpPr/>
          <p:nvPr/>
        </p:nvSpPr>
        <p:spPr>
          <a:xfrm>
            <a:off x="11183215" y="452487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F595323-BC6C-1340-A5DC-271C16BBED5C}"/>
              </a:ext>
            </a:extLst>
          </p:cNvPr>
          <p:cNvSpPr/>
          <p:nvPr/>
        </p:nvSpPr>
        <p:spPr>
          <a:xfrm>
            <a:off x="11183215" y="473691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9C9A1D7-F8BF-714E-B56C-6FDA167FE9E2}"/>
              </a:ext>
            </a:extLst>
          </p:cNvPr>
          <p:cNvSpPr/>
          <p:nvPr/>
        </p:nvSpPr>
        <p:spPr>
          <a:xfrm>
            <a:off x="11183215" y="494894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6805A97-15C1-B741-B284-17BE8DD73B9B}"/>
              </a:ext>
            </a:extLst>
          </p:cNvPr>
          <p:cNvSpPr/>
          <p:nvPr/>
        </p:nvSpPr>
        <p:spPr>
          <a:xfrm>
            <a:off x="11183215" y="516098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39494B8-B31F-DE48-BB40-8773C6D86A85}"/>
              </a:ext>
            </a:extLst>
          </p:cNvPr>
          <p:cNvSpPr/>
          <p:nvPr/>
        </p:nvSpPr>
        <p:spPr>
          <a:xfrm>
            <a:off x="11183215" y="543559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AA8D372-CB2B-364B-8B66-2CE8585D6615}"/>
              </a:ext>
            </a:extLst>
          </p:cNvPr>
          <p:cNvSpPr/>
          <p:nvPr/>
        </p:nvSpPr>
        <p:spPr>
          <a:xfrm>
            <a:off x="11183215" y="564763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DE70991-DD9C-A741-85F8-E3880E314E5F}"/>
              </a:ext>
            </a:extLst>
          </p:cNvPr>
          <p:cNvSpPr/>
          <p:nvPr/>
        </p:nvSpPr>
        <p:spPr>
          <a:xfrm>
            <a:off x="11183215" y="585966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8AF3660-36F2-A44A-BE34-8980E76DB272}"/>
              </a:ext>
            </a:extLst>
          </p:cNvPr>
          <p:cNvSpPr/>
          <p:nvPr/>
        </p:nvSpPr>
        <p:spPr>
          <a:xfrm>
            <a:off x="11183215" y="607170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13815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Sorting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/>
              <a:t>You don’t need to have more memory than the amount of data to be sorted.</a:t>
            </a:r>
          </a:p>
          <a:p>
            <a:r>
              <a:rPr lang="en-US" dirty="0"/>
              <a:t>You need 3X disk space to store (a) the input data, (b) the output data, and (c) the intermediate data. </a:t>
            </a:r>
          </a:p>
          <a:p>
            <a:r>
              <a:rPr lang="en-US" dirty="0"/>
              <a:t>You have 1X Tx/Rx over the network. This is a network I/O intensive process.</a:t>
            </a:r>
          </a:p>
          <a:p>
            <a:r>
              <a:rPr lang="en-US" dirty="0"/>
              <a:t>You have 2X reads from disk, and 2X writes to disk. This is a disk I/O intensive process.</a:t>
            </a:r>
          </a:p>
          <a:p>
            <a:r>
              <a:rPr lang="en-US" dirty="0"/>
              <a:t>If the total amount of memory is more than the total amount of data, then you perform local in-memory sorting after network mapping. Now you only need 1X reads from disk and 1X writes to disk. </a:t>
            </a:r>
          </a:p>
        </p:txBody>
      </p:sp>
    </p:spTree>
    <p:extLst>
      <p:ext uri="{BB962C8B-B14F-4D97-AF65-F5344CB8AC3E}">
        <p14:creationId xmlns:p14="http://schemas.microsoft.com/office/powerpoint/2010/main" val="321976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8105155" cy="3636511"/>
          </a:xfrm>
        </p:spPr>
        <p:txBody>
          <a:bodyPr>
            <a:normAutofit/>
          </a:bodyPr>
          <a:lstStyle/>
          <a:p>
            <a:r>
              <a:rPr lang="en-US" dirty="0"/>
              <a:t>Proposed by James Nicolas Gray (1944 – 2007), an American computer scientist who received the Turing Award in 1998 for his contributions to database and transaction processing research and technical leadership in system implementation. Also named as </a:t>
            </a:r>
            <a:r>
              <a:rPr lang="en-US" b="1" i="1" dirty="0" err="1"/>
              <a:t>GraySort</a:t>
            </a:r>
            <a:r>
              <a:rPr lang="en-US" dirty="0"/>
              <a:t> after Jim’s disappearance at sea in 2007.</a:t>
            </a:r>
          </a:p>
          <a:p>
            <a:r>
              <a:rPr lang="en-US" dirty="0"/>
              <a:t>Perform sorting for 1,000,000,000,000 records, with 100 bytes in each record on commercially available (off-the-shelf) and unmodified hardware. </a:t>
            </a:r>
          </a:p>
          <a:p>
            <a:r>
              <a:rPr lang="en-US" dirty="0"/>
              <a:t>This is an evaluation for both the software (sorting algorithm) and the hardware (system implementation).</a:t>
            </a:r>
          </a:p>
          <a:p>
            <a:r>
              <a:rPr lang="en-US" dirty="0"/>
              <a:t>Guess how fast people can accomplish this?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C1FF58-4D92-E249-B6E2-0340EBE4D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9400" y="2222287"/>
            <a:ext cx="2794000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399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- 2009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/>
              <a:t>Apache Hadoop (Yahoo Inc.)</a:t>
            </a:r>
          </a:p>
          <a:p>
            <a:r>
              <a:rPr lang="en-US" dirty="0"/>
              <a:t>3,452 nodes, 173 minutes, 0.578 TB/min.</a:t>
            </a:r>
          </a:p>
          <a:p>
            <a:r>
              <a:rPr lang="en-US" dirty="0"/>
              <a:t>2 Quadcore Xeons, 8 GB memory, 4 SATA disks.</a:t>
            </a:r>
          </a:p>
          <a:p>
            <a:r>
              <a:rPr lang="en-US" dirty="0"/>
              <a:t>Two layer tree topology with core switches and aggregate switches, 10 Gbps. </a:t>
            </a:r>
          </a:p>
          <a:p>
            <a:r>
              <a:rPr lang="en-US" dirty="0"/>
              <a:t>3,452 x 8 = 27,616 GB total memory.</a:t>
            </a:r>
          </a:p>
          <a:p>
            <a:r>
              <a:rPr lang="en-US" dirty="0"/>
              <a:t>0.167 GB per node per minute.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4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- 2011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 err="1"/>
              <a:t>TritonSort</a:t>
            </a:r>
            <a:r>
              <a:rPr lang="en-US" dirty="0"/>
              <a:t> (University of California, San Diego)</a:t>
            </a:r>
          </a:p>
          <a:p>
            <a:r>
              <a:rPr lang="en-US" dirty="0"/>
              <a:t>52 nodes, 8,274 seconds, 0.725 TB/min.</a:t>
            </a:r>
          </a:p>
          <a:p>
            <a:r>
              <a:rPr lang="en-US" dirty="0"/>
              <a:t>2 Quadcore processor, 24 GB memory, 16 x 500 GB SATA disks.</a:t>
            </a:r>
          </a:p>
          <a:p>
            <a:r>
              <a:rPr lang="en-US" dirty="0"/>
              <a:t>Cisco Nexus 5096 core switch with a star topology, 10 Gbps. </a:t>
            </a:r>
          </a:p>
          <a:p>
            <a:r>
              <a:rPr lang="en-US" dirty="0"/>
              <a:t>52 x 24 = 1,248 GB total memory.</a:t>
            </a:r>
          </a:p>
          <a:p>
            <a:r>
              <a:rPr lang="en-US" dirty="0"/>
              <a:t>13.942 GB per node per minute.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2990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- 2013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/>
              <a:t>Apache Hadoop (Yahoo Inc.)</a:t>
            </a:r>
          </a:p>
          <a:p>
            <a:r>
              <a:rPr lang="en-US" dirty="0"/>
              <a:t>2,100 nodes, 4,328 seconds, 1.42 TB/min.</a:t>
            </a:r>
          </a:p>
          <a:p>
            <a:r>
              <a:rPr lang="en-US" dirty="0"/>
              <a:t>2 x Intel Xeon E5-2630 @ 2.3 GHz, 64 GB memory, 13 x 3 TB SATA disks.</a:t>
            </a:r>
          </a:p>
          <a:p>
            <a:r>
              <a:rPr lang="en-US" dirty="0"/>
              <a:t>Two layer tree topology with core switches and aggregate switches, 10 Gbps. </a:t>
            </a:r>
          </a:p>
          <a:p>
            <a:r>
              <a:rPr lang="en-US" dirty="0"/>
              <a:t>2,100 x 64 = 134,400 GB total memory (in-memory sorting).</a:t>
            </a:r>
          </a:p>
          <a:p>
            <a:r>
              <a:rPr lang="en-US" dirty="0"/>
              <a:t>0.676 GB per node per minute.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038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- 2014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/>
              <a:t>Apache Spark (Databricks Inc.)</a:t>
            </a:r>
          </a:p>
          <a:p>
            <a:r>
              <a:rPr lang="en-US" dirty="0"/>
              <a:t>207 Amazon EC2 instances, 1,406 seconds, 4.27 TB/min.</a:t>
            </a:r>
          </a:p>
          <a:p>
            <a:r>
              <a:rPr lang="en-US" dirty="0"/>
              <a:t>I2.8xlarge, 32 vCPU cores (Intel Xeon E5-2670 @ 2.5 GHz), 244 GB memory, 8 x 800 SSD disks.</a:t>
            </a:r>
          </a:p>
          <a:p>
            <a:r>
              <a:rPr lang="en-US" dirty="0"/>
              <a:t>Amazon VPC with a placement group, 10 Gbps. </a:t>
            </a:r>
          </a:p>
          <a:p>
            <a:r>
              <a:rPr lang="en-US" dirty="0"/>
              <a:t>207 x 244 = 50,508 GB total memory.</a:t>
            </a:r>
          </a:p>
          <a:p>
            <a:r>
              <a:rPr lang="en-US" dirty="0"/>
              <a:t>20.628 GB per node per minute.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16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- 2014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 err="1"/>
              <a:t>TritonSort</a:t>
            </a:r>
            <a:r>
              <a:rPr lang="en-US" dirty="0"/>
              <a:t> (University of California, San Diego)</a:t>
            </a:r>
          </a:p>
          <a:p>
            <a:r>
              <a:rPr lang="en-US" dirty="0"/>
              <a:t>186 Amazon EC2 instances, 1,378 seconds, 4.35 TB/min.</a:t>
            </a:r>
          </a:p>
          <a:p>
            <a:r>
              <a:rPr lang="en-US" dirty="0"/>
              <a:t>I2.8xlarge, 32 vCPU cores (Intel Xeon E5-2670 @ 2.5 GHz), 244 GB memory, 8 x 800 SSD disks.</a:t>
            </a:r>
          </a:p>
          <a:p>
            <a:r>
              <a:rPr lang="en-US" dirty="0"/>
              <a:t>Amazon VPC with a placement group, 10 Gbps. </a:t>
            </a:r>
          </a:p>
          <a:p>
            <a:r>
              <a:rPr lang="en-US" dirty="0"/>
              <a:t>186 x 244 = 45,384 GB total memory.</a:t>
            </a:r>
          </a:p>
          <a:p>
            <a:r>
              <a:rPr lang="en-US" dirty="0"/>
              <a:t>23.387 GB per node per minute.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53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- 2015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 err="1"/>
              <a:t>FuxiSort</a:t>
            </a:r>
            <a:r>
              <a:rPr lang="en-US" dirty="0"/>
              <a:t> (Alibaba Group Inc.)</a:t>
            </a:r>
          </a:p>
          <a:p>
            <a:r>
              <a:rPr lang="en-US" dirty="0"/>
              <a:t>3,377 nodes, 377 seconds, 15.9 TB/min.</a:t>
            </a:r>
          </a:p>
          <a:p>
            <a:r>
              <a:rPr lang="en-US" dirty="0"/>
              <a:t>3,134 nodes (2 x Intel Xeon E5-2630 @ 2.3 GHz, 96 GB memory, 12 x 2 TB SATA disks)</a:t>
            </a:r>
            <a:br>
              <a:rPr lang="en-US" dirty="0"/>
            </a:br>
            <a:r>
              <a:rPr lang="en-US" dirty="0"/>
              <a:t>+ 243 nodes (2 x Intel Xeon E5-2650 @ 2.6 GHz, 128 GB memory, 12 x 2 TB SATA disks).</a:t>
            </a:r>
          </a:p>
          <a:p>
            <a:r>
              <a:rPr lang="en-US" dirty="0"/>
              <a:t>Two layer tree topology with core switches and aggregate switches, 10 Gbps. </a:t>
            </a:r>
          </a:p>
          <a:p>
            <a:r>
              <a:rPr lang="en-US" dirty="0"/>
              <a:t>3,134 x 96 + 243 x 128 = 331,969 GB total memory (in-memory sorting).</a:t>
            </a:r>
          </a:p>
          <a:p>
            <a:r>
              <a:rPr lang="en-US" dirty="0"/>
              <a:t>4.708 GB per node per minute.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02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1413-1779-5A45-9263-B797D5AE5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EFC32-0C46-FB48-80D8-B5BF1115F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is a process of arranging items systematically. It has two common, yet distinct meanings: (a) ordering - arranging items in a sequence ordered by some criterion; and (b) categorizing - grouping items with similar properties.</a:t>
            </a:r>
          </a:p>
          <a:p>
            <a:r>
              <a:rPr lang="en-US" dirty="0"/>
              <a:t>In computer science, a sorting algorithm is an algorithm that puts elements of a list in a certain order. The most-used orders are numerical order and lexicographical order. </a:t>
            </a:r>
          </a:p>
        </p:txBody>
      </p:sp>
    </p:spTree>
    <p:extLst>
      <p:ext uri="{BB962C8B-B14F-4D97-AF65-F5344CB8AC3E}">
        <p14:creationId xmlns:p14="http://schemas.microsoft.com/office/powerpoint/2010/main" val="1864009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- 2016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 err="1"/>
              <a:t>Tecent</a:t>
            </a:r>
            <a:r>
              <a:rPr lang="en-US" dirty="0"/>
              <a:t> Sort (Tencent Corporation.)</a:t>
            </a:r>
          </a:p>
          <a:p>
            <a:r>
              <a:rPr lang="en-US" dirty="0"/>
              <a:t>512 nodes, 134 seconds, 44.8 TB/min.</a:t>
            </a:r>
          </a:p>
          <a:p>
            <a:r>
              <a:rPr lang="en-US" dirty="0"/>
              <a:t>2 x </a:t>
            </a:r>
            <a:r>
              <a:rPr lang="en-US" dirty="0" err="1"/>
              <a:t>OpenPOWER</a:t>
            </a:r>
            <a:r>
              <a:rPr lang="en-US" dirty="0"/>
              <a:t> 10-core POWER8 @ 2.926 GHz, 512 GB memory, 4 x Huawei ES3600P V3 1.2 TB </a:t>
            </a:r>
            <a:r>
              <a:rPr lang="en-US" dirty="0" err="1"/>
              <a:t>NVMe</a:t>
            </a:r>
            <a:r>
              <a:rPr lang="en-US" dirty="0"/>
              <a:t> SSD.</a:t>
            </a:r>
          </a:p>
          <a:p>
            <a:r>
              <a:rPr lang="en-US" dirty="0"/>
              <a:t>100 Gbps Mellanox ConnectX4-EN with a star topology. </a:t>
            </a:r>
          </a:p>
          <a:p>
            <a:r>
              <a:rPr lang="en-US" dirty="0"/>
              <a:t>512 x 512 = 262,144 GB total memory (in-memory sorting).</a:t>
            </a:r>
          </a:p>
          <a:p>
            <a:r>
              <a:rPr lang="en-US" dirty="0"/>
              <a:t>87.5 GB per node per minute.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978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Summary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28A59CB-49A0-1847-AFAA-F328AC4EE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467388"/>
              </p:ext>
            </p:extLst>
          </p:nvPr>
        </p:nvGraphicFramePr>
        <p:xfrm>
          <a:off x="819150" y="2645828"/>
          <a:ext cx="10553705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>
                  <a:extLst>
                    <a:ext uri="{9D8B030D-6E8A-4147-A177-3AD203B41FA5}">
                      <a16:colId xmlns:a16="http://schemas.microsoft.com/office/drawing/2014/main" val="464888966"/>
                    </a:ext>
                  </a:extLst>
                </a:gridCol>
                <a:gridCol w="1640417">
                  <a:extLst>
                    <a:ext uri="{9D8B030D-6E8A-4147-A177-3AD203B41FA5}">
                      <a16:colId xmlns:a16="http://schemas.microsoft.com/office/drawing/2014/main" val="369743184"/>
                    </a:ext>
                  </a:extLst>
                </a:gridCol>
                <a:gridCol w="1172634">
                  <a:extLst>
                    <a:ext uri="{9D8B030D-6E8A-4147-A177-3AD203B41FA5}">
                      <a16:colId xmlns:a16="http://schemas.microsoft.com/office/drawing/2014/main" val="313540247"/>
                    </a:ext>
                  </a:extLst>
                </a:gridCol>
                <a:gridCol w="1172634">
                  <a:extLst>
                    <a:ext uri="{9D8B030D-6E8A-4147-A177-3AD203B41FA5}">
                      <a16:colId xmlns:a16="http://schemas.microsoft.com/office/drawing/2014/main" val="3564634097"/>
                    </a:ext>
                  </a:extLst>
                </a:gridCol>
                <a:gridCol w="1172634">
                  <a:extLst>
                    <a:ext uri="{9D8B030D-6E8A-4147-A177-3AD203B41FA5}">
                      <a16:colId xmlns:a16="http://schemas.microsoft.com/office/drawing/2014/main" val="948601519"/>
                    </a:ext>
                  </a:extLst>
                </a:gridCol>
                <a:gridCol w="1172634">
                  <a:extLst>
                    <a:ext uri="{9D8B030D-6E8A-4147-A177-3AD203B41FA5}">
                      <a16:colId xmlns:a16="http://schemas.microsoft.com/office/drawing/2014/main" val="2863912026"/>
                    </a:ext>
                  </a:extLst>
                </a:gridCol>
                <a:gridCol w="1172634">
                  <a:extLst>
                    <a:ext uri="{9D8B030D-6E8A-4147-A177-3AD203B41FA5}">
                      <a16:colId xmlns:a16="http://schemas.microsoft.com/office/drawing/2014/main" val="2064173999"/>
                    </a:ext>
                  </a:extLst>
                </a:gridCol>
                <a:gridCol w="1172634">
                  <a:extLst>
                    <a:ext uri="{9D8B030D-6E8A-4147-A177-3AD203B41FA5}">
                      <a16:colId xmlns:a16="http://schemas.microsoft.com/office/drawing/2014/main" val="1056500263"/>
                    </a:ext>
                  </a:extLst>
                </a:gridCol>
                <a:gridCol w="1172634">
                  <a:extLst>
                    <a:ext uri="{9D8B030D-6E8A-4147-A177-3AD203B41FA5}">
                      <a16:colId xmlns:a16="http://schemas.microsoft.com/office/drawing/2014/main" val="1212400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vCPU 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Mem (GB)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Network (Gbps)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 Speed (TB/s)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Node Speed (GB/s)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In-Memory Sorting?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13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Hadoop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27,616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27,616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156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TritonSort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13.942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546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Hadoop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134,400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453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6,592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50,508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20.628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581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TritonSort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45,384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23.387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55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FuxiSort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3,377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41,496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331,969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4.708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080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Tencent Sort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10,240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262,144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144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38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Summary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28A59CB-49A0-1847-AFAA-F328AC4EE9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520387"/>
              </p:ext>
            </p:extLst>
          </p:nvPr>
        </p:nvGraphicFramePr>
        <p:xfrm>
          <a:off x="819149" y="2645828"/>
          <a:ext cx="1056285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040">
                  <a:extLst>
                    <a:ext uri="{9D8B030D-6E8A-4147-A177-3AD203B41FA5}">
                      <a16:colId xmlns:a16="http://schemas.microsoft.com/office/drawing/2014/main" val="464888966"/>
                    </a:ext>
                  </a:extLst>
                </a:gridCol>
                <a:gridCol w="1959916">
                  <a:extLst>
                    <a:ext uri="{9D8B030D-6E8A-4147-A177-3AD203B41FA5}">
                      <a16:colId xmlns:a16="http://schemas.microsoft.com/office/drawing/2014/main" val="369743184"/>
                    </a:ext>
                  </a:extLst>
                </a:gridCol>
                <a:gridCol w="1508979">
                  <a:extLst>
                    <a:ext uri="{9D8B030D-6E8A-4147-A177-3AD203B41FA5}">
                      <a16:colId xmlns:a16="http://schemas.microsoft.com/office/drawing/2014/main" val="313540247"/>
                    </a:ext>
                  </a:extLst>
                </a:gridCol>
                <a:gridCol w="1508979">
                  <a:extLst>
                    <a:ext uri="{9D8B030D-6E8A-4147-A177-3AD203B41FA5}">
                      <a16:colId xmlns:a16="http://schemas.microsoft.com/office/drawing/2014/main" val="3564634097"/>
                    </a:ext>
                  </a:extLst>
                </a:gridCol>
                <a:gridCol w="1508979">
                  <a:extLst>
                    <a:ext uri="{9D8B030D-6E8A-4147-A177-3AD203B41FA5}">
                      <a16:colId xmlns:a16="http://schemas.microsoft.com/office/drawing/2014/main" val="948601519"/>
                    </a:ext>
                  </a:extLst>
                </a:gridCol>
                <a:gridCol w="1508979">
                  <a:extLst>
                    <a:ext uri="{9D8B030D-6E8A-4147-A177-3AD203B41FA5}">
                      <a16:colId xmlns:a16="http://schemas.microsoft.com/office/drawing/2014/main" val="2863912026"/>
                    </a:ext>
                  </a:extLst>
                </a:gridCol>
                <a:gridCol w="1508979">
                  <a:extLst>
                    <a:ext uri="{9D8B030D-6E8A-4147-A177-3AD203B41FA5}">
                      <a16:colId xmlns:a16="http://schemas.microsoft.com/office/drawing/2014/main" val="1212400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vCPU 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Mem (GB)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Network (Gbps)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Estimated Cost (USD)?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13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Hadoop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27,616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27,616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156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TritonSort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546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Hadoop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134,400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453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6,592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50,508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1420 /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581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TritonSort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45,384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1270 /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55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FuxiSort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3,377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41,496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331,969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080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Tencent Sort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10,240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262,144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144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728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 TB Sort Benchmark - Summary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/>
              <a:t>Some people win by improving their software.</a:t>
            </a:r>
          </a:p>
          <a:p>
            <a:r>
              <a:rPr lang="en-US" dirty="0"/>
              <a:t>Some people win by improving their hardware.</a:t>
            </a:r>
          </a:p>
          <a:p>
            <a:r>
              <a:rPr lang="en-US" dirty="0"/>
              <a:t>Some people win by using the cloud.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98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/>
              <a:t>Come back tomorrow evening.</a:t>
            </a:r>
          </a:p>
          <a:p>
            <a:r>
              <a:rPr lang="en-US" dirty="0"/>
              <a:t>We will teach you how to perform TB-scale sorting on AWS.</a:t>
            </a:r>
          </a:p>
          <a:p>
            <a:r>
              <a:rPr lang="en-US" dirty="0"/>
              <a:t>It is a lot easier than you might think.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90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In-Memory Sorting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2F3D22C-6C0B-B14E-98A7-A24DA12C51EC}"/>
              </a:ext>
            </a:extLst>
          </p:cNvPr>
          <p:cNvSpPr/>
          <p:nvPr/>
        </p:nvSpPr>
        <p:spPr>
          <a:xfrm>
            <a:off x="2935653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50116A-32AC-1845-8116-59869F182E4C}"/>
              </a:ext>
            </a:extLst>
          </p:cNvPr>
          <p:cNvSpPr/>
          <p:nvPr/>
        </p:nvSpPr>
        <p:spPr>
          <a:xfrm>
            <a:off x="3333218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E388AC2-097F-2D4D-9C2A-3C28810C3CC7}"/>
              </a:ext>
            </a:extLst>
          </p:cNvPr>
          <p:cNvSpPr/>
          <p:nvPr/>
        </p:nvSpPr>
        <p:spPr>
          <a:xfrm>
            <a:off x="3730783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1B433D6-FB6A-8945-BC8D-1E421B21B7F3}"/>
              </a:ext>
            </a:extLst>
          </p:cNvPr>
          <p:cNvSpPr/>
          <p:nvPr/>
        </p:nvSpPr>
        <p:spPr>
          <a:xfrm>
            <a:off x="4128348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471FBFC-9FE2-5444-AD3B-D5EC7D19CBFC}"/>
              </a:ext>
            </a:extLst>
          </p:cNvPr>
          <p:cNvSpPr/>
          <p:nvPr/>
        </p:nvSpPr>
        <p:spPr>
          <a:xfrm>
            <a:off x="4542846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DB05816-35C5-794F-8790-E6BEAEB6173F}"/>
              </a:ext>
            </a:extLst>
          </p:cNvPr>
          <p:cNvSpPr/>
          <p:nvPr/>
        </p:nvSpPr>
        <p:spPr>
          <a:xfrm>
            <a:off x="4940411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F13D098-4BC5-324F-8944-2EC8DFF34CBE}"/>
              </a:ext>
            </a:extLst>
          </p:cNvPr>
          <p:cNvSpPr/>
          <p:nvPr/>
        </p:nvSpPr>
        <p:spPr>
          <a:xfrm>
            <a:off x="5337976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40B8B95-67D5-5D4D-BFB8-804C73EF82EB}"/>
              </a:ext>
            </a:extLst>
          </p:cNvPr>
          <p:cNvSpPr/>
          <p:nvPr/>
        </p:nvSpPr>
        <p:spPr>
          <a:xfrm>
            <a:off x="5735541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BA62186-9A76-0F40-AD4B-FB272028FFA7}"/>
              </a:ext>
            </a:extLst>
          </p:cNvPr>
          <p:cNvSpPr/>
          <p:nvPr/>
        </p:nvSpPr>
        <p:spPr>
          <a:xfrm>
            <a:off x="6150039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8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B390125-9490-7041-B8E7-510049DB888B}"/>
              </a:ext>
            </a:extLst>
          </p:cNvPr>
          <p:cNvSpPr/>
          <p:nvPr/>
        </p:nvSpPr>
        <p:spPr>
          <a:xfrm>
            <a:off x="6547604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18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C0FDFE4-E72F-2D4B-8D7C-4FC31890F37D}"/>
              </a:ext>
            </a:extLst>
          </p:cNvPr>
          <p:cNvSpPr/>
          <p:nvPr/>
        </p:nvSpPr>
        <p:spPr>
          <a:xfrm>
            <a:off x="6945169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28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F56CE61-D5CB-7746-B624-217592DB67DC}"/>
              </a:ext>
            </a:extLst>
          </p:cNvPr>
          <p:cNvSpPr/>
          <p:nvPr/>
        </p:nvSpPr>
        <p:spPr>
          <a:xfrm>
            <a:off x="7342734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38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C4BF12C-F281-C644-B849-FC6499C500E1}"/>
              </a:ext>
            </a:extLst>
          </p:cNvPr>
          <p:cNvSpPr/>
          <p:nvPr/>
        </p:nvSpPr>
        <p:spPr>
          <a:xfrm>
            <a:off x="7757232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A763790-DE1B-D443-97C8-E9137020305D}"/>
              </a:ext>
            </a:extLst>
          </p:cNvPr>
          <p:cNvSpPr/>
          <p:nvPr/>
        </p:nvSpPr>
        <p:spPr>
          <a:xfrm>
            <a:off x="8154797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D05F370-7C41-4343-AC43-68F863F32705}"/>
              </a:ext>
            </a:extLst>
          </p:cNvPr>
          <p:cNvSpPr/>
          <p:nvPr/>
        </p:nvSpPr>
        <p:spPr>
          <a:xfrm>
            <a:off x="8552362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25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401D4EC-FB49-CB45-904B-F57221DFE0C6}"/>
              </a:ext>
            </a:extLst>
          </p:cNvPr>
          <p:cNvSpPr/>
          <p:nvPr/>
        </p:nvSpPr>
        <p:spPr>
          <a:xfrm>
            <a:off x="8949927" y="435996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81BC19-C0E0-FD4E-AAE1-31126F67860F}"/>
              </a:ext>
            </a:extLst>
          </p:cNvPr>
          <p:cNvSpPr txBox="1"/>
          <p:nvPr/>
        </p:nvSpPr>
        <p:spPr>
          <a:xfrm>
            <a:off x="355604" y="2319862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file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3E3397C-8A2E-114C-B8D7-54675B2E0676}"/>
              </a:ext>
            </a:extLst>
          </p:cNvPr>
          <p:cNvSpPr txBox="1"/>
          <p:nvPr/>
        </p:nvSpPr>
        <p:spPr>
          <a:xfrm>
            <a:off x="10716467" y="2319214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 file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68E694F-A91D-5F44-84BA-DF0F2CF17917}"/>
              </a:ext>
            </a:extLst>
          </p:cNvPr>
          <p:cNvSpPr txBox="1"/>
          <p:nvPr/>
        </p:nvSpPr>
        <p:spPr>
          <a:xfrm>
            <a:off x="513661" y="6250998"/>
            <a:ext cx="89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Read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4A0D510-D3F4-9D47-AB35-DA6C83531A47}"/>
              </a:ext>
            </a:extLst>
          </p:cNvPr>
          <p:cNvSpPr txBox="1"/>
          <p:nvPr/>
        </p:nvSpPr>
        <p:spPr>
          <a:xfrm>
            <a:off x="11013476" y="6319729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Write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B637C3A-0D59-4E47-BD7B-C765E75FB21F}"/>
              </a:ext>
            </a:extLst>
          </p:cNvPr>
          <p:cNvSpPr txBox="1"/>
          <p:nvPr/>
        </p:nvSpPr>
        <p:spPr>
          <a:xfrm>
            <a:off x="4940411" y="4757528"/>
            <a:ext cx="281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Sorting in Memory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56E99DF-028E-6D4C-BA00-82B78A90068B}"/>
              </a:ext>
            </a:extLst>
          </p:cNvPr>
          <p:cNvSpPr/>
          <p:nvPr/>
        </p:nvSpPr>
        <p:spPr>
          <a:xfrm>
            <a:off x="70236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D1359AF-1D3F-0D46-AF57-849B755875FD}"/>
              </a:ext>
            </a:extLst>
          </p:cNvPr>
          <p:cNvSpPr/>
          <p:nvPr/>
        </p:nvSpPr>
        <p:spPr>
          <a:xfrm>
            <a:off x="70236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31F09C2-0407-9E4F-898A-BE326675D9B2}"/>
              </a:ext>
            </a:extLst>
          </p:cNvPr>
          <p:cNvSpPr/>
          <p:nvPr/>
        </p:nvSpPr>
        <p:spPr>
          <a:xfrm>
            <a:off x="70236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25738A1-854E-3D4A-9703-0135144A6145}"/>
              </a:ext>
            </a:extLst>
          </p:cNvPr>
          <p:cNvSpPr/>
          <p:nvPr/>
        </p:nvSpPr>
        <p:spPr>
          <a:xfrm>
            <a:off x="70236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03D5510-9347-0D4E-B7D8-0B3EF1CD2D24}"/>
              </a:ext>
            </a:extLst>
          </p:cNvPr>
          <p:cNvSpPr/>
          <p:nvPr/>
        </p:nvSpPr>
        <p:spPr>
          <a:xfrm>
            <a:off x="702365" y="3562624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08EEA0C-9957-CA4D-91E5-FE1EE425818E}"/>
              </a:ext>
            </a:extLst>
          </p:cNvPr>
          <p:cNvSpPr/>
          <p:nvPr/>
        </p:nvSpPr>
        <p:spPr>
          <a:xfrm>
            <a:off x="702365" y="3774659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E8E900B-38E1-7340-A0BF-8557FA371575}"/>
              </a:ext>
            </a:extLst>
          </p:cNvPr>
          <p:cNvSpPr/>
          <p:nvPr/>
        </p:nvSpPr>
        <p:spPr>
          <a:xfrm>
            <a:off x="702365" y="3986694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3664516-8A7A-E54E-8AEA-6E3915750338}"/>
              </a:ext>
            </a:extLst>
          </p:cNvPr>
          <p:cNvSpPr/>
          <p:nvPr/>
        </p:nvSpPr>
        <p:spPr>
          <a:xfrm>
            <a:off x="702365" y="4198729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6262BBA-2D7E-7148-B1CE-19D7DC657826}"/>
              </a:ext>
            </a:extLst>
          </p:cNvPr>
          <p:cNvSpPr/>
          <p:nvPr/>
        </p:nvSpPr>
        <p:spPr>
          <a:xfrm>
            <a:off x="702365" y="442328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8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260A7A9-0FC6-E549-974A-D89467954855}"/>
              </a:ext>
            </a:extLst>
          </p:cNvPr>
          <p:cNvSpPr/>
          <p:nvPr/>
        </p:nvSpPr>
        <p:spPr>
          <a:xfrm>
            <a:off x="702365" y="463531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18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A3D39F8-2DEE-0344-8B9B-FDFAB9A51E10}"/>
              </a:ext>
            </a:extLst>
          </p:cNvPr>
          <p:cNvSpPr/>
          <p:nvPr/>
        </p:nvSpPr>
        <p:spPr>
          <a:xfrm>
            <a:off x="702365" y="48473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28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FB4F237-0BEF-BF42-A43E-012A034D7BA9}"/>
              </a:ext>
            </a:extLst>
          </p:cNvPr>
          <p:cNvSpPr/>
          <p:nvPr/>
        </p:nvSpPr>
        <p:spPr>
          <a:xfrm>
            <a:off x="702365" y="50424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38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B88C84F-0421-CC41-BFA4-CED305F4C0AA}"/>
              </a:ext>
            </a:extLst>
          </p:cNvPr>
          <p:cNvSpPr/>
          <p:nvPr/>
        </p:nvSpPr>
        <p:spPr>
          <a:xfrm>
            <a:off x="702365" y="524933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07096D1-BF5C-2243-892C-D9A1EC19FFF9}"/>
              </a:ext>
            </a:extLst>
          </p:cNvPr>
          <p:cNvSpPr/>
          <p:nvPr/>
        </p:nvSpPr>
        <p:spPr>
          <a:xfrm>
            <a:off x="702365" y="546136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945430A-0F88-DC41-901B-B0ACC869B03E}"/>
              </a:ext>
            </a:extLst>
          </p:cNvPr>
          <p:cNvSpPr/>
          <p:nvPr/>
        </p:nvSpPr>
        <p:spPr>
          <a:xfrm>
            <a:off x="702365" y="567340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25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8E4D5A-5F25-6D43-B710-A813727A321A}"/>
              </a:ext>
            </a:extLst>
          </p:cNvPr>
          <p:cNvSpPr/>
          <p:nvPr/>
        </p:nvSpPr>
        <p:spPr>
          <a:xfrm>
            <a:off x="702365" y="588543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07CE865-A722-0046-81CF-C507B52BD668}"/>
              </a:ext>
            </a:extLst>
          </p:cNvPr>
          <p:cNvSpPr/>
          <p:nvPr/>
        </p:nvSpPr>
        <p:spPr>
          <a:xfrm>
            <a:off x="11183215" y="269811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C1D48B5-01FE-8D4D-BE6E-36C9F535ED19}"/>
              </a:ext>
            </a:extLst>
          </p:cNvPr>
          <p:cNvSpPr/>
          <p:nvPr/>
        </p:nvSpPr>
        <p:spPr>
          <a:xfrm>
            <a:off x="11183215" y="291015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70C669-3B26-754E-8455-096A1B4360EB}"/>
              </a:ext>
            </a:extLst>
          </p:cNvPr>
          <p:cNvSpPr/>
          <p:nvPr/>
        </p:nvSpPr>
        <p:spPr>
          <a:xfrm>
            <a:off x="11183215" y="312218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EBE2B97-5F19-9D4E-88D4-E84AFBC61B73}"/>
              </a:ext>
            </a:extLst>
          </p:cNvPr>
          <p:cNvSpPr/>
          <p:nvPr/>
        </p:nvSpPr>
        <p:spPr>
          <a:xfrm>
            <a:off x="11183215" y="333422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8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4886539-2225-0444-883E-520DDF1F791F}"/>
              </a:ext>
            </a:extLst>
          </p:cNvPr>
          <p:cNvSpPr/>
          <p:nvPr/>
        </p:nvSpPr>
        <p:spPr>
          <a:xfrm>
            <a:off x="11183215" y="355803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70E2C80-D3B0-9440-8A84-3CF7EF6197BE}"/>
              </a:ext>
            </a:extLst>
          </p:cNvPr>
          <p:cNvSpPr/>
          <p:nvPr/>
        </p:nvSpPr>
        <p:spPr>
          <a:xfrm>
            <a:off x="11183215" y="377007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6FA4F86-8FAF-A24B-91AE-F16EFCE73F3B}"/>
              </a:ext>
            </a:extLst>
          </p:cNvPr>
          <p:cNvSpPr/>
          <p:nvPr/>
        </p:nvSpPr>
        <p:spPr>
          <a:xfrm>
            <a:off x="11183215" y="398210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9E02758-1AE1-B74C-993E-32E85E8F5FA8}"/>
              </a:ext>
            </a:extLst>
          </p:cNvPr>
          <p:cNvSpPr/>
          <p:nvPr/>
        </p:nvSpPr>
        <p:spPr>
          <a:xfrm>
            <a:off x="11183215" y="419414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18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68C54F9-E5E6-214A-B14D-C77773DBD114}"/>
              </a:ext>
            </a:extLst>
          </p:cNvPr>
          <p:cNvSpPr/>
          <p:nvPr/>
        </p:nvSpPr>
        <p:spPr>
          <a:xfrm>
            <a:off x="11183215" y="441869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6B1B9A1-3ECA-4F43-81DE-74C3FEF8C877}"/>
              </a:ext>
            </a:extLst>
          </p:cNvPr>
          <p:cNvSpPr/>
          <p:nvPr/>
        </p:nvSpPr>
        <p:spPr>
          <a:xfrm>
            <a:off x="11183215" y="4630727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0E2B266-E224-4B49-AA0F-6DDE60303818}"/>
              </a:ext>
            </a:extLst>
          </p:cNvPr>
          <p:cNvSpPr/>
          <p:nvPr/>
        </p:nvSpPr>
        <p:spPr>
          <a:xfrm>
            <a:off x="11183215" y="4842762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833381C-7F2C-7047-894A-987D490A631A}"/>
              </a:ext>
            </a:extLst>
          </p:cNvPr>
          <p:cNvSpPr/>
          <p:nvPr/>
        </p:nvSpPr>
        <p:spPr>
          <a:xfrm>
            <a:off x="11183215" y="5037864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28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BDC4246-CE66-B84E-A313-5F8B8CE09263}"/>
              </a:ext>
            </a:extLst>
          </p:cNvPr>
          <p:cNvSpPr/>
          <p:nvPr/>
        </p:nvSpPr>
        <p:spPr>
          <a:xfrm>
            <a:off x="11183215" y="524474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4C82BEE-7B31-5346-B888-28BC7845519D}"/>
              </a:ext>
            </a:extLst>
          </p:cNvPr>
          <p:cNvSpPr/>
          <p:nvPr/>
        </p:nvSpPr>
        <p:spPr>
          <a:xfrm>
            <a:off x="11183215" y="545678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34E4358-472C-6646-9013-1289D3676BE2}"/>
              </a:ext>
            </a:extLst>
          </p:cNvPr>
          <p:cNvSpPr/>
          <p:nvPr/>
        </p:nvSpPr>
        <p:spPr>
          <a:xfrm>
            <a:off x="11183215" y="566881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35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95A284D-99D2-A244-A60A-CB594CE243CB}"/>
              </a:ext>
            </a:extLst>
          </p:cNvPr>
          <p:cNvSpPr/>
          <p:nvPr/>
        </p:nvSpPr>
        <p:spPr>
          <a:xfrm>
            <a:off x="11183215" y="588085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337644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In-Memory Sorting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678378-C1BD-A343-86E4-2404C9E00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067" y="2335182"/>
            <a:ext cx="7230532" cy="4275862"/>
          </a:xfrm>
          <a:prstGeom prst="rect">
            <a:avLst/>
          </a:prstGeom>
        </p:spPr>
      </p:pic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B5814895-DB7E-5A49-BD1E-D79F84FFC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2179" y="2062630"/>
            <a:ext cx="3448488" cy="1764303"/>
          </a:xfrm>
        </p:spPr>
        <p:txBody>
          <a:bodyPr>
            <a:normAutofit/>
          </a:bodyPr>
          <a:lstStyle/>
          <a:p>
            <a:r>
              <a:rPr lang="en-US" dirty="0"/>
              <a:t>Time Complexity (computation)</a:t>
            </a:r>
          </a:p>
          <a:p>
            <a:r>
              <a:rPr lang="en-US" dirty="0"/>
              <a:t>Space Complexity (memory)</a:t>
            </a:r>
          </a:p>
        </p:txBody>
      </p:sp>
    </p:spTree>
    <p:extLst>
      <p:ext uri="{BB962C8B-B14F-4D97-AF65-F5344CB8AC3E}">
        <p14:creationId xmlns:p14="http://schemas.microsoft.com/office/powerpoint/2010/main" val="251047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In-Memory Sorting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/>
              <a:t>You need to have more memory than the amount of data to be sorted.</a:t>
            </a:r>
          </a:p>
          <a:p>
            <a:r>
              <a:rPr lang="en-US" dirty="0"/>
              <a:t>You need 2X disk space to store both the input data and the output data.</a:t>
            </a:r>
          </a:p>
          <a:p>
            <a:r>
              <a:rPr lang="en-US" dirty="0"/>
              <a:t>You have 1X reads from disk, and 1X writes to disk.</a:t>
            </a:r>
          </a:p>
          <a:p>
            <a:r>
              <a:rPr lang="en-US" dirty="0"/>
              <a:t>What if you have more data to be sorted than the amount of memory available?</a:t>
            </a:r>
          </a:p>
        </p:txBody>
      </p:sp>
    </p:spTree>
    <p:extLst>
      <p:ext uri="{BB962C8B-B14F-4D97-AF65-F5344CB8AC3E}">
        <p14:creationId xmlns:p14="http://schemas.microsoft.com/office/powerpoint/2010/main" val="3598796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Sorting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7BA2F8-2BCF-414B-8873-2BC4FD392F2B}"/>
              </a:ext>
            </a:extLst>
          </p:cNvPr>
          <p:cNvSpPr/>
          <p:nvPr/>
        </p:nvSpPr>
        <p:spPr>
          <a:xfrm>
            <a:off x="70236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3E243C-142E-2249-B3BE-9E2BF7E2708A}"/>
              </a:ext>
            </a:extLst>
          </p:cNvPr>
          <p:cNvSpPr/>
          <p:nvPr/>
        </p:nvSpPr>
        <p:spPr>
          <a:xfrm>
            <a:off x="70236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AB8F31-BA5A-C14A-91D3-85AF8E954111}"/>
              </a:ext>
            </a:extLst>
          </p:cNvPr>
          <p:cNvSpPr/>
          <p:nvPr/>
        </p:nvSpPr>
        <p:spPr>
          <a:xfrm>
            <a:off x="70236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207C55-C79E-8246-B1B0-4B719AD517A6}"/>
              </a:ext>
            </a:extLst>
          </p:cNvPr>
          <p:cNvSpPr/>
          <p:nvPr/>
        </p:nvSpPr>
        <p:spPr>
          <a:xfrm>
            <a:off x="70236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17DD5C-DA20-DE48-9406-4B0B3694CDA4}"/>
              </a:ext>
            </a:extLst>
          </p:cNvPr>
          <p:cNvSpPr/>
          <p:nvPr/>
        </p:nvSpPr>
        <p:spPr>
          <a:xfrm>
            <a:off x="702365" y="361342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9EA9C6-56F5-5848-9932-D91FA30D4ACA}"/>
              </a:ext>
            </a:extLst>
          </p:cNvPr>
          <p:cNvSpPr/>
          <p:nvPr/>
        </p:nvSpPr>
        <p:spPr>
          <a:xfrm>
            <a:off x="702365" y="382545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6B2445-4E0C-C74A-AB96-FA76085D4944}"/>
              </a:ext>
            </a:extLst>
          </p:cNvPr>
          <p:cNvSpPr/>
          <p:nvPr/>
        </p:nvSpPr>
        <p:spPr>
          <a:xfrm>
            <a:off x="702365" y="403749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05480B-8FA7-2344-907E-3EF436AB938C}"/>
              </a:ext>
            </a:extLst>
          </p:cNvPr>
          <p:cNvSpPr/>
          <p:nvPr/>
        </p:nvSpPr>
        <p:spPr>
          <a:xfrm>
            <a:off x="702365" y="424952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AC90B9-6496-AF44-AE16-BFC952651098}"/>
              </a:ext>
            </a:extLst>
          </p:cNvPr>
          <p:cNvSpPr/>
          <p:nvPr/>
        </p:nvSpPr>
        <p:spPr>
          <a:xfrm>
            <a:off x="11183215" y="270270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35EE38F-2B41-F74D-8DF5-B58940E369F8}"/>
              </a:ext>
            </a:extLst>
          </p:cNvPr>
          <p:cNvSpPr/>
          <p:nvPr/>
        </p:nvSpPr>
        <p:spPr>
          <a:xfrm>
            <a:off x="11183215" y="291474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D49369-EBD1-3149-972E-DB6717A47DCD}"/>
              </a:ext>
            </a:extLst>
          </p:cNvPr>
          <p:cNvSpPr/>
          <p:nvPr/>
        </p:nvSpPr>
        <p:spPr>
          <a:xfrm>
            <a:off x="11183215" y="3126775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CFCF6D-D449-0D4F-B440-130E7CA020FF}"/>
              </a:ext>
            </a:extLst>
          </p:cNvPr>
          <p:cNvSpPr/>
          <p:nvPr/>
        </p:nvSpPr>
        <p:spPr>
          <a:xfrm>
            <a:off x="11183215" y="3338810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8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0CD40C-E36C-8441-B94B-9272DFCBF6B4}"/>
              </a:ext>
            </a:extLst>
          </p:cNvPr>
          <p:cNvSpPr/>
          <p:nvPr/>
        </p:nvSpPr>
        <p:spPr>
          <a:xfrm>
            <a:off x="11183215" y="361342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D84F082-10A9-1442-84F9-59BC19BD26F8}"/>
              </a:ext>
            </a:extLst>
          </p:cNvPr>
          <p:cNvSpPr/>
          <p:nvPr/>
        </p:nvSpPr>
        <p:spPr>
          <a:xfrm>
            <a:off x="11183215" y="382545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A17161A-1E50-B648-8322-32662C28A0D8}"/>
              </a:ext>
            </a:extLst>
          </p:cNvPr>
          <p:cNvSpPr/>
          <p:nvPr/>
        </p:nvSpPr>
        <p:spPr>
          <a:xfrm>
            <a:off x="11183215" y="403749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E2BABC-B109-DC4B-BB5E-A3A2DFB15C7E}"/>
              </a:ext>
            </a:extLst>
          </p:cNvPr>
          <p:cNvSpPr/>
          <p:nvPr/>
        </p:nvSpPr>
        <p:spPr>
          <a:xfrm>
            <a:off x="11183215" y="424952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81BC19-C0E0-FD4E-AAE1-31126F67860F}"/>
              </a:ext>
            </a:extLst>
          </p:cNvPr>
          <p:cNvSpPr txBox="1"/>
          <p:nvPr/>
        </p:nvSpPr>
        <p:spPr>
          <a:xfrm>
            <a:off x="253999" y="2319862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Input Files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3E3397C-8A2E-114C-B8D7-54675B2E0676}"/>
              </a:ext>
            </a:extLst>
          </p:cNvPr>
          <p:cNvSpPr txBox="1"/>
          <p:nvPr/>
        </p:nvSpPr>
        <p:spPr>
          <a:xfrm>
            <a:off x="10566401" y="2319862"/>
            <a:ext cx="162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Output Files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FF1D525-F420-C442-A880-89FF2650AF7F}"/>
              </a:ext>
            </a:extLst>
          </p:cNvPr>
          <p:cNvSpPr/>
          <p:nvPr/>
        </p:nvSpPr>
        <p:spPr>
          <a:xfrm>
            <a:off x="5156126" y="30671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1EA70ED-1341-3544-A5D7-F269A38FF210}"/>
              </a:ext>
            </a:extLst>
          </p:cNvPr>
          <p:cNvSpPr/>
          <p:nvPr/>
        </p:nvSpPr>
        <p:spPr>
          <a:xfrm>
            <a:off x="5655289" y="30671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915702F-4D99-CB46-913C-C244BB3A1320}"/>
              </a:ext>
            </a:extLst>
          </p:cNvPr>
          <p:cNvSpPr/>
          <p:nvPr/>
        </p:nvSpPr>
        <p:spPr>
          <a:xfrm>
            <a:off x="6154452" y="30671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8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E71AA4F-2CCB-3A44-8CED-F83315AF8B2E}"/>
              </a:ext>
            </a:extLst>
          </p:cNvPr>
          <p:cNvSpPr/>
          <p:nvPr/>
        </p:nvSpPr>
        <p:spPr>
          <a:xfrm>
            <a:off x="6653615" y="30671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A357C68-459D-FC49-AD64-4668AE3BAF85}"/>
              </a:ext>
            </a:extLst>
          </p:cNvPr>
          <p:cNvSpPr/>
          <p:nvPr/>
        </p:nvSpPr>
        <p:spPr>
          <a:xfrm>
            <a:off x="5156126" y="38718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260EFBE-0ADF-E84A-9AA8-60AC1A4E02B8}"/>
              </a:ext>
            </a:extLst>
          </p:cNvPr>
          <p:cNvSpPr/>
          <p:nvPr/>
        </p:nvSpPr>
        <p:spPr>
          <a:xfrm>
            <a:off x="5655289" y="38718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12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9AE8FFC-9CCC-5F43-942C-9535713C5C5A}"/>
              </a:ext>
            </a:extLst>
          </p:cNvPr>
          <p:cNvSpPr/>
          <p:nvPr/>
        </p:nvSpPr>
        <p:spPr>
          <a:xfrm>
            <a:off x="6154452" y="38718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18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035F3F6-61AF-6645-B5D0-53D4F0D70838}"/>
              </a:ext>
            </a:extLst>
          </p:cNvPr>
          <p:cNvSpPr/>
          <p:nvPr/>
        </p:nvSpPr>
        <p:spPr>
          <a:xfrm>
            <a:off x="6653615" y="3871837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AA626BE-BE6E-E944-9BAE-F3952864D9C6}"/>
              </a:ext>
            </a:extLst>
          </p:cNvPr>
          <p:cNvSpPr/>
          <p:nvPr/>
        </p:nvSpPr>
        <p:spPr>
          <a:xfrm>
            <a:off x="5156126" y="46139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21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576B607-3B76-2044-AC63-266C862FC676}"/>
              </a:ext>
            </a:extLst>
          </p:cNvPr>
          <p:cNvSpPr/>
          <p:nvPr/>
        </p:nvSpPr>
        <p:spPr>
          <a:xfrm>
            <a:off x="5655289" y="46139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091933B-AB25-3A44-A52B-1A1DF8E6141C}"/>
              </a:ext>
            </a:extLst>
          </p:cNvPr>
          <p:cNvSpPr/>
          <p:nvPr/>
        </p:nvSpPr>
        <p:spPr>
          <a:xfrm>
            <a:off x="6154452" y="46139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28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08B937A-49FB-6B48-9278-3679987D908C}"/>
              </a:ext>
            </a:extLst>
          </p:cNvPr>
          <p:cNvSpPr/>
          <p:nvPr/>
        </p:nvSpPr>
        <p:spPr>
          <a:xfrm>
            <a:off x="6653615" y="46139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38ED12E-8A02-9148-9C53-3F746BB76B56}"/>
              </a:ext>
            </a:extLst>
          </p:cNvPr>
          <p:cNvSpPr/>
          <p:nvPr/>
        </p:nvSpPr>
        <p:spPr>
          <a:xfrm>
            <a:off x="5156126" y="54186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258A3A5-3456-2347-A531-C41D629E9FA9}"/>
              </a:ext>
            </a:extLst>
          </p:cNvPr>
          <p:cNvSpPr/>
          <p:nvPr/>
        </p:nvSpPr>
        <p:spPr>
          <a:xfrm>
            <a:off x="5655289" y="54186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06A5647-66B3-7249-B34A-92F102CAB042}"/>
              </a:ext>
            </a:extLst>
          </p:cNvPr>
          <p:cNvSpPr/>
          <p:nvPr/>
        </p:nvSpPr>
        <p:spPr>
          <a:xfrm>
            <a:off x="6154452" y="54186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38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073299B-410E-E842-8D02-4C3CD9439B55}"/>
              </a:ext>
            </a:extLst>
          </p:cNvPr>
          <p:cNvSpPr/>
          <p:nvPr/>
        </p:nvSpPr>
        <p:spPr>
          <a:xfrm>
            <a:off x="6653615" y="5418660"/>
            <a:ext cx="397565" cy="21203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35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1B5C059-36D6-E446-B65B-FD685B4F6E12}"/>
              </a:ext>
            </a:extLst>
          </p:cNvPr>
          <p:cNvSpPr txBox="1"/>
          <p:nvPr/>
        </p:nvSpPr>
        <p:spPr>
          <a:xfrm>
            <a:off x="513661" y="6267931"/>
            <a:ext cx="89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Read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CD03AD7-4272-1743-B6B5-D5C7D0697612}"/>
              </a:ext>
            </a:extLst>
          </p:cNvPr>
          <p:cNvSpPr txBox="1"/>
          <p:nvPr/>
        </p:nvSpPr>
        <p:spPr>
          <a:xfrm>
            <a:off x="11013476" y="6336662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Write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143D16C-4C3D-4F44-87BB-2730389F7B9E}"/>
              </a:ext>
            </a:extLst>
          </p:cNvPr>
          <p:cNvSpPr txBox="1"/>
          <p:nvPr/>
        </p:nvSpPr>
        <p:spPr>
          <a:xfrm>
            <a:off x="4463844" y="5800289"/>
            <a:ext cx="89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Write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C3E51C6-CFAD-7C40-BF98-55D6D8E13537}"/>
              </a:ext>
            </a:extLst>
          </p:cNvPr>
          <p:cNvSpPr txBox="1"/>
          <p:nvPr/>
        </p:nvSpPr>
        <p:spPr>
          <a:xfrm>
            <a:off x="6983448" y="5800289"/>
            <a:ext cx="891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Read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D3BB00-F670-594F-BF82-AF941FC1F58F}"/>
              </a:ext>
            </a:extLst>
          </p:cNvPr>
          <p:cNvCxnSpPr/>
          <p:nvPr/>
        </p:nvCxnSpPr>
        <p:spPr>
          <a:xfrm>
            <a:off x="1099930" y="3067137"/>
            <a:ext cx="3895403" cy="59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F2981E0-80FD-154C-BC59-77B45275465C}"/>
              </a:ext>
            </a:extLst>
          </p:cNvPr>
          <p:cNvCxnSpPr>
            <a:cxnSpLocks/>
          </p:cNvCxnSpPr>
          <p:nvPr/>
        </p:nvCxnSpPr>
        <p:spPr>
          <a:xfrm>
            <a:off x="1099930" y="3088490"/>
            <a:ext cx="3895403" cy="851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1DE9DBC-2BEC-DD4E-8EA2-BD2B6C735D76}"/>
              </a:ext>
            </a:extLst>
          </p:cNvPr>
          <p:cNvCxnSpPr>
            <a:cxnSpLocks/>
          </p:cNvCxnSpPr>
          <p:nvPr/>
        </p:nvCxnSpPr>
        <p:spPr>
          <a:xfrm>
            <a:off x="1099930" y="3088490"/>
            <a:ext cx="3895403" cy="1593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FD5FE589-DA57-F243-9712-0FC47F2FE89D}"/>
              </a:ext>
            </a:extLst>
          </p:cNvPr>
          <p:cNvCxnSpPr>
            <a:cxnSpLocks/>
          </p:cNvCxnSpPr>
          <p:nvPr/>
        </p:nvCxnSpPr>
        <p:spPr>
          <a:xfrm>
            <a:off x="1099930" y="3105423"/>
            <a:ext cx="3895403" cy="2406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0BD235A7-10C2-1B4D-8E31-0D43F6ED6080}"/>
              </a:ext>
            </a:extLst>
          </p:cNvPr>
          <p:cNvSpPr txBox="1"/>
          <p:nvPr/>
        </p:nvSpPr>
        <p:spPr>
          <a:xfrm>
            <a:off x="5040995" y="2334470"/>
            <a:ext cx="215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Intermediate Files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B9A0733A-9048-D745-A7BE-1B1CC430467C}"/>
              </a:ext>
            </a:extLst>
          </p:cNvPr>
          <p:cNvCxnSpPr/>
          <p:nvPr/>
        </p:nvCxnSpPr>
        <p:spPr>
          <a:xfrm>
            <a:off x="7288027" y="3173154"/>
            <a:ext cx="3895403" cy="59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7FF5B1FF-97F3-0A45-98DF-F296823462D2}"/>
              </a:ext>
            </a:extLst>
          </p:cNvPr>
          <p:cNvSpPr txBox="1"/>
          <p:nvPr/>
        </p:nvSpPr>
        <p:spPr>
          <a:xfrm>
            <a:off x="2119940" y="2736091"/>
            <a:ext cx="1334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Mapping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8942678-25F9-A446-A374-B3843A9216B4}"/>
              </a:ext>
            </a:extLst>
          </p:cNvPr>
          <p:cNvSpPr txBox="1"/>
          <p:nvPr/>
        </p:nvSpPr>
        <p:spPr>
          <a:xfrm>
            <a:off x="8578750" y="2836091"/>
            <a:ext cx="1334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Sorting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4BB5339-5228-F048-B005-D22A51580F73}"/>
              </a:ext>
            </a:extLst>
          </p:cNvPr>
          <p:cNvSpPr/>
          <p:nvPr/>
        </p:nvSpPr>
        <p:spPr>
          <a:xfrm>
            <a:off x="702365" y="452487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8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67CE3C8-D311-BC45-98FA-457935C502BA}"/>
              </a:ext>
            </a:extLst>
          </p:cNvPr>
          <p:cNvSpPr/>
          <p:nvPr/>
        </p:nvSpPr>
        <p:spPr>
          <a:xfrm>
            <a:off x="702365" y="473691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18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3506071-C9A5-A04B-8A25-3779636E80FD}"/>
              </a:ext>
            </a:extLst>
          </p:cNvPr>
          <p:cNvSpPr/>
          <p:nvPr/>
        </p:nvSpPr>
        <p:spPr>
          <a:xfrm>
            <a:off x="702365" y="494894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28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5AAF4A5-1A1C-F04F-8014-46E84C994EE8}"/>
              </a:ext>
            </a:extLst>
          </p:cNvPr>
          <p:cNvSpPr/>
          <p:nvPr/>
        </p:nvSpPr>
        <p:spPr>
          <a:xfrm>
            <a:off x="702365" y="516098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38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0C3E7CA-6233-024D-BDF9-69F375E571E6}"/>
              </a:ext>
            </a:extLst>
          </p:cNvPr>
          <p:cNvSpPr/>
          <p:nvPr/>
        </p:nvSpPr>
        <p:spPr>
          <a:xfrm>
            <a:off x="702365" y="543559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5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DCC40F4-0ABA-8747-BF16-CD3B1E091F50}"/>
              </a:ext>
            </a:extLst>
          </p:cNvPr>
          <p:cNvSpPr/>
          <p:nvPr/>
        </p:nvSpPr>
        <p:spPr>
          <a:xfrm>
            <a:off x="702365" y="564763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15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64F5B48-3160-C94A-8E20-7F47844D03B8}"/>
              </a:ext>
            </a:extLst>
          </p:cNvPr>
          <p:cNvSpPr/>
          <p:nvPr/>
        </p:nvSpPr>
        <p:spPr>
          <a:xfrm>
            <a:off x="702365" y="585966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25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749FBB8-151E-F94A-8548-1B15E81E70CE}"/>
              </a:ext>
            </a:extLst>
          </p:cNvPr>
          <p:cNvSpPr/>
          <p:nvPr/>
        </p:nvSpPr>
        <p:spPr>
          <a:xfrm>
            <a:off x="702365" y="607170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35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12827D4-E708-3B4F-BB75-0D7F4AA05E80}"/>
              </a:ext>
            </a:extLst>
          </p:cNvPr>
          <p:cNvSpPr/>
          <p:nvPr/>
        </p:nvSpPr>
        <p:spPr>
          <a:xfrm>
            <a:off x="11183215" y="452487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F595323-BC6C-1340-A5DC-271C16BBED5C}"/>
              </a:ext>
            </a:extLst>
          </p:cNvPr>
          <p:cNvSpPr/>
          <p:nvPr/>
        </p:nvSpPr>
        <p:spPr>
          <a:xfrm>
            <a:off x="11183215" y="473691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22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9C9A1D7-F8BF-714E-B56C-6FDA167FE9E2}"/>
              </a:ext>
            </a:extLst>
          </p:cNvPr>
          <p:cNvSpPr/>
          <p:nvPr/>
        </p:nvSpPr>
        <p:spPr>
          <a:xfrm>
            <a:off x="11183215" y="4948948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25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6805A97-15C1-B741-B284-17BE8DD73B9B}"/>
              </a:ext>
            </a:extLst>
          </p:cNvPr>
          <p:cNvSpPr/>
          <p:nvPr/>
        </p:nvSpPr>
        <p:spPr>
          <a:xfrm>
            <a:off x="11183215" y="5160983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28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39494B8-B31F-DE48-BB40-8773C6D86A85}"/>
              </a:ext>
            </a:extLst>
          </p:cNvPr>
          <p:cNvSpPr/>
          <p:nvPr/>
        </p:nvSpPr>
        <p:spPr>
          <a:xfrm>
            <a:off x="11183215" y="543559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31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AA8D372-CB2B-364B-8B66-2CE8585D6615}"/>
              </a:ext>
            </a:extLst>
          </p:cNvPr>
          <p:cNvSpPr/>
          <p:nvPr/>
        </p:nvSpPr>
        <p:spPr>
          <a:xfrm>
            <a:off x="11183215" y="564763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32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DE70991-DD9C-A741-85F8-E3880E314E5F}"/>
              </a:ext>
            </a:extLst>
          </p:cNvPr>
          <p:cNvSpPr/>
          <p:nvPr/>
        </p:nvSpPr>
        <p:spPr>
          <a:xfrm>
            <a:off x="11183215" y="5859666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35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8AF3660-36F2-A44A-BE34-8980E76DB272}"/>
              </a:ext>
            </a:extLst>
          </p:cNvPr>
          <p:cNvSpPr/>
          <p:nvPr/>
        </p:nvSpPr>
        <p:spPr>
          <a:xfrm>
            <a:off x="11183215" y="6071701"/>
            <a:ext cx="397565" cy="21203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38967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Sorting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814953"/>
            <a:ext cx="10554574" cy="36365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MySQL: </a:t>
            </a:r>
          </a:p>
          <a:p>
            <a:pPr marL="0" indent="0">
              <a:buNone/>
            </a:pPr>
            <a:r>
              <a:rPr lang="en-US" sz="3600" dirty="0"/>
              <a:t>4 GB memory, 100 GB HDD, 30 GB data</a:t>
            </a:r>
          </a:p>
          <a:p>
            <a:pPr marL="0" indent="0">
              <a:buNone/>
            </a:pPr>
            <a:r>
              <a:rPr lang="en-US" sz="3600" dirty="0"/>
              <a:t>id </a:t>
            </a:r>
            <a:r>
              <a:rPr lang="en-US" sz="3600" dirty="0" err="1"/>
              <a:t>int</a:t>
            </a:r>
            <a:r>
              <a:rPr lang="en-US" sz="3600" dirty="0"/>
              <a:t>, description varchar(255), city varchar(255)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SELECT * FROM </a:t>
            </a:r>
            <a:r>
              <a:rPr lang="en-US" sz="3600" dirty="0" err="1"/>
              <a:t>table_t</a:t>
            </a:r>
            <a:r>
              <a:rPr lang="en-US" sz="3600" dirty="0"/>
              <a:t> ORDER BY description DESC</a:t>
            </a:r>
          </a:p>
        </p:txBody>
      </p:sp>
    </p:spTree>
    <p:extLst>
      <p:ext uri="{BB962C8B-B14F-4D97-AF65-F5344CB8AC3E}">
        <p14:creationId xmlns:p14="http://schemas.microsoft.com/office/powerpoint/2010/main" val="1619107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Sorting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SELECT * FROM </a:t>
            </a:r>
            <a:r>
              <a:rPr lang="en-US" sz="3600" dirty="0" err="1"/>
              <a:t>table_t</a:t>
            </a:r>
            <a:r>
              <a:rPr lang="en-US" sz="3600" dirty="0"/>
              <a:t> GROUP BY city ORDER BY description DESC</a:t>
            </a:r>
          </a:p>
        </p:txBody>
      </p:sp>
    </p:spTree>
    <p:extLst>
      <p:ext uri="{BB962C8B-B14F-4D97-AF65-F5344CB8AC3E}">
        <p14:creationId xmlns:p14="http://schemas.microsoft.com/office/powerpoint/2010/main" val="190586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7218-1971-8B41-AD92-26AE0437B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Sorting</a:t>
            </a:r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D1062879-EB00-FF4F-84EB-3AEE912E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n-US" dirty="0"/>
              <a:t>You don’t need to have more memory than the amount of data to be sorted.</a:t>
            </a:r>
          </a:p>
          <a:p>
            <a:r>
              <a:rPr lang="en-US" dirty="0"/>
              <a:t>You need 3X disk space to store (a) the input data, (b) the output data, and (c) the intermediate data. </a:t>
            </a:r>
          </a:p>
          <a:p>
            <a:r>
              <a:rPr lang="en-US" dirty="0"/>
              <a:t>You have 2X reads from disk, and 2X writes to disk. This is a disk I/O intensive process.</a:t>
            </a:r>
          </a:p>
          <a:p>
            <a:r>
              <a:rPr lang="en-US" dirty="0"/>
              <a:t>What if you have more data to be sorted than the amount of disk space available on a single node?</a:t>
            </a:r>
          </a:p>
        </p:txBody>
      </p:sp>
    </p:spTree>
    <p:extLst>
      <p:ext uri="{BB962C8B-B14F-4D97-AF65-F5344CB8AC3E}">
        <p14:creationId xmlns:p14="http://schemas.microsoft.com/office/powerpoint/2010/main" val="2442780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524</TotalTime>
  <Words>1717</Words>
  <Application>Microsoft Macintosh PowerPoint</Application>
  <PresentationFormat>Widescreen</PresentationFormat>
  <Paragraphs>482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Century Gothic</vt:lpstr>
      <vt:lpstr>Wingdings 2</vt:lpstr>
      <vt:lpstr>Quotable</vt:lpstr>
      <vt:lpstr>The 100 TB Sorting Competition - A Quick Review</vt:lpstr>
      <vt:lpstr>Sorting</vt:lpstr>
      <vt:lpstr>In-Memory Sorting</vt:lpstr>
      <vt:lpstr>In-Memory Sorting</vt:lpstr>
      <vt:lpstr>In-Memory Sorting</vt:lpstr>
      <vt:lpstr>External Sorting</vt:lpstr>
      <vt:lpstr>External Sorting</vt:lpstr>
      <vt:lpstr>External Sorting</vt:lpstr>
      <vt:lpstr>External Sorting</vt:lpstr>
      <vt:lpstr>Distributed Sorting – Global View</vt:lpstr>
      <vt:lpstr>Distributed Sorting – Local View</vt:lpstr>
      <vt:lpstr>Distributed Sorting</vt:lpstr>
      <vt:lpstr>100 TB Sort Benchmark</vt:lpstr>
      <vt:lpstr>100 TB Sort Benchmark - 2009</vt:lpstr>
      <vt:lpstr>100 TB Sort Benchmark - 2011</vt:lpstr>
      <vt:lpstr>100 TB Sort Benchmark - 2013</vt:lpstr>
      <vt:lpstr>100 TB Sort Benchmark - 2014</vt:lpstr>
      <vt:lpstr>100 TB Sort Benchmark - 2014</vt:lpstr>
      <vt:lpstr>100 TB Sort Benchmark - 2015</vt:lpstr>
      <vt:lpstr>100 TB Sort Benchmark - 2016</vt:lpstr>
      <vt:lpstr>100 TB Sort Benchmark - Summary</vt:lpstr>
      <vt:lpstr>100 TB Sort Benchmark - Summary</vt:lpstr>
      <vt:lpstr>100 TB Sort Benchmark - Summary</vt:lpstr>
      <vt:lpstr>What’s Next?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100 TB Sorting Competition</dc:title>
  <dc:creator>Microsoft Office User</dc:creator>
  <cp:lastModifiedBy>Microsoft Office User</cp:lastModifiedBy>
  <cp:revision>56</cp:revision>
  <dcterms:created xsi:type="dcterms:W3CDTF">2018-04-15T22:33:28Z</dcterms:created>
  <dcterms:modified xsi:type="dcterms:W3CDTF">2018-04-17T08:31:34Z</dcterms:modified>
</cp:coreProperties>
</file>