
<file path=[Content_Types].xml><?xml version="1.0" encoding="utf-8"?>
<Types xmlns="http://schemas.openxmlformats.org/package/2006/content-types">
  <Default Extension="tmp" ContentType="image/png"/>
  <Default Extension="jpeg" ContentType="image/jpeg"/>
  <Default Extension="rels" ContentType="application/vnd.openxmlformats-package.relationships+xml"/>
  <Default Extension="xml" ContentType="application/xml"/>
  <Override PartName="/ppt/presentation.xml" ContentType="application/vnd.ms-powerpoint.presentation.macroEnabled.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32" r:id="rId1"/>
  </p:sldMasterIdLst>
  <p:sldIdLst>
    <p:sldId id="300" r:id="rId2"/>
    <p:sldId id="274" r:id="rId3"/>
    <p:sldId id="304" r:id="rId4"/>
    <p:sldId id="275" r:id="rId5"/>
    <p:sldId id="282" r:id="rId6"/>
    <p:sldId id="283" r:id="rId7"/>
    <p:sldId id="278" r:id="rId8"/>
    <p:sldId id="284" r:id="rId9"/>
    <p:sldId id="262" r:id="rId10"/>
    <p:sldId id="285" r:id="rId11"/>
    <p:sldId id="287" r:id="rId12"/>
    <p:sldId id="286" r:id="rId13"/>
    <p:sldId id="288" r:id="rId14"/>
    <p:sldId id="290" r:id="rId15"/>
    <p:sldId id="289" r:id="rId16"/>
    <p:sldId id="263" r:id="rId17"/>
    <p:sldId id="291" r:id="rId18"/>
    <p:sldId id="294" r:id="rId19"/>
    <p:sldId id="293" r:id="rId20"/>
    <p:sldId id="296" r:id="rId21"/>
    <p:sldId id="295" r:id="rId22"/>
    <p:sldId id="298" r:id="rId23"/>
    <p:sldId id="301" r:id="rId24"/>
    <p:sldId id="302" r:id="rId25"/>
    <p:sldId id="303" r:id="rId26"/>
    <p:sldId id="299" r:id="rId27"/>
  </p:sldIdLst>
  <p:sldSz cx="9144000" cy="6858000" type="screen4x3"/>
  <p:notesSz cx="6858000" cy="9144000"/>
  <p:defaultTextStyle>
    <a:defPPr>
      <a:defRPr lang="zh-TW"/>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C89800"/>
    <a:srgbClr val="9900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69" d="100"/>
          <a:sy n="69" d="100"/>
        </p:scale>
        <p:origin x="1200" y="48"/>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theme" Target="theme/theme1.xml"/></Relationships>
</file>

<file path=ppt/diagrams/colors1.xml><?xml version="1.0" encoding="utf-8"?>
<dgm:colorsDef xmlns:dgm="http://schemas.openxmlformats.org/drawingml/2006/diagram" xmlns:a="http://schemas.openxmlformats.org/drawingml/2006/main" uniqueId="urn:microsoft.com/office/officeart/2005/8/colors/colorful4">
  <dgm:title val=""/>
  <dgm:desc val=""/>
  <dgm:catLst>
    <dgm:cat type="colorful" pri="10400"/>
  </dgm:catLst>
  <dgm:styleLbl name="node0">
    <dgm:fillClrLst meth="repeat">
      <a:schemeClr val="accent3"/>
    </dgm:fillClrLst>
    <dgm:linClrLst meth="repeat">
      <a:schemeClr val="lt1"/>
    </dgm:linClrLst>
    <dgm:effectClrLst/>
    <dgm:txLinClrLst/>
    <dgm:txFillClrLst/>
    <dgm:txEffectClrLst/>
  </dgm:styleLbl>
  <dgm:styleLbl name="node1">
    <dgm:fillClrLst>
      <a:schemeClr val="accent4"/>
      <a:schemeClr val="accent5"/>
    </dgm:fillClrLst>
    <dgm:linClrLst meth="repeat">
      <a:schemeClr val="lt1"/>
    </dgm:linClrLst>
    <dgm:effectClrLst/>
    <dgm:txLinClrLst/>
    <dgm:txFillClrLst/>
    <dgm:txEffectClrLst/>
  </dgm:styleLbl>
  <dgm:styleLbl name="alignNode1">
    <dgm:fillClrLst>
      <a:schemeClr val="accent4"/>
      <a:schemeClr val="accent5"/>
    </dgm:fillClrLst>
    <dgm:linClrLst>
      <a:schemeClr val="accent4"/>
      <a:schemeClr val="accent5"/>
    </dgm:linClrLst>
    <dgm:effectClrLst/>
    <dgm:txLinClrLst/>
    <dgm:txFillClrLst/>
    <dgm:txEffectClrLst/>
  </dgm:styleLbl>
  <dgm:styleLbl name="lnNode1">
    <dgm:fillClrLst>
      <a:schemeClr val="accent4"/>
      <a:schemeClr val="accent5"/>
    </dgm:fillClrLst>
    <dgm:linClrLst meth="repeat">
      <a:schemeClr val="lt1"/>
    </dgm:linClrLst>
    <dgm:effectClrLst/>
    <dgm:txLinClrLst/>
    <dgm:txFillClrLst/>
    <dgm:txEffectClrLst/>
  </dgm:styleLbl>
  <dgm:styleLbl name="vennNode1">
    <dgm:fillClrLst>
      <a:schemeClr val="accent4">
        <a:alpha val="50000"/>
      </a:schemeClr>
      <a:schemeClr val="accent5">
        <a:alpha val="50000"/>
      </a:schemeClr>
    </dgm:fillClrLst>
    <dgm:linClrLst meth="repeat">
      <a:schemeClr val="lt1"/>
    </dgm:linClrLst>
    <dgm:effectClrLst/>
    <dgm:txLinClrLst/>
    <dgm:txFillClrLst/>
    <dgm:txEffectClrLst/>
  </dgm:styleLbl>
  <dgm:styleLbl name="node2">
    <dgm:fillClrLst>
      <a:schemeClr val="accent5"/>
    </dgm:fillClrLst>
    <dgm:linClrLst meth="repeat">
      <a:schemeClr val="lt1"/>
    </dgm:linClrLst>
    <dgm:effectClrLst/>
    <dgm:txLinClrLst/>
    <dgm:txFillClrLst/>
    <dgm:txEffectClrLst/>
  </dgm:styleLbl>
  <dgm:styleLbl name="node3">
    <dgm:fillClrLst>
      <a:schemeClr val="accent6"/>
    </dgm:fillClrLst>
    <dgm:linClrLst meth="repeat">
      <a:schemeClr val="lt1"/>
    </dgm:linClrLst>
    <dgm:effectClrLst/>
    <dgm:txLinClrLst/>
    <dgm:txFillClrLst/>
    <dgm:txEffectClrLst/>
  </dgm:styleLbl>
  <dgm:styleLbl name="node4">
    <dgm:fillClrLst>
      <a:schemeClr val="accent1"/>
    </dgm:fillClrLst>
    <dgm:linClrLst meth="repeat">
      <a:schemeClr val="lt1"/>
    </dgm:linClrLst>
    <dgm:effectClrLst/>
    <dgm:txLinClrLst/>
    <dgm:txFillClrLst/>
    <dgm:txEffectClrLst/>
  </dgm:styleLbl>
  <dgm:styleLbl name="fgImgPlace1">
    <dgm:fillClrLst>
      <a:schemeClr val="accent4">
        <a:tint val="50000"/>
      </a:schemeClr>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4"/>
      <a:schemeClr val="accent5"/>
    </dgm:fillClrLst>
    <dgm:linClrLst meth="repeat">
      <a:schemeClr val="lt1"/>
    </dgm:linClrLst>
    <dgm:effectClrLst/>
    <dgm:txLinClrLst/>
    <dgm:txFillClrLst/>
    <dgm:txEffectClrLst/>
  </dgm:styleLbl>
  <dgm:styleLbl name="fgSibTrans2D1">
    <dgm:fillClrLst>
      <a:schemeClr val="accent4"/>
      <a:schemeClr val="accent5"/>
    </dgm:fillClrLst>
    <dgm:linClrLst meth="repeat">
      <a:schemeClr val="lt1"/>
    </dgm:linClrLst>
    <dgm:effectClrLst/>
    <dgm:txLinClrLst/>
    <dgm:txFillClrLst meth="repeat">
      <a:schemeClr val="lt1"/>
    </dgm:txFillClrLst>
    <dgm:txEffectClrLst/>
  </dgm:styleLbl>
  <dgm:styleLbl name="bgSibTrans2D1">
    <dgm:fillClrLst>
      <a:schemeClr val="accent4"/>
      <a:schemeClr val="accent5"/>
    </dgm:fillClrLst>
    <dgm:linClrLst meth="repeat">
      <a:schemeClr val="lt1"/>
    </dgm:linClrLst>
    <dgm:effectClrLst/>
    <dgm:txLinClrLst/>
    <dgm:txFillClrLst meth="repeat">
      <a:schemeClr val="lt1"/>
    </dgm:txFillClrLst>
    <dgm:txEffectClrLst/>
  </dgm:styleLbl>
  <dgm:styleLbl name="sibTrans1D1">
    <dgm:fillClrLst/>
    <dgm:linClrLst>
      <a:schemeClr val="accent4"/>
      <a:schemeClr val="accent5"/>
    </dgm:linClrLst>
    <dgm:effectClrLst/>
    <dgm:txLinClrLst/>
    <dgm:txFillClrLst meth="repeat">
      <a:schemeClr val="tx1"/>
    </dgm:txFillClrLst>
    <dgm:txEffectClrLst/>
  </dgm:styleLbl>
  <dgm:styleLbl name="callout">
    <dgm:fillClrLst meth="repeat">
      <a:schemeClr val="accent4"/>
    </dgm:fillClrLst>
    <dgm:linClrLst meth="repeat">
      <a:schemeClr val="accent4">
        <a:tint val="50000"/>
      </a:schemeClr>
    </dgm:linClrLst>
    <dgm:effectClrLst/>
    <dgm:txLinClrLst/>
    <dgm:txFillClrLst meth="repeat">
      <a:schemeClr val="tx1"/>
    </dgm:txFillClrLst>
    <dgm:txEffectClrLst/>
  </dgm:styleLbl>
  <dgm:styleLbl name="asst0">
    <dgm:fillClrLst meth="repeat">
      <a:schemeClr val="accent4"/>
    </dgm:fillClrLst>
    <dgm:linClrLst meth="repeat">
      <a:schemeClr val="lt1">
        <a:shade val="80000"/>
      </a:schemeClr>
    </dgm:linClrLst>
    <dgm:effectClrLst/>
    <dgm:txLinClrLst/>
    <dgm:txFillClrLst/>
    <dgm:txEffectClrLst/>
  </dgm:styleLbl>
  <dgm:styleLbl name="asst1">
    <dgm:fillClrLst meth="repeat">
      <a:schemeClr val="accent5"/>
    </dgm:fillClrLst>
    <dgm:linClrLst meth="repeat">
      <a:schemeClr val="lt1">
        <a:shade val="80000"/>
      </a:schemeClr>
    </dgm:linClrLst>
    <dgm:effectClrLst/>
    <dgm:txLinClrLst/>
    <dgm:txFillClrLst/>
    <dgm:txEffectClrLst/>
  </dgm:styleLbl>
  <dgm:styleLbl name="asst2">
    <dgm:fillClrLst>
      <a:schemeClr val="accent6"/>
    </dgm:fillClrLst>
    <dgm:linClrLst meth="repeat">
      <a:schemeClr val="lt1"/>
    </dgm:linClrLst>
    <dgm:effectClrLst/>
    <dgm:txLinClrLst/>
    <dgm:txFillClrLst/>
    <dgm:txEffectClrLst/>
  </dgm:styleLbl>
  <dgm:styleLbl name="asst3">
    <dgm:fillClrLst>
      <a:schemeClr val="accent1"/>
    </dgm:fillClrLst>
    <dgm:linClrLst meth="repeat">
      <a:schemeClr val="lt1"/>
    </dgm:linClrLst>
    <dgm:effectClrLst/>
    <dgm:txLinClrLst/>
    <dgm:txFillClrLst/>
    <dgm:txEffectClrLst/>
  </dgm:styleLbl>
  <dgm:styleLbl name="asst4">
    <dgm:fillClrLst>
      <a:schemeClr val="accent2"/>
    </dgm:fillClrLst>
    <dgm:linClrLst meth="repeat">
      <a:schemeClr val="lt1"/>
    </dgm:linClrLst>
    <dgm:effectClrLst/>
    <dgm:txLinClrLst/>
    <dgm:txFillClrLst/>
    <dgm:txEffectClrLst/>
  </dgm:styleLbl>
  <dgm:styleLbl name="parChTrans2D1">
    <dgm:fillClrLst meth="repeat">
      <a:schemeClr val="accent4"/>
    </dgm:fillClrLst>
    <dgm:linClrLst meth="repeat">
      <a:schemeClr val="lt1"/>
    </dgm:linClrLst>
    <dgm:effectClrLst/>
    <dgm:txLinClrLst/>
    <dgm:txFillClrLst meth="repeat">
      <a:schemeClr val="lt1"/>
    </dgm:txFillClrLst>
    <dgm:txEffectClrLst/>
  </dgm:styleLbl>
  <dgm:styleLbl name="parChTrans2D2">
    <dgm:fillClrLst meth="repeat">
      <a:schemeClr val="accent5"/>
    </dgm:fillClrLst>
    <dgm:linClrLst meth="repeat">
      <a:schemeClr val="lt1"/>
    </dgm:linClrLst>
    <dgm:effectClrLst/>
    <dgm:txLinClrLst/>
    <dgm:txFillClrLst/>
    <dgm:txEffectClrLst/>
  </dgm:styleLbl>
  <dgm:styleLbl name="parChTrans2D3">
    <dgm:fillClrLst meth="repeat">
      <a:schemeClr val="accent5"/>
    </dgm:fillClrLst>
    <dgm:linClrLst meth="repeat">
      <a:schemeClr val="lt1"/>
    </dgm:linClrLst>
    <dgm:effectClrLst/>
    <dgm:txLinClrLst/>
    <dgm:txFillClrLst/>
    <dgm:txEffectClrLst/>
  </dgm:styleLbl>
  <dgm:styleLbl name="parChTrans2D4">
    <dgm:fillClrLst meth="repeat">
      <a:schemeClr val="accent6"/>
    </dgm:fillClrLst>
    <dgm:linClrLst meth="repeat">
      <a:schemeClr val="lt1"/>
    </dgm:linClrLst>
    <dgm:effectClrLst/>
    <dgm:txLinClrLst/>
    <dgm:txFillClrLst meth="repeat">
      <a:schemeClr val="lt1"/>
    </dgm:txFillClrLst>
    <dgm:txEffectClrLst/>
  </dgm:styleLbl>
  <dgm:styleLbl name="parChTrans1D1">
    <dgm:fillClrLst meth="repeat">
      <a:schemeClr val="accent4"/>
    </dgm:fillClrLst>
    <dgm:linClrLst meth="repeat">
      <a:schemeClr val="accent4"/>
    </dgm:linClrLst>
    <dgm:effectClrLst/>
    <dgm:txLinClrLst/>
    <dgm:txFillClrLst meth="repeat">
      <a:schemeClr val="tx1"/>
    </dgm:txFillClrLst>
    <dgm:txEffectClrLst/>
  </dgm:styleLbl>
  <dgm:styleLbl name="parChTrans1D2">
    <dgm:fillClrLst meth="repeat">
      <a:schemeClr val="accent4">
        <a:tint val="90000"/>
      </a:schemeClr>
    </dgm:fillClrLst>
    <dgm:linClrLst meth="repeat">
      <a:schemeClr val="accent5"/>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6"/>
    </dgm:linClrLst>
    <dgm:effectClrLst/>
    <dgm:txLinClrLst/>
    <dgm:txFillClrLst meth="repeat">
      <a:schemeClr val="tx1"/>
    </dgm:txFillClrLst>
    <dgm:txEffectClrLst/>
  </dgm:styleLbl>
  <dgm:styleLbl name="parChTrans1D4">
    <dgm:fillClrLst meth="repeat">
      <a:schemeClr val="accent4">
        <a:tint val="50000"/>
      </a:schemeClr>
    </dgm:fillClrLst>
    <dgm:linClrLst meth="repeat">
      <a:schemeClr val="accent1"/>
    </dgm:linClrLst>
    <dgm:effectClrLst/>
    <dgm:txLinClrLst/>
    <dgm:txFillClrLst meth="repeat">
      <a:schemeClr val="tx1"/>
    </dgm:txFillClrLst>
    <dgm:txEffectClrLst/>
  </dgm:styleLbl>
  <dgm:styleLbl name="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4"/>
    </dgm:linClrLst>
    <dgm:effectClrLst/>
    <dgm:txLinClrLst/>
    <dgm:txFillClrLst meth="repeat">
      <a:schemeClr val="dk1"/>
    </dgm:txFillClrLst>
    <dgm:txEffectClrLst/>
  </dgm:styleLbl>
  <dgm:styleLbl name="b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solidFgAcc1">
    <dgm:fillClrLst meth="repeat">
      <a:schemeClr val="lt1"/>
    </dgm:fillClrLst>
    <dgm:linClrLst>
      <a:schemeClr val="accent4"/>
      <a:schemeClr val="accent5"/>
    </dgm:linClrLst>
    <dgm:effectClrLst/>
    <dgm:txLinClrLst/>
    <dgm:txFillClrLst meth="repeat">
      <a:schemeClr val="dk1"/>
    </dgm:txFillClrLst>
    <dgm:txEffectClrLst/>
  </dgm:styleLbl>
  <dgm:styleLbl name="solidAlignAcc1">
    <dgm:fillClrLst meth="repeat">
      <a:schemeClr val="lt1"/>
    </dgm:fillClrLst>
    <dgm:linClrLst>
      <a:schemeClr val="accent4"/>
      <a:schemeClr val="accent5"/>
    </dgm:linClrLst>
    <dgm:effectClrLst/>
    <dgm:txLinClrLst/>
    <dgm:txFillClrLst meth="repeat">
      <a:schemeClr val="dk1"/>
    </dgm:txFillClrLst>
    <dgm:txEffectClrLst/>
  </dgm:styleLbl>
  <dgm:styleLbl name="solidBgAcc1">
    <dgm:fillClrLst meth="repeat">
      <a:schemeClr val="lt1"/>
    </dgm:fillClrLst>
    <dgm:linClrLst>
      <a:schemeClr val="accent4"/>
      <a:schemeClr val="accent5"/>
    </dgm:linClrLst>
    <dgm:effectClrLst/>
    <dgm:txLinClrLst/>
    <dgm:txFillClrLst meth="repeat">
      <a:schemeClr val="dk1"/>
    </dgm:txFillClrLst>
    <dgm:txEffectClrLst/>
  </dgm:styleLbl>
  <dgm:styleLbl name="f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b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3"/>
    </dgm:linClrLst>
    <dgm:effectClrLst/>
    <dgm:txLinClrLst/>
    <dgm:txFillClrLst meth="repeat">
      <a:schemeClr val="dk1"/>
    </dgm:txFillClrLst>
    <dgm:txEffectClrLst/>
  </dgm:styleLbl>
  <dgm:styleLbl name="fgAcc2">
    <dgm:fillClrLst meth="repeat">
      <a:schemeClr val="lt1">
        <a:alpha val="90000"/>
      </a:schemeClr>
    </dgm:fillClrLst>
    <dgm:linClrLst>
      <a:schemeClr val="accent5"/>
    </dgm:linClrLst>
    <dgm:effectClrLst/>
    <dgm:txLinClrLst/>
    <dgm:txFillClrLst meth="repeat">
      <a:schemeClr val="dk1"/>
    </dgm:txFillClrLst>
    <dgm:txEffectClrLst/>
  </dgm:styleLbl>
  <dgm:styleLbl name="fgAcc3">
    <dgm:fillClrLst meth="repeat">
      <a:schemeClr val="lt1">
        <a:alpha val="90000"/>
      </a:schemeClr>
    </dgm:fillClrLst>
    <dgm:linClrLst>
      <a:schemeClr val="accent6"/>
    </dgm:linClrLst>
    <dgm:effectClrLst/>
    <dgm:txLinClrLst/>
    <dgm:txFillClrLst meth="repeat">
      <a:schemeClr val="dk1"/>
    </dgm:txFillClrLst>
    <dgm:txEffectClrLst/>
  </dgm:styleLbl>
  <dgm:styleLbl name="fgAcc4">
    <dgm:fillClrLst meth="repeat">
      <a:schemeClr val="lt1">
        <a:alpha val="90000"/>
      </a:schemeClr>
    </dgm:fillClrLst>
    <dgm:linClrLst>
      <a:schemeClr val="accent1"/>
    </dgm:linClrLst>
    <dgm:effectClrLst/>
    <dgm:txLinClrLst/>
    <dgm:txFillClrLst meth="repeat">
      <a:schemeClr val="dk1"/>
    </dgm:txFillClrLst>
    <dgm:txEffectClrLst/>
  </dgm:styleLbl>
  <dgm:styleLbl name="bgShp">
    <dgm:fillClrLst meth="repeat">
      <a:schemeClr val="accent4">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4">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E0845E25-39EE-4924-A5AE-799DB8E73BCE}" type="doc">
      <dgm:prSet loTypeId="urn:microsoft.com/office/officeart/2005/8/layout/radial3" loCatId="relationship" qsTypeId="urn:microsoft.com/office/officeart/2005/8/quickstyle/simple5" qsCatId="simple" csTypeId="urn:microsoft.com/office/officeart/2005/8/colors/colorful4" csCatId="colorful" phldr="1"/>
      <dgm:spPr/>
      <dgm:t>
        <a:bodyPr/>
        <a:lstStyle/>
        <a:p>
          <a:endParaRPr lang="zh-TW" altLang="en-US"/>
        </a:p>
      </dgm:t>
    </dgm:pt>
    <dgm:pt modelId="{83F59096-E64D-4FD8-A682-AC7BD2DFC2FD}">
      <dgm:prSet phldrT="[文字]"/>
      <dgm:spPr/>
      <dgm:t>
        <a:bodyPr/>
        <a:lstStyle/>
        <a:p>
          <a:r>
            <a:rPr lang="zh-CN" altLang="en-US" b="1" dirty="0">
              <a:solidFill>
                <a:srgbClr val="FFC000"/>
              </a:solidFill>
              <a:latin typeface="標楷體" panose="03000509000000000000" pitchFamily="65" charset="-120"/>
              <a:ea typeface="標楷體" panose="03000509000000000000" pitchFamily="65" charset="-120"/>
            </a:rPr>
            <a:t>現代佛教</a:t>
          </a:r>
          <a:endParaRPr lang="zh-TW" altLang="en-US" b="1" dirty="0">
            <a:solidFill>
              <a:srgbClr val="FFC000"/>
            </a:solidFill>
            <a:latin typeface="標楷體" panose="03000509000000000000" pitchFamily="65" charset="-120"/>
            <a:ea typeface="標楷體" panose="03000509000000000000" pitchFamily="65" charset="-120"/>
          </a:endParaRPr>
        </a:p>
      </dgm:t>
    </dgm:pt>
    <dgm:pt modelId="{D8B4B2C4-B371-4A32-8087-88B924531EF0}" type="parTrans" cxnId="{9E2F2268-F467-47DC-8006-66369EF1FA75}">
      <dgm:prSet/>
      <dgm:spPr/>
      <dgm:t>
        <a:bodyPr/>
        <a:lstStyle/>
        <a:p>
          <a:endParaRPr lang="zh-TW" altLang="en-US"/>
        </a:p>
      </dgm:t>
    </dgm:pt>
    <dgm:pt modelId="{D9826E46-35DA-410A-AF78-BB5BCB8A6780}" type="sibTrans" cxnId="{9E2F2268-F467-47DC-8006-66369EF1FA75}">
      <dgm:prSet/>
      <dgm:spPr/>
      <dgm:t>
        <a:bodyPr/>
        <a:lstStyle/>
        <a:p>
          <a:endParaRPr lang="zh-TW" altLang="en-US"/>
        </a:p>
      </dgm:t>
    </dgm:pt>
    <dgm:pt modelId="{CEABD1E3-B7A6-4DF0-83B5-B2E1A34414B8}">
      <dgm:prSet phldrT="[文字]" custT="1"/>
      <dgm:spPr/>
      <dgm:t>
        <a:bodyPr/>
        <a:lstStyle/>
        <a:p>
          <a:pPr marL="0" algn="ctr"/>
          <a:r>
            <a:rPr lang="zh-CN" altLang="en-US" sz="3600" dirty="0">
              <a:latin typeface="微軟正黑體" panose="020B0604030504040204" pitchFamily="34" charset="-120"/>
              <a:ea typeface="微軟正黑體" panose="020B0604030504040204" pitchFamily="34" charset="-120"/>
            </a:rPr>
            <a:t>理性主義</a:t>
          </a:r>
          <a:endParaRPr lang="zh-TW" altLang="en-US" sz="3600" dirty="0">
            <a:latin typeface="微軟正黑體" panose="020B0604030504040204" pitchFamily="34" charset="-120"/>
            <a:ea typeface="微軟正黑體" panose="020B0604030504040204" pitchFamily="34" charset="-120"/>
          </a:endParaRPr>
        </a:p>
      </dgm:t>
    </dgm:pt>
    <dgm:pt modelId="{B0CB048A-0F99-44DF-815B-4A6AF68D37B4}" type="parTrans" cxnId="{7F61E125-B58A-429C-A7E9-7C9CD202C6DA}">
      <dgm:prSet/>
      <dgm:spPr/>
      <dgm:t>
        <a:bodyPr/>
        <a:lstStyle/>
        <a:p>
          <a:endParaRPr lang="zh-TW" altLang="en-US"/>
        </a:p>
      </dgm:t>
    </dgm:pt>
    <dgm:pt modelId="{C656F916-42A9-40B4-9EC3-3EC1DE887C06}" type="sibTrans" cxnId="{7F61E125-B58A-429C-A7E9-7C9CD202C6DA}">
      <dgm:prSet/>
      <dgm:spPr/>
      <dgm:t>
        <a:bodyPr/>
        <a:lstStyle/>
        <a:p>
          <a:endParaRPr lang="zh-TW" altLang="en-US"/>
        </a:p>
      </dgm:t>
    </dgm:pt>
    <dgm:pt modelId="{4F53F0D5-7DD0-4D57-A949-9B731DFCD313}">
      <dgm:prSet phldrT="[文字]" custT="1"/>
      <dgm:spPr/>
      <dgm:t>
        <a:bodyPr/>
        <a:lstStyle/>
        <a:p>
          <a:pPr marL="0"/>
          <a:r>
            <a:rPr lang="zh-CN" altLang="en-US" sz="3600" dirty="0">
              <a:latin typeface="微軟正黑體" panose="020B0604030504040204" pitchFamily="34" charset="-120"/>
              <a:ea typeface="微軟正黑體" panose="020B0604030504040204" pitchFamily="34" charset="-120"/>
            </a:rPr>
            <a:t>全球化</a:t>
          </a:r>
          <a:endParaRPr lang="zh-TW" altLang="en-US" sz="3600" dirty="0">
            <a:latin typeface="微軟正黑體" panose="020B0604030504040204" pitchFamily="34" charset="-120"/>
            <a:ea typeface="微軟正黑體" panose="020B0604030504040204" pitchFamily="34" charset="-120"/>
          </a:endParaRPr>
        </a:p>
      </dgm:t>
    </dgm:pt>
    <dgm:pt modelId="{A0AD5979-A2F4-4027-98F6-9944E6659BBF}" type="parTrans" cxnId="{BF4BB48A-C720-44A1-BD95-9C4B5B830B85}">
      <dgm:prSet/>
      <dgm:spPr/>
      <dgm:t>
        <a:bodyPr/>
        <a:lstStyle/>
        <a:p>
          <a:endParaRPr lang="zh-TW" altLang="en-US"/>
        </a:p>
      </dgm:t>
    </dgm:pt>
    <dgm:pt modelId="{536875E6-6347-4E09-95DB-2948C4FF3B18}" type="sibTrans" cxnId="{BF4BB48A-C720-44A1-BD95-9C4B5B830B85}">
      <dgm:prSet/>
      <dgm:spPr/>
      <dgm:t>
        <a:bodyPr/>
        <a:lstStyle/>
        <a:p>
          <a:endParaRPr lang="zh-TW" altLang="en-US"/>
        </a:p>
      </dgm:t>
    </dgm:pt>
    <dgm:pt modelId="{8474E7A2-CE84-4708-8B91-1C7BC557A63D}">
      <dgm:prSet phldrT="[文字]" custT="1"/>
      <dgm:spPr/>
      <dgm:t>
        <a:bodyPr/>
        <a:lstStyle/>
        <a:p>
          <a:pPr marL="0" algn="ctr"/>
          <a:r>
            <a:rPr lang="zh-CN" altLang="en-US" sz="3600" dirty="0">
              <a:latin typeface="微軟正黑體" panose="020B0604030504040204" pitchFamily="34" charset="-120"/>
              <a:ea typeface="微軟正黑體" panose="020B0604030504040204" pitchFamily="34" charset="-120"/>
            </a:rPr>
            <a:t>科學主義</a:t>
          </a:r>
          <a:endParaRPr lang="zh-TW" altLang="en-US" sz="3600" dirty="0">
            <a:latin typeface="微軟正黑體" panose="020B0604030504040204" pitchFamily="34" charset="-120"/>
            <a:ea typeface="微軟正黑體" panose="020B0604030504040204" pitchFamily="34" charset="-120"/>
          </a:endParaRPr>
        </a:p>
      </dgm:t>
    </dgm:pt>
    <dgm:pt modelId="{ABD519B2-AFC2-494F-9512-367C3A739951}" type="parTrans" cxnId="{C8BB4643-F232-4506-A9D9-CB4A83D6FC70}">
      <dgm:prSet/>
      <dgm:spPr/>
      <dgm:t>
        <a:bodyPr/>
        <a:lstStyle/>
        <a:p>
          <a:endParaRPr lang="zh-TW" altLang="en-US"/>
        </a:p>
      </dgm:t>
    </dgm:pt>
    <dgm:pt modelId="{3E6CD819-B310-42A2-9490-C586F34FB531}" type="sibTrans" cxnId="{C8BB4643-F232-4506-A9D9-CB4A83D6FC70}">
      <dgm:prSet/>
      <dgm:spPr/>
      <dgm:t>
        <a:bodyPr/>
        <a:lstStyle/>
        <a:p>
          <a:endParaRPr lang="zh-TW" altLang="en-US"/>
        </a:p>
      </dgm:t>
    </dgm:pt>
    <dgm:pt modelId="{D6E40885-45CA-49D7-89E9-72C5B2B4AD3E}">
      <dgm:prSet phldrT="[文字]" custT="1"/>
      <dgm:spPr/>
      <dgm:t>
        <a:bodyPr/>
        <a:lstStyle/>
        <a:p>
          <a:pPr marL="0" algn="ctr"/>
          <a:r>
            <a:rPr lang="zh-CN" altLang="en-US" sz="3600" dirty="0">
              <a:latin typeface="微軟正黑體" panose="020B0604030504040204" pitchFamily="34" charset="-120"/>
              <a:ea typeface="微軟正黑體" panose="020B0604030504040204" pitchFamily="34" charset="-120"/>
            </a:rPr>
            <a:t>去宗教化</a:t>
          </a:r>
          <a:endParaRPr lang="zh-TW" altLang="en-US" sz="3600" dirty="0">
            <a:latin typeface="微軟正黑體" panose="020B0604030504040204" pitchFamily="34" charset="-120"/>
            <a:ea typeface="微軟正黑體" panose="020B0604030504040204" pitchFamily="34" charset="-120"/>
          </a:endParaRPr>
        </a:p>
      </dgm:t>
    </dgm:pt>
    <dgm:pt modelId="{1C563401-A88F-4515-81B6-9905E129B272}" type="parTrans" cxnId="{21A085C4-0BDC-4975-BAA1-29C93C1BE92B}">
      <dgm:prSet/>
      <dgm:spPr/>
      <dgm:t>
        <a:bodyPr/>
        <a:lstStyle/>
        <a:p>
          <a:endParaRPr lang="zh-TW" altLang="en-US"/>
        </a:p>
      </dgm:t>
    </dgm:pt>
    <dgm:pt modelId="{717A237B-9680-4662-B790-51B6072E825B}" type="sibTrans" cxnId="{21A085C4-0BDC-4975-BAA1-29C93C1BE92B}">
      <dgm:prSet/>
      <dgm:spPr/>
      <dgm:t>
        <a:bodyPr/>
        <a:lstStyle/>
        <a:p>
          <a:endParaRPr lang="zh-TW" altLang="en-US"/>
        </a:p>
      </dgm:t>
    </dgm:pt>
    <dgm:pt modelId="{EB4C0CA2-28D7-4E68-B5F8-CE4069575729}">
      <dgm:prSet phldrT="[文字]" custT="1"/>
      <dgm:spPr/>
      <dgm:t>
        <a:bodyPr/>
        <a:lstStyle/>
        <a:p>
          <a:pPr marL="0"/>
          <a:r>
            <a:rPr lang="zh-CN" altLang="en-US" sz="3600" dirty="0">
              <a:latin typeface="微軟正黑體" panose="020B0604030504040204" pitchFamily="34" charset="-120"/>
              <a:ea typeface="微軟正黑體" panose="020B0604030504040204" pitchFamily="34" charset="-120"/>
            </a:rPr>
            <a:t>浪漫主義</a:t>
          </a:r>
          <a:endParaRPr lang="zh-TW" altLang="en-US" sz="3600" dirty="0">
            <a:latin typeface="微軟正黑體" panose="020B0604030504040204" pitchFamily="34" charset="-120"/>
            <a:ea typeface="微軟正黑體" panose="020B0604030504040204" pitchFamily="34" charset="-120"/>
          </a:endParaRPr>
        </a:p>
      </dgm:t>
    </dgm:pt>
    <dgm:pt modelId="{B7E9162F-CBD9-4BE4-9341-05BDF65F7A9E}" type="parTrans" cxnId="{DB55A098-5469-44FC-A1F6-1F16C35A3417}">
      <dgm:prSet/>
      <dgm:spPr/>
      <dgm:t>
        <a:bodyPr/>
        <a:lstStyle/>
        <a:p>
          <a:endParaRPr lang="zh-TW" altLang="en-US"/>
        </a:p>
      </dgm:t>
    </dgm:pt>
    <dgm:pt modelId="{BDC36996-559F-4545-99A7-2212DD499E2B}" type="sibTrans" cxnId="{DB55A098-5469-44FC-A1F6-1F16C35A3417}">
      <dgm:prSet/>
      <dgm:spPr/>
      <dgm:t>
        <a:bodyPr/>
        <a:lstStyle/>
        <a:p>
          <a:endParaRPr lang="zh-TW" altLang="en-US"/>
        </a:p>
      </dgm:t>
    </dgm:pt>
    <dgm:pt modelId="{218C5917-0B90-4235-9EE7-10607619F895}" type="pres">
      <dgm:prSet presAssocID="{E0845E25-39EE-4924-A5AE-799DB8E73BCE}" presName="composite" presStyleCnt="0">
        <dgm:presLayoutVars>
          <dgm:chMax val="1"/>
          <dgm:dir/>
          <dgm:resizeHandles val="exact"/>
        </dgm:presLayoutVars>
      </dgm:prSet>
      <dgm:spPr/>
    </dgm:pt>
    <dgm:pt modelId="{BC893DB6-01E5-4355-A6BA-3D1AC66587E2}" type="pres">
      <dgm:prSet presAssocID="{E0845E25-39EE-4924-A5AE-799DB8E73BCE}" presName="radial" presStyleCnt="0">
        <dgm:presLayoutVars>
          <dgm:animLvl val="ctr"/>
        </dgm:presLayoutVars>
      </dgm:prSet>
      <dgm:spPr/>
    </dgm:pt>
    <dgm:pt modelId="{91C83B62-8C3F-485E-AC03-1A4CAA3D473B}" type="pres">
      <dgm:prSet presAssocID="{83F59096-E64D-4FD8-A682-AC7BD2DFC2FD}" presName="centerShape" presStyleLbl="vennNode1" presStyleIdx="0" presStyleCnt="6" custScaleX="184358" custScaleY="136838" custLinFactNeighborX="187" custLinFactNeighborY="6240"/>
      <dgm:spPr/>
    </dgm:pt>
    <dgm:pt modelId="{33F772AB-4BC2-419C-916B-4F3B3DEB7A34}" type="pres">
      <dgm:prSet presAssocID="{CEABD1E3-B7A6-4DF0-83B5-B2E1A34414B8}" presName="node" presStyleLbl="vennNode1" presStyleIdx="1" presStyleCnt="6" custScaleX="193090" custScaleY="124318" custRadScaleRad="87764">
        <dgm:presLayoutVars>
          <dgm:bulletEnabled val="1"/>
        </dgm:presLayoutVars>
      </dgm:prSet>
      <dgm:spPr/>
    </dgm:pt>
    <dgm:pt modelId="{5593EEBE-F044-4239-A9ED-9535D670C70C}" type="pres">
      <dgm:prSet presAssocID="{D6E40885-45CA-49D7-89E9-72C5B2B4AD3E}" presName="node" presStyleLbl="vennNode1" presStyleIdx="2" presStyleCnt="6" custScaleX="175134" custScaleY="125842" custRadScaleRad="135391" custRadScaleInc="4566">
        <dgm:presLayoutVars>
          <dgm:bulletEnabled val="1"/>
        </dgm:presLayoutVars>
      </dgm:prSet>
      <dgm:spPr/>
    </dgm:pt>
    <dgm:pt modelId="{1CF0E877-3E0D-4C5C-BAFE-696B7C1D72FA}" type="pres">
      <dgm:prSet presAssocID="{EB4C0CA2-28D7-4E68-B5F8-CE4069575729}" presName="node" presStyleLbl="vennNode1" presStyleIdx="3" presStyleCnt="6" custScaleX="187145" custScaleY="128756" custRadScaleRad="134832" custRadScaleInc="-23790">
        <dgm:presLayoutVars>
          <dgm:bulletEnabled val="1"/>
        </dgm:presLayoutVars>
      </dgm:prSet>
      <dgm:spPr/>
    </dgm:pt>
    <dgm:pt modelId="{8E70E89F-DF69-4471-8768-0313631B1574}" type="pres">
      <dgm:prSet presAssocID="{4F53F0D5-7DD0-4D57-A949-9B731DFCD313}" presName="node" presStyleLbl="vennNode1" presStyleIdx="4" presStyleCnt="6" custScaleX="224437" custScaleY="140085" custRadScaleRad="115340" custRadScaleInc="10335">
        <dgm:presLayoutVars>
          <dgm:bulletEnabled val="1"/>
        </dgm:presLayoutVars>
      </dgm:prSet>
      <dgm:spPr/>
    </dgm:pt>
    <dgm:pt modelId="{122ED64A-6978-47C1-BB11-493FD3B6AFA7}" type="pres">
      <dgm:prSet presAssocID="{8474E7A2-CE84-4708-8B91-1C7BC557A63D}" presName="node" presStyleLbl="vennNode1" presStyleIdx="5" presStyleCnt="6" custScaleX="186123" custScaleY="132597" custRadScaleRad="133742" custRadScaleInc="-2157">
        <dgm:presLayoutVars>
          <dgm:bulletEnabled val="1"/>
        </dgm:presLayoutVars>
      </dgm:prSet>
      <dgm:spPr/>
    </dgm:pt>
  </dgm:ptLst>
  <dgm:cxnLst>
    <dgm:cxn modelId="{7F61E125-B58A-429C-A7E9-7C9CD202C6DA}" srcId="{83F59096-E64D-4FD8-A682-AC7BD2DFC2FD}" destId="{CEABD1E3-B7A6-4DF0-83B5-B2E1A34414B8}" srcOrd="0" destOrd="0" parTransId="{B0CB048A-0F99-44DF-815B-4A6AF68D37B4}" sibTransId="{C656F916-42A9-40B4-9EC3-3EC1DE887C06}"/>
    <dgm:cxn modelId="{FC8EA327-F608-4B3A-8865-BF76A63F5963}" type="presOf" srcId="{CEABD1E3-B7A6-4DF0-83B5-B2E1A34414B8}" destId="{33F772AB-4BC2-419C-916B-4F3B3DEB7A34}" srcOrd="0" destOrd="0" presId="urn:microsoft.com/office/officeart/2005/8/layout/radial3"/>
    <dgm:cxn modelId="{C8BB4643-F232-4506-A9D9-CB4A83D6FC70}" srcId="{83F59096-E64D-4FD8-A682-AC7BD2DFC2FD}" destId="{8474E7A2-CE84-4708-8B91-1C7BC557A63D}" srcOrd="4" destOrd="0" parTransId="{ABD519B2-AFC2-494F-9512-367C3A739951}" sibTransId="{3E6CD819-B310-42A2-9490-C586F34FB531}"/>
    <dgm:cxn modelId="{9E2F2268-F467-47DC-8006-66369EF1FA75}" srcId="{E0845E25-39EE-4924-A5AE-799DB8E73BCE}" destId="{83F59096-E64D-4FD8-A682-AC7BD2DFC2FD}" srcOrd="0" destOrd="0" parTransId="{D8B4B2C4-B371-4A32-8087-88B924531EF0}" sibTransId="{D9826E46-35DA-410A-AF78-BB5BCB8A6780}"/>
    <dgm:cxn modelId="{4DA7BF56-825D-41FA-8D83-F529241F8C9B}" type="presOf" srcId="{83F59096-E64D-4FD8-A682-AC7BD2DFC2FD}" destId="{91C83B62-8C3F-485E-AC03-1A4CAA3D473B}" srcOrd="0" destOrd="0" presId="urn:microsoft.com/office/officeart/2005/8/layout/radial3"/>
    <dgm:cxn modelId="{18BB9457-C6A4-40AE-8FE4-C44A8ED771CC}" type="presOf" srcId="{4F53F0D5-7DD0-4D57-A949-9B731DFCD313}" destId="{8E70E89F-DF69-4471-8768-0313631B1574}" srcOrd="0" destOrd="0" presId="urn:microsoft.com/office/officeart/2005/8/layout/radial3"/>
    <dgm:cxn modelId="{56E7A683-5A11-4202-B5A3-56D8547D67F4}" type="presOf" srcId="{E0845E25-39EE-4924-A5AE-799DB8E73BCE}" destId="{218C5917-0B90-4235-9EE7-10607619F895}" srcOrd="0" destOrd="0" presId="urn:microsoft.com/office/officeart/2005/8/layout/radial3"/>
    <dgm:cxn modelId="{BF4BB48A-C720-44A1-BD95-9C4B5B830B85}" srcId="{83F59096-E64D-4FD8-A682-AC7BD2DFC2FD}" destId="{4F53F0D5-7DD0-4D57-A949-9B731DFCD313}" srcOrd="3" destOrd="0" parTransId="{A0AD5979-A2F4-4027-98F6-9944E6659BBF}" sibTransId="{536875E6-6347-4E09-95DB-2948C4FF3B18}"/>
    <dgm:cxn modelId="{5747FE93-2F5E-4025-A8D5-96A86821FFA4}" type="presOf" srcId="{EB4C0CA2-28D7-4E68-B5F8-CE4069575729}" destId="{1CF0E877-3E0D-4C5C-BAFE-696B7C1D72FA}" srcOrd="0" destOrd="0" presId="urn:microsoft.com/office/officeart/2005/8/layout/radial3"/>
    <dgm:cxn modelId="{DB55A098-5469-44FC-A1F6-1F16C35A3417}" srcId="{83F59096-E64D-4FD8-A682-AC7BD2DFC2FD}" destId="{EB4C0CA2-28D7-4E68-B5F8-CE4069575729}" srcOrd="2" destOrd="0" parTransId="{B7E9162F-CBD9-4BE4-9341-05BDF65F7A9E}" sibTransId="{BDC36996-559F-4545-99A7-2212DD499E2B}"/>
    <dgm:cxn modelId="{6FEB6DB2-6061-44E5-B2A8-BD8B1192CC05}" type="presOf" srcId="{8474E7A2-CE84-4708-8B91-1C7BC557A63D}" destId="{122ED64A-6978-47C1-BB11-493FD3B6AFA7}" srcOrd="0" destOrd="0" presId="urn:microsoft.com/office/officeart/2005/8/layout/radial3"/>
    <dgm:cxn modelId="{21A085C4-0BDC-4975-BAA1-29C93C1BE92B}" srcId="{83F59096-E64D-4FD8-A682-AC7BD2DFC2FD}" destId="{D6E40885-45CA-49D7-89E9-72C5B2B4AD3E}" srcOrd="1" destOrd="0" parTransId="{1C563401-A88F-4515-81B6-9905E129B272}" sibTransId="{717A237B-9680-4662-B790-51B6072E825B}"/>
    <dgm:cxn modelId="{8CFA18F7-21F8-47B0-9296-09B2B7A189D8}" type="presOf" srcId="{D6E40885-45CA-49D7-89E9-72C5B2B4AD3E}" destId="{5593EEBE-F044-4239-A9ED-9535D670C70C}" srcOrd="0" destOrd="0" presId="urn:microsoft.com/office/officeart/2005/8/layout/radial3"/>
    <dgm:cxn modelId="{78F40114-2B79-46DD-A040-CD9D06F9F506}" type="presParOf" srcId="{218C5917-0B90-4235-9EE7-10607619F895}" destId="{BC893DB6-01E5-4355-A6BA-3D1AC66587E2}" srcOrd="0" destOrd="0" presId="urn:microsoft.com/office/officeart/2005/8/layout/radial3"/>
    <dgm:cxn modelId="{4B088D62-76AA-434F-B203-42FAD9616A0E}" type="presParOf" srcId="{BC893DB6-01E5-4355-A6BA-3D1AC66587E2}" destId="{91C83B62-8C3F-485E-AC03-1A4CAA3D473B}" srcOrd="0" destOrd="0" presId="urn:microsoft.com/office/officeart/2005/8/layout/radial3"/>
    <dgm:cxn modelId="{4C68D604-814A-44BB-8B8E-F1D577A5B0FF}" type="presParOf" srcId="{BC893DB6-01E5-4355-A6BA-3D1AC66587E2}" destId="{33F772AB-4BC2-419C-916B-4F3B3DEB7A34}" srcOrd="1" destOrd="0" presId="urn:microsoft.com/office/officeart/2005/8/layout/radial3"/>
    <dgm:cxn modelId="{8BE9CAC9-C74F-4197-986A-30FD2551548E}" type="presParOf" srcId="{BC893DB6-01E5-4355-A6BA-3D1AC66587E2}" destId="{5593EEBE-F044-4239-A9ED-9535D670C70C}" srcOrd="2" destOrd="0" presId="urn:microsoft.com/office/officeart/2005/8/layout/radial3"/>
    <dgm:cxn modelId="{D60CEE2C-5514-49FF-8098-FE3F732AF4D3}" type="presParOf" srcId="{BC893DB6-01E5-4355-A6BA-3D1AC66587E2}" destId="{1CF0E877-3E0D-4C5C-BAFE-696B7C1D72FA}" srcOrd="3" destOrd="0" presId="urn:microsoft.com/office/officeart/2005/8/layout/radial3"/>
    <dgm:cxn modelId="{B8E6F43F-51CB-49D9-A068-ED141F3A1F87}" type="presParOf" srcId="{BC893DB6-01E5-4355-A6BA-3D1AC66587E2}" destId="{8E70E89F-DF69-4471-8768-0313631B1574}" srcOrd="4" destOrd="0" presId="urn:microsoft.com/office/officeart/2005/8/layout/radial3"/>
    <dgm:cxn modelId="{42CFF255-5289-4A0A-A501-4337D076FBDC}" type="presParOf" srcId="{BC893DB6-01E5-4355-A6BA-3D1AC66587E2}" destId="{122ED64A-6978-47C1-BB11-493FD3B6AFA7}" srcOrd="5" destOrd="0" presId="urn:microsoft.com/office/officeart/2005/8/layout/radial3"/>
  </dgm:cxnLst>
  <dgm:bg/>
  <dgm:whole/>
  <dgm:extLst>
    <a:ext uri="http://schemas.microsoft.com/office/drawing/2008/diagram">
      <dsp:dataModelExt xmlns:dsp="http://schemas.microsoft.com/office/drawing/2008/diagram" relId="rId6" minVer="http://schemas.openxmlformats.org/drawingml/2006/diagram"/>
    </a:ext>
    <a:ext uri="{C62137D5-CB1D-491B-B009-E17868A290BF}">
      <dgm14:recolorImg xmlns:dgm14="http://schemas.microsoft.com/office/drawing/2010/diagram" val="1"/>
    </a:ext>
  </dgm:extLst>
</dgm:dataModel>
</file>

<file path=ppt/diagrams/data2.xml><?xml version="1.0" encoding="utf-8"?>
<dgm:dataModel xmlns:dgm="http://schemas.openxmlformats.org/drawingml/2006/diagram" xmlns:a="http://schemas.openxmlformats.org/drawingml/2006/main">
  <dgm:ptLst>
    <dgm:pt modelId="{1E6CB0BB-2441-439F-9F9E-A9DCB1AA1999}" type="doc">
      <dgm:prSet loTypeId="urn:microsoft.com/office/officeart/2005/8/layout/radial5" loCatId="relationship" qsTypeId="urn:microsoft.com/office/officeart/2005/8/quickstyle/simple1" qsCatId="simple" csTypeId="urn:microsoft.com/office/officeart/2005/8/colors/colorful1" csCatId="colorful" phldr="1"/>
      <dgm:spPr/>
      <dgm:t>
        <a:bodyPr/>
        <a:lstStyle/>
        <a:p>
          <a:endParaRPr lang="zh-TW" altLang="en-US"/>
        </a:p>
      </dgm:t>
    </dgm:pt>
    <dgm:pt modelId="{42E45532-627D-4976-8542-B7C17D138035}">
      <dgm:prSet phldrT="[文字]" custT="1">
        <dgm:style>
          <a:lnRef idx="2">
            <a:schemeClr val="accent2">
              <a:shade val="50000"/>
            </a:schemeClr>
          </a:lnRef>
          <a:fillRef idx="1">
            <a:schemeClr val="accent2"/>
          </a:fillRef>
          <a:effectRef idx="0">
            <a:schemeClr val="accent2"/>
          </a:effectRef>
          <a:fontRef idx="minor">
            <a:schemeClr val="lt1"/>
          </a:fontRef>
        </dgm:style>
      </dgm:prSet>
      <dgm:spPr/>
      <dgm:t>
        <a:bodyPr/>
        <a:lstStyle/>
        <a:p>
          <a:pPr marL="0" marR="0" indent="0" defTabSz="914400" eaLnBrk="1" fontAlgn="auto" latinLnBrk="0" hangingPunct="1">
            <a:lnSpc>
              <a:spcPct val="100000"/>
            </a:lnSpc>
            <a:spcBef>
              <a:spcPts val="0"/>
            </a:spcBef>
            <a:spcAft>
              <a:spcPts val="0"/>
            </a:spcAft>
            <a:buClrTx/>
            <a:buSzTx/>
            <a:buFontTx/>
            <a:buNone/>
            <a:tabLst/>
            <a:defRPr/>
          </a:pPr>
          <a:r>
            <a:rPr lang="zh-CN" altLang="en-US" sz="2800" b="1">
              <a:solidFill>
                <a:srgbClr val="990000"/>
              </a:solidFill>
              <a:latin typeface="標楷體" panose="03000509000000000000" pitchFamily="65" charset="-120"/>
              <a:ea typeface="標楷體" panose="03000509000000000000" pitchFamily="65" charset="-120"/>
            </a:rPr>
            <a:t>理性主義</a:t>
          </a:r>
          <a:endParaRPr lang="en-US" altLang="zh-CN" sz="2800" b="1" dirty="0">
            <a:solidFill>
              <a:srgbClr val="990000"/>
            </a:solidFill>
            <a:latin typeface="標楷體" panose="03000509000000000000" pitchFamily="65" charset="-120"/>
            <a:ea typeface="標楷體" panose="03000509000000000000" pitchFamily="65" charset="-120"/>
          </a:endParaRPr>
        </a:p>
        <a:p>
          <a:pPr marL="0" marR="0" indent="0" defTabSz="914400" eaLnBrk="1" fontAlgn="auto" latinLnBrk="0" hangingPunct="1">
            <a:lnSpc>
              <a:spcPct val="100000"/>
            </a:lnSpc>
            <a:spcBef>
              <a:spcPts val="0"/>
            </a:spcBef>
            <a:spcAft>
              <a:spcPts val="0"/>
            </a:spcAft>
            <a:buClrTx/>
            <a:buSzTx/>
            <a:buFontTx/>
            <a:buNone/>
            <a:tabLst/>
            <a:defRPr/>
          </a:pPr>
          <a:r>
            <a:rPr lang="zh-CN" altLang="en-US" sz="2800" b="1">
              <a:solidFill>
                <a:srgbClr val="990000"/>
              </a:solidFill>
              <a:latin typeface="標楷體" panose="03000509000000000000" pitchFamily="65" charset="-120"/>
              <a:ea typeface="標楷體" panose="03000509000000000000" pitchFamily="65" charset="-120"/>
            </a:rPr>
            <a:t>去宗教化</a:t>
          </a:r>
          <a:endParaRPr lang="zh-TW" altLang="en-US" sz="2800" b="1" dirty="0">
            <a:solidFill>
              <a:srgbClr val="990000"/>
            </a:solidFill>
            <a:latin typeface="標楷體" panose="03000509000000000000" pitchFamily="65" charset="-120"/>
            <a:ea typeface="標楷體" panose="03000509000000000000" pitchFamily="65" charset="-120"/>
          </a:endParaRPr>
        </a:p>
      </dgm:t>
    </dgm:pt>
    <dgm:pt modelId="{55C37BD6-B625-437C-94F8-7D74A92E44AA}" type="parTrans" cxnId="{D4914363-7AC3-4045-AD25-66DC6D771B23}">
      <dgm:prSet/>
      <dgm:spPr/>
      <dgm:t>
        <a:bodyPr/>
        <a:lstStyle/>
        <a:p>
          <a:endParaRPr lang="zh-TW" altLang="en-US"/>
        </a:p>
      </dgm:t>
    </dgm:pt>
    <dgm:pt modelId="{F7E93E3C-D7BF-4B13-9130-9235FF778770}" type="sibTrans" cxnId="{D4914363-7AC3-4045-AD25-66DC6D771B23}">
      <dgm:prSet/>
      <dgm:spPr/>
      <dgm:t>
        <a:bodyPr/>
        <a:lstStyle/>
        <a:p>
          <a:endParaRPr lang="zh-TW" altLang="en-US"/>
        </a:p>
      </dgm:t>
    </dgm:pt>
    <dgm:pt modelId="{7A83DC16-075C-467B-9C69-463B56CA045E}">
      <dgm:prSet phldrT="[文字]" custT="1">
        <dgm:style>
          <a:lnRef idx="1">
            <a:schemeClr val="accent6"/>
          </a:lnRef>
          <a:fillRef idx="3">
            <a:schemeClr val="accent6"/>
          </a:fillRef>
          <a:effectRef idx="2">
            <a:schemeClr val="accent6"/>
          </a:effectRef>
          <a:fontRef idx="minor">
            <a:schemeClr val="lt1"/>
          </a:fontRef>
        </dgm:style>
      </dgm:prSet>
      <dgm:spPr/>
      <dgm:t>
        <a:bodyPr/>
        <a:lstStyle/>
        <a:p>
          <a:r>
            <a:rPr lang="zh-CN" altLang="en-US" sz="2400">
              <a:latin typeface="微軟正黑體" panose="020B0604030504040204" pitchFamily="34" charset="-120"/>
              <a:ea typeface="微軟正黑體" panose="020B0604030504040204" pitchFamily="34" charset="-120"/>
            </a:rPr>
            <a:t>以歷史文獻考證的價值</a:t>
          </a:r>
          <a:endParaRPr lang="en-US" altLang="zh-CN" sz="2400" dirty="0">
            <a:latin typeface="微軟正黑體" panose="020B0604030504040204" pitchFamily="34" charset="-120"/>
            <a:ea typeface="微軟正黑體" panose="020B0604030504040204" pitchFamily="34" charset="-120"/>
          </a:endParaRPr>
        </a:p>
        <a:p>
          <a:r>
            <a:rPr lang="zh-CN" altLang="en-US" sz="2400">
              <a:latin typeface="微軟正黑體" panose="020B0604030504040204" pitchFamily="34" charset="-120"/>
              <a:ea typeface="微軟正黑體" panose="020B0604030504040204" pitchFamily="34" charset="-120"/>
            </a:rPr>
            <a:t>為宗教價值</a:t>
          </a:r>
          <a:endParaRPr lang="zh-TW" altLang="en-US" sz="2400" dirty="0">
            <a:latin typeface="微軟正黑體" panose="020B0604030504040204" pitchFamily="34" charset="-120"/>
            <a:ea typeface="微軟正黑體" panose="020B0604030504040204" pitchFamily="34" charset="-120"/>
          </a:endParaRPr>
        </a:p>
      </dgm:t>
    </dgm:pt>
    <dgm:pt modelId="{398199AE-BA7E-4D07-A28B-52E754BBF0B8}" type="parTrans" cxnId="{ED339F0A-8E5A-4C99-B437-16B58BEC91E3}">
      <dgm:prSet custT="1"/>
      <dgm:spPr/>
      <dgm:t>
        <a:bodyPr/>
        <a:lstStyle/>
        <a:p>
          <a:endParaRPr lang="zh-TW" altLang="en-US" sz="2400">
            <a:solidFill>
              <a:srgbClr val="FFC000"/>
            </a:solidFill>
            <a:latin typeface="標楷體" panose="03000509000000000000" pitchFamily="65" charset="-120"/>
            <a:ea typeface="標楷體" panose="03000509000000000000" pitchFamily="65" charset="-120"/>
          </a:endParaRPr>
        </a:p>
      </dgm:t>
    </dgm:pt>
    <dgm:pt modelId="{33F5F13D-C3E1-4ABB-88D8-6C1B539DFCB6}" type="sibTrans" cxnId="{ED339F0A-8E5A-4C99-B437-16B58BEC91E3}">
      <dgm:prSet/>
      <dgm:spPr/>
      <dgm:t>
        <a:bodyPr/>
        <a:lstStyle/>
        <a:p>
          <a:endParaRPr lang="zh-TW" altLang="en-US"/>
        </a:p>
      </dgm:t>
    </dgm:pt>
    <dgm:pt modelId="{C528C438-241D-48E9-B272-8C055EF690A9}">
      <dgm:prSet phldrT="[文字]" custT="1"/>
      <dgm:spPr/>
      <dgm:t>
        <a:bodyPr/>
        <a:lstStyle/>
        <a:p>
          <a:r>
            <a:rPr lang="zh-CN" altLang="en-US" sz="2400">
              <a:latin typeface="微軟正黑體" panose="020B0604030504040204" pitchFamily="34" charset="-120"/>
              <a:ea typeface="微軟正黑體" panose="020B0604030504040204" pitchFamily="34" charset="-120"/>
            </a:rPr>
            <a:t>宗教多元論（殊途同歸）</a:t>
          </a:r>
          <a:endParaRPr lang="zh-TW" altLang="en-US" sz="2400" dirty="0">
            <a:latin typeface="微軟正黑體" panose="020B0604030504040204" pitchFamily="34" charset="-120"/>
            <a:ea typeface="微軟正黑體" panose="020B0604030504040204" pitchFamily="34" charset="-120"/>
          </a:endParaRPr>
        </a:p>
      </dgm:t>
    </dgm:pt>
    <dgm:pt modelId="{97C82BA0-A5F4-466F-B168-67DB71B5FC19}" type="parTrans" cxnId="{AE814698-7F25-4B16-841A-9C9A81745C5C}">
      <dgm:prSet custT="1"/>
      <dgm:spPr/>
      <dgm:t>
        <a:bodyPr/>
        <a:lstStyle/>
        <a:p>
          <a:endParaRPr lang="zh-TW" altLang="en-US" sz="2400">
            <a:solidFill>
              <a:srgbClr val="FFC000"/>
            </a:solidFill>
            <a:latin typeface="標楷體" panose="03000509000000000000" pitchFamily="65" charset="-120"/>
            <a:ea typeface="標楷體" panose="03000509000000000000" pitchFamily="65" charset="-120"/>
          </a:endParaRPr>
        </a:p>
      </dgm:t>
    </dgm:pt>
    <dgm:pt modelId="{2F2B654C-58D8-4212-8515-ABF7D5BD6589}" type="sibTrans" cxnId="{AE814698-7F25-4B16-841A-9C9A81745C5C}">
      <dgm:prSet/>
      <dgm:spPr/>
      <dgm:t>
        <a:bodyPr/>
        <a:lstStyle/>
        <a:p>
          <a:endParaRPr lang="zh-TW" altLang="en-US"/>
        </a:p>
      </dgm:t>
    </dgm:pt>
    <dgm:pt modelId="{51256DFC-304A-4F6B-961D-6E4D7B92D6AD}">
      <dgm:prSet phldrT="[文字]" custT="1"/>
      <dgm:spPr/>
      <dgm:t>
        <a:bodyPr/>
        <a:lstStyle/>
        <a:p>
          <a:r>
            <a:rPr lang="zh-CN" altLang="en-US" sz="2400">
              <a:latin typeface="微軟正黑體" panose="020B0604030504040204" pitchFamily="34" charset="-120"/>
              <a:ea typeface="微軟正黑體" panose="020B0604030504040204" pitchFamily="34" charset="-120"/>
            </a:rPr>
            <a:t>淡化信仰</a:t>
          </a:r>
          <a:endParaRPr lang="en-US" altLang="zh-CN" sz="2400" dirty="0">
            <a:latin typeface="微軟正黑體" panose="020B0604030504040204" pitchFamily="34" charset="-120"/>
            <a:ea typeface="微軟正黑體" panose="020B0604030504040204" pitchFamily="34" charset="-120"/>
          </a:endParaRPr>
        </a:p>
        <a:p>
          <a:r>
            <a:rPr lang="zh-CN" altLang="en-US" sz="2400">
              <a:latin typeface="微軟正黑體" panose="020B0604030504040204" pitchFamily="34" charset="-120"/>
              <a:ea typeface="微軟正黑體" panose="020B0604030504040204" pitchFamily="34" charset="-120"/>
            </a:rPr>
            <a:t>淡化宗教儀式（去魅）</a:t>
          </a:r>
          <a:endParaRPr lang="zh-TW" altLang="en-US" sz="2400" dirty="0">
            <a:latin typeface="微軟正黑體" panose="020B0604030504040204" pitchFamily="34" charset="-120"/>
            <a:ea typeface="微軟正黑體" panose="020B0604030504040204" pitchFamily="34" charset="-120"/>
          </a:endParaRPr>
        </a:p>
      </dgm:t>
    </dgm:pt>
    <dgm:pt modelId="{650DEA72-C579-408F-97C2-F1D1E65DA148}" type="parTrans" cxnId="{4756880B-D2E6-45D7-81B1-45C428CC3D1E}">
      <dgm:prSet custT="1"/>
      <dgm:spPr/>
      <dgm:t>
        <a:bodyPr/>
        <a:lstStyle/>
        <a:p>
          <a:endParaRPr lang="zh-TW" altLang="en-US" sz="2400">
            <a:solidFill>
              <a:srgbClr val="FFC000"/>
            </a:solidFill>
            <a:latin typeface="標楷體" panose="03000509000000000000" pitchFamily="65" charset="-120"/>
            <a:ea typeface="標楷體" panose="03000509000000000000" pitchFamily="65" charset="-120"/>
          </a:endParaRPr>
        </a:p>
      </dgm:t>
    </dgm:pt>
    <dgm:pt modelId="{4C8B6C68-373C-467D-A561-89C6C15166B3}" type="sibTrans" cxnId="{4756880B-D2E6-45D7-81B1-45C428CC3D1E}">
      <dgm:prSet/>
      <dgm:spPr/>
      <dgm:t>
        <a:bodyPr/>
        <a:lstStyle/>
        <a:p>
          <a:endParaRPr lang="zh-TW" altLang="en-US"/>
        </a:p>
      </dgm:t>
    </dgm:pt>
    <dgm:pt modelId="{6F2CF501-DE24-4C27-B0F0-9CF2344BDC8F}">
      <dgm:prSet phldrT="[文字]" custT="1"/>
      <dgm:spPr/>
      <dgm:t>
        <a:bodyPr/>
        <a:lstStyle/>
        <a:p>
          <a:r>
            <a:rPr lang="zh-CN" altLang="en-US" sz="2400">
              <a:latin typeface="微軟正黑體" panose="020B0604030504040204" pitchFamily="34" charset="-120"/>
              <a:ea typeface="微軟正黑體" panose="020B0604030504040204" pitchFamily="34" charset="-120"/>
            </a:rPr>
            <a:t>強調文獻原典語言</a:t>
          </a:r>
          <a:endParaRPr lang="en-US" altLang="zh-CN" sz="2400" dirty="0">
            <a:latin typeface="微軟正黑體" panose="020B0604030504040204" pitchFamily="34" charset="-120"/>
            <a:ea typeface="微軟正黑體" panose="020B0604030504040204" pitchFamily="34" charset="-120"/>
          </a:endParaRPr>
        </a:p>
        <a:p>
          <a:r>
            <a:rPr lang="zh-CN" altLang="en-US" sz="2400">
              <a:latin typeface="微軟正黑體" panose="020B0604030504040204" pitchFamily="34" charset="-120"/>
              <a:ea typeface="微軟正黑體" panose="020B0604030504040204" pitchFamily="34" charset="-120"/>
            </a:rPr>
            <a:t>淡化宗教傳統：戒律、清規、證悟</a:t>
          </a:r>
          <a:endParaRPr lang="zh-TW" altLang="en-US" sz="2400" dirty="0">
            <a:latin typeface="微軟正黑體" panose="020B0604030504040204" pitchFamily="34" charset="-120"/>
            <a:ea typeface="微軟正黑體" panose="020B0604030504040204" pitchFamily="34" charset="-120"/>
          </a:endParaRPr>
        </a:p>
      </dgm:t>
    </dgm:pt>
    <dgm:pt modelId="{C4D16402-230C-4BBF-AD0C-2320B9FAF5DD}" type="parTrans" cxnId="{0F9B9542-F38B-43FD-A6BE-58633E68BBAD}">
      <dgm:prSet custT="1"/>
      <dgm:spPr/>
      <dgm:t>
        <a:bodyPr/>
        <a:lstStyle/>
        <a:p>
          <a:endParaRPr lang="zh-TW" altLang="en-US" sz="2400">
            <a:solidFill>
              <a:srgbClr val="FFC000"/>
            </a:solidFill>
            <a:latin typeface="標楷體" panose="03000509000000000000" pitchFamily="65" charset="-120"/>
            <a:ea typeface="標楷體" panose="03000509000000000000" pitchFamily="65" charset="-120"/>
          </a:endParaRPr>
        </a:p>
      </dgm:t>
    </dgm:pt>
    <dgm:pt modelId="{8CBF201C-C537-4CC8-B5F7-603B1D05B9A9}" type="sibTrans" cxnId="{0F9B9542-F38B-43FD-A6BE-58633E68BBAD}">
      <dgm:prSet/>
      <dgm:spPr/>
      <dgm:t>
        <a:bodyPr/>
        <a:lstStyle/>
        <a:p>
          <a:endParaRPr lang="zh-TW" altLang="en-US"/>
        </a:p>
      </dgm:t>
    </dgm:pt>
    <dgm:pt modelId="{F5C6C603-7983-4B8A-8234-B8818632794B}" type="pres">
      <dgm:prSet presAssocID="{1E6CB0BB-2441-439F-9F9E-A9DCB1AA1999}" presName="Name0" presStyleCnt="0">
        <dgm:presLayoutVars>
          <dgm:chMax val="1"/>
          <dgm:dir/>
          <dgm:animLvl val="ctr"/>
          <dgm:resizeHandles val="exact"/>
        </dgm:presLayoutVars>
      </dgm:prSet>
      <dgm:spPr/>
    </dgm:pt>
    <dgm:pt modelId="{87D849B7-CCB8-4274-8B97-1481BCDB9262}" type="pres">
      <dgm:prSet presAssocID="{42E45532-627D-4976-8542-B7C17D138035}" presName="centerShape" presStyleLbl="node0" presStyleIdx="0" presStyleCnt="1" custScaleX="178633" custScaleY="136745" custLinFactNeighborX="7541" custLinFactNeighborY="1304"/>
      <dgm:spPr/>
    </dgm:pt>
    <dgm:pt modelId="{3B4B1B5A-C600-4379-9E30-F6FC249BA5C6}" type="pres">
      <dgm:prSet presAssocID="{398199AE-BA7E-4D07-A28B-52E754BBF0B8}" presName="parTrans" presStyleLbl="sibTrans2D1" presStyleIdx="0" presStyleCnt="4"/>
      <dgm:spPr/>
    </dgm:pt>
    <dgm:pt modelId="{69B2681C-E2B9-4AD4-A318-8C48B0ECA998}" type="pres">
      <dgm:prSet presAssocID="{398199AE-BA7E-4D07-A28B-52E754BBF0B8}" presName="connectorText" presStyleLbl="sibTrans2D1" presStyleIdx="0" presStyleCnt="4"/>
      <dgm:spPr/>
    </dgm:pt>
    <dgm:pt modelId="{88EB7FBD-232A-46C9-ACA1-ABB6E55B9272}" type="pres">
      <dgm:prSet presAssocID="{7A83DC16-075C-467B-9C69-463B56CA045E}" presName="node" presStyleLbl="node1" presStyleIdx="0" presStyleCnt="4" custScaleX="279271">
        <dgm:presLayoutVars>
          <dgm:bulletEnabled val="1"/>
        </dgm:presLayoutVars>
      </dgm:prSet>
      <dgm:spPr/>
    </dgm:pt>
    <dgm:pt modelId="{7C769C62-4446-4106-A65C-DC1602452A23}" type="pres">
      <dgm:prSet presAssocID="{97C82BA0-A5F4-466F-B168-67DB71B5FC19}" presName="parTrans" presStyleLbl="sibTrans2D1" presStyleIdx="1" presStyleCnt="4"/>
      <dgm:spPr/>
    </dgm:pt>
    <dgm:pt modelId="{4C029F9C-B91A-4760-A694-D15EE9E78A70}" type="pres">
      <dgm:prSet presAssocID="{97C82BA0-A5F4-466F-B168-67DB71B5FC19}" presName="connectorText" presStyleLbl="sibTrans2D1" presStyleIdx="1" presStyleCnt="4"/>
      <dgm:spPr/>
    </dgm:pt>
    <dgm:pt modelId="{BDA6CEFD-3F1B-41BA-AE4B-1FE685E01C8F}" type="pres">
      <dgm:prSet presAssocID="{C528C438-241D-48E9-B272-8C055EF690A9}" presName="node" presStyleLbl="node1" presStyleIdx="1" presStyleCnt="4" custScaleX="124244" custScaleY="151417" custRadScaleRad="136171" custRadScaleInc="-2459">
        <dgm:presLayoutVars>
          <dgm:bulletEnabled val="1"/>
        </dgm:presLayoutVars>
      </dgm:prSet>
      <dgm:spPr/>
    </dgm:pt>
    <dgm:pt modelId="{4FBD2057-8DA7-4944-AF53-3256855DF9AA}" type="pres">
      <dgm:prSet presAssocID="{650DEA72-C579-408F-97C2-F1D1E65DA148}" presName="parTrans" presStyleLbl="sibTrans2D1" presStyleIdx="2" presStyleCnt="4" custScaleX="180905"/>
      <dgm:spPr/>
    </dgm:pt>
    <dgm:pt modelId="{5417C531-4747-4314-9FEC-D99F528FBC10}" type="pres">
      <dgm:prSet presAssocID="{650DEA72-C579-408F-97C2-F1D1E65DA148}" presName="connectorText" presStyleLbl="sibTrans2D1" presStyleIdx="2" presStyleCnt="4"/>
      <dgm:spPr/>
    </dgm:pt>
    <dgm:pt modelId="{128D538B-83B2-49D6-AFD1-BE62282C648E}" type="pres">
      <dgm:prSet presAssocID="{51256DFC-304A-4F6B-961D-6E4D7B92D6AD}" presName="node" presStyleLbl="node1" presStyleIdx="2" presStyleCnt="4" custScaleX="296109" custScaleY="116363" custRadScaleRad="104012" custRadScaleInc="-30057">
        <dgm:presLayoutVars>
          <dgm:bulletEnabled val="1"/>
        </dgm:presLayoutVars>
      </dgm:prSet>
      <dgm:spPr/>
    </dgm:pt>
    <dgm:pt modelId="{B6ED7079-9F8B-4177-8D87-C25F50324152}" type="pres">
      <dgm:prSet presAssocID="{C4D16402-230C-4BBF-AD0C-2320B9FAF5DD}" presName="parTrans" presStyleLbl="sibTrans2D1" presStyleIdx="3" presStyleCnt="4"/>
      <dgm:spPr/>
    </dgm:pt>
    <dgm:pt modelId="{C8DD42B9-CF14-46F6-9140-2A0FC968A947}" type="pres">
      <dgm:prSet presAssocID="{C4D16402-230C-4BBF-AD0C-2320B9FAF5DD}" presName="connectorText" presStyleLbl="sibTrans2D1" presStyleIdx="3" presStyleCnt="4"/>
      <dgm:spPr/>
    </dgm:pt>
    <dgm:pt modelId="{6E2224FF-E32E-4DC9-A510-38EADDBE43AC}" type="pres">
      <dgm:prSet presAssocID="{6F2CF501-DE24-4C27-B0F0-9CF2344BDC8F}" presName="node" presStyleLbl="node1" presStyleIdx="3" presStyleCnt="4" custScaleX="183721" custScaleY="204971" custRadScaleRad="133619">
        <dgm:presLayoutVars>
          <dgm:bulletEnabled val="1"/>
        </dgm:presLayoutVars>
      </dgm:prSet>
      <dgm:spPr/>
    </dgm:pt>
  </dgm:ptLst>
  <dgm:cxnLst>
    <dgm:cxn modelId="{F323E907-3256-400B-AFCE-8183A787DBA2}" type="presOf" srcId="{650DEA72-C579-408F-97C2-F1D1E65DA148}" destId="{5417C531-4747-4314-9FEC-D99F528FBC10}" srcOrd="1" destOrd="0" presId="urn:microsoft.com/office/officeart/2005/8/layout/radial5"/>
    <dgm:cxn modelId="{ED339F0A-8E5A-4C99-B437-16B58BEC91E3}" srcId="{42E45532-627D-4976-8542-B7C17D138035}" destId="{7A83DC16-075C-467B-9C69-463B56CA045E}" srcOrd="0" destOrd="0" parTransId="{398199AE-BA7E-4D07-A28B-52E754BBF0B8}" sibTransId="{33F5F13D-C3E1-4ABB-88D8-6C1B539DFCB6}"/>
    <dgm:cxn modelId="{4756880B-D2E6-45D7-81B1-45C428CC3D1E}" srcId="{42E45532-627D-4976-8542-B7C17D138035}" destId="{51256DFC-304A-4F6B-961D-6E4D7B92D6AD}" srcOrd="2" destOrd="0" parTransId="{650DEA72-C579-408F-97C2-F1D1E65DA148}" sibTransId="{4C8B6C68-373C-467D-A561-89C6C15166B3}"/>
    <dgm:cxn modelId="{6EC2125E-E9CB-4A3C-8E69-9472AA851DCE}" type="presOf" srcId="{97C82BA0-A5F4-466F-B168-67DB71B5FC19}" destId="{7C769C62-4446-4106-A65C-DC1602452A23}" srcOrd="0" destOrd="0" presId="urn:microsoft.com/office/officeart/2005/8/layout/radial5"/>
    <dgm:cxn modelId="{0F9B9542-F38B-43FD-A6BE-58633E68BBAD}" srcId="{42E45532-627D-4976-8542-B7C17D138035}" destId="{6F2CF501-DE24-4C27-B0F0-9CF2344BDC8F}" srcOrd="3" destOrd="0" parTransId="{C4D16402-230C-4BBF-AD0C-2320B9FAF5DD}" sibTransId="{8CBF201C-C537-4CC8-B5F7-603B1D05B9A9}"/>
    <dgm:cxn modelId="{D4914363-7AC3-4045-AD25-66DC6D771B23}" srcId="{1E6CB0BB-2441-439F-9F9E-A9DCB1AA1999}" destId="{42E45532-627D-4976-8542-B7C17D138035}" srcOrd="0" destOrd="0" parTransId="{55C37BD6-B625-437C-94F8-7D74A92E44AA}" sibTransId="{F7E93E3C-D7BF-4B13-9130-9235FF778770}"/>
    <dgm:cxn modelId="{595A456D-A977-437B-AE72-EB818C1A5EC9}" type="presOf" srcId="{97C82BA0-A5F4-466F-B168-67DB71B5FC19}" destId="{4C029F9C-B91A-4760-A694-D15EE9E78A70}" srcOrd="1" destOrd="0" presId="urn:microsoft.com/office/officeart/2005/8/layout/radial5"/>
    <dgm:cxn modelId="{A9DE326E-BE35-4449-BDA1-EAC926CB5689}" type="presOf" srcId="{51256DFC-304A-4F6B-961D-6E4D7B92D6AD}" destId="{128D538B-83B2-49D6-AFD1-BE62282C648E}" srcOrd="0" destOrd="0" presId="urn:microsoft.com/office/officeart/2005/8/layout/radial5"/>
    <dgm:cxn modelId="{B9CB867A-F4DA-4BC4-B3E6-F24436E00546}" type="presOf" srcId="{6F2CF501-DE24-4C27-B0F0-9CF2344BDC8F}" destId="{6E2224FF-E32E-4DC9-A510-38EADDBE43AC}" srcOrd="0" destOrd="0" presId="urn:microsoft.com/office/officeart/2005/8/layout/radial5"/>
    <dgm:cxn modelId="{1A1A6483-EC0F-4BEE-B8C8-02A63A7964EA}" type="presOf" srcId="{42E45532-627D-4976-8542-B7C17D138035}" destId="{87D849B7-CCB8-4274-8B97-1481BCDB9262}" srcOrd="0" destOrd="0" presId="urn:microsoft.com/office/officeart/2005/8/layout/radial5"/>
    <dgm:cxn modelId="{2BF28483-0A8E-4EB6-8003-B583EE75FBDE}" type="presOf" srcId="{C4D16402-230C-4BBF-AD0C-2320B9FAF5DD}" destId="{C8DD42B9-CF14-46F6-9140-2A0FC968A947}" srcOrd="1" destOrd="0" presId="urn:microsoft.com/office/officeart/2005/8/layout/radial5"/>
    <dgm:cxn modelId="{AE814698-7F25-4B16-841A-9C9A81745C5C}" srcId="{42E45532-627D-4976-8542-B7C17D138035}" destId="{C528C438-241D-48E9-B272-8C055EF690A9}" srcOrd="1" destOrd="0" parTransId="{97C82BA0-A5F4-466F-B168-67DB71B5FC19}" sibTransId="{2F2B654C-58D8-4212-8515-ABF7D5BD6589}"/>
    <dgm:cxn modelId="{043C32A8-A458-4415-B269-275277FC0B5A}" type="presOf" srcId="{C528C438-241D-48E9-B272-8C055EF690A9}" destId="{BDA6CEFD-3F1B-41BA-AE4B-1FE685E01C8F}" srcOrd="0" destOrd="0" presId="urn:microsoft.com/office/officeart/2005/8/layout/radial5"/>
    <dgm:cxn modelId="{2678C6B6-BA76-4D04-975A-04D225271CBB}" type="presOf" srcId="{650DEA72-C579-408F-97C2-F1D1E65DA148}" destId="{4FBD2057-8DA7-4944-AF53-3256855DF9AA}" srcOrd="0" destOrd="0" presId="urn:microsoft.com/office/officeart/2005/8/layout/radial5"/>
    <dgm:cxn modelId="{34AA95C0-3F50-4E40-83A9-042D3EB4441E}" type="presOf" srcId="{398199AE-BA7E-4D07-A28B-52E754BBF0B8}" destId="{69B2681C-E2B9-4AD4-A318-8C48B0ECA998}" srcOrd="1" destOrd="0" presId="urn:microsoft.com/office/officeart/2005/8/layout/radial5"/>
    <dgm:cxn modelId="{8F4321C3-B9CC-4B6F-8198-59D1D5C8289F}" type="presOf" srcId="{398199AE-BA7E-4D07-A28B-52E754BBF0B8}" destId="{3B4B1B5A-C600-4379-9E30-F6FC249BA5C6}" srcOrd="0" destOrd="0" presId="urn:microsoft.com/office/officeart/2005/8/layout/radial5"/>
    <dgm:cxn modelId="{56A4B2C4-0D3C-4439-85D1-4620A27CDA1C}" type="presOf" srcId="{7A83DC16-075C-467B-9C69-463B56CA045E}" destId="{88EB7FBD-232A-46C9-ACA1-ABB6E55B9272}" srcOrd="0" destOrd="0" presId="urn:microsoft.com/office/officeart/2005/8/layout/radial5"/>
    <dgm:cxn modelId="{4320D8DB-11C5-4120-BB09-AD9EE84265F0}" type="presOf" srcId="{C4D16402-230C-4BBF-AD0C-2320B9FAF5DD}" destId="{B6ED7079-9F8B-4177-8D87-C25F50324152}" srcOrd="0" destOrd="0" presId="urn:microsoft.com/office/officeart/2005/8/layout/radial5"/>
    <dgm:cxn modelId="{5FC0E6FA-03D1-43FD-A481-64AA4A02650F}" type="presOf" srcId="{1E6CB0BB-2441-439F-9F9E-A9DCB1AA1999}" destId="{F5C6C603-7983-4B8A-8234-B8818632794B}" srcOrd="0" destOrd="0" presId="urn:microsoft.com/office/officeart/2005/8/layout/radial5"/>
    <dgm:cxn modelId="{882AF60B-A068-4C15-9A99-D13E8BE79901}" type="presParOf" srcId="{F5C6C603-7983-4B8A-8234-B8818632794B}" destId="{87D849B7-CCB8-4274-8B97-1481BCDB9262}" srcOrd="0" destOrd="0" presId="urn:microsoft.com/office/officeart/2005/8/layout/radial5"/>
    <dgm:cxn modelId="{2FC78EDC-FE4A-4F2A-9E7A-24D6562C1EE7}" type="presParOf" srcId="{F5C6C603-7983-4B8A-8234-B8818632794B}" destId="{3B4B1B5A-C600-4379-9E30-F6FC249BA5C6}" srcOrd="1" destOrd="0" presId="urn:microsoft.com/office/officeart/2005/8/layout/radial5"/>
    <dgm:cxn modelId="{9C7CC550-5756-46A1-9C36-DB7015773160}" type="presParOf" srcId="{3B4B1B5A-C600-4379-9E30-F6FC249BA5C6}" destId="{69B2681C-E2B9-4AD4-A318-8C48B0ECA998}" srcOrd="0" destOrd="0" presId="urn:microsoft.com/office/officeart/2005/8/layout/radial5"/>
    <dgm:cxn modelId="{19B26CBD-3C3F-43D1-9C13-33775F48614E}" type="presParOf" srcId="{F5C6C603-7983-4B8A-8234-B8818632794B}" destId="{88EB7FBD-232A-46C9-ACA1-ABB6E55B9272}" srcOrd="2" destOrd="0" presId="urn:microsoft.com/office/officeart/2005/8/layout/radial5"/>
    <dgm:cxn modelId="{70251408-827C-449D-8929-F7785A5C8128}" type="presParOf" srcId="{F5C6C603-7983-4B8A-8234-B8818632794B}" destId="{7C769C62-4446-4106-A65C-DC1602452A23}" srcOrd="3" destOrd="0" presId="urn:microsoft.com/office/officeart/2005/8/layout/radial5"/>
    <dgm:cxn modelId="{9298563A-9F29-45CE-8725-EE624C9CE3D6}" type="presParOf" srcId="{7C769C62-4446-4106-A65C-DC1602452A23}" destId="{4C029F9C-B91A-4760-A694-D15EE9E78A70}" srcOrd="0" destOrd="0" presId="urn:microsoft.com/office/officeart/2005/8/layout/radial5"/>
    <dgm:cxn modelId="{904AE2DD-4B28-4031-8ACB-54F1A9E69DB8}" type="presParOf" srcId="{F5C6C603-7983-4B8A-8234-B8818632794B}" destId="{BDA6CEFD-3F1B-41BA-AE4B-1FE685E01C8F}" srcOrd="4" destOrd="0" presId="urn:microsoft.com/office/officeart/2005/8/layout/radial5"/>
    <dgm:cxn modelId="{61A9CDA4-4CBE-4538-B37F-88D7C16758E5}" type="presParOf" srcId="{F5C6C603-7983-4B8A-8234-B8818632794B}" destId="{4FBD2057-8DA7-4944-AF53-3256855DF9AA}" srcOrd="5" destOrd="0" presId="urn:microsoft.com/office/officeart/2005/8/layout/radial5"/>
    <dgm:cxn modelId="{DD85DFD5-3DBF-4B75-86EB-967EF46B4F17}" type="presParOf" srcId="{4FBD2057-8DA7-4944-AF53-3256855DF9AA}" destId="{5417C531-4747-4314-9FEC-D99F528FBC10}" srcOrd="0" destOrd="0" presId="urn:microsoft.com/office/officeart/2005/8/layout/radial5"/>
    <dgm:cxn modelId="{9621FAB6-CEC3-4BD4-B974-2B8A66614360}" type="presParOf" srcId="{F5C6C603-7983-4B8A-8234-B8818632794B}" destId="{128D538B-83B2-49D6-AFD1-BE62282C648E}" srcOrd="6" destOrd="0" presId="urn:microsoft.com/office/officeart/2005/8/layout/radial5"/>
    <dgm:cxn modelId="{2BCD5615-EF6B-4B89-A301-2F82F3C429DE}" type="presParOf" srcId="{F5C6C603-7983-4B8A-8234-B8818632794B}" destId="{B6ED7079-9F8B-4177-8D87-C25F50324152}" srcOrd="7" destOrd="0" presId="urn:microsoft.com/office/officeart/2005/8/layout/radial5"/>
    <dgm:cxn modelId="{67FA1899-9D85-4274-ADE4-854D63DB73D6}" type="presParOf" srcId="{B6ED7079-9F8B-4177-8D87-C25F50324152}" destId="{C8DD42B9-CF14-46F6-9140-2A0FC968A947}" srcOrd="0" destOrd="0" presId="urn:microsoft.com/office/officeart/2005/8/layout/radial5"/>
    <dgm:cxn modelId="{64CB39A1-3DC1-4FC0-AD0B-9420506BF576}" type="presParOf" srcId="{F5C6C603-7983-4B8A-8234-B8818632794B}" destId="{6E2224FF-E32E-4DC9-A510-38EADDBE43AC}" srcOrd="8" destOrd="0" presId="urn:microsoft.com/office/officeart/2005/8/layout/radial5"/>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1E6CB0BB-2441-439F-9F9E-A9DCB1AA1999}" type="doc">
      <dgm:prSet loTypeId="urn:microsoft.com/office/officeart/2005/8/layout/radial5" loCatId="relationship" qsTypeId="urn:microsoft.com/office/officeart/2005/8/quickstyle/simple1" qsCatId="simple" csTypeId="urn:microsoft.com/office/officeart/2005/8/colors/colorful1" csCatId="colorful" phldr="1"/>
      <dgm:spPr/>
      <dgm:t>
        <a:bodyPr/>
        <a:lstStyle/>
        <a:p>
          <a:endParaRPr lang="zh-TW" altLang="en-US"/>
        </a:p>
      </dgm:t>
    </dgm:pt>
    <dgm:pt modelId="{42E45532-627D-4976-8542-B7C17D138035}">
      <dgm:prSet phldrT="[文字]" custT="1">
        <dgm:style>
          <a:lnRef idx="0">
            <a:schemeClr val="accent6"/>
          </a:lnRef>
          <a:fillRef idx="3">
            <a:schemeClr val="accent6"/>
          </a:fillRef>
          <a:effectRef idx="3">
            <a:schemeClr val="accent6"/>
          </a:effectRef>
          <a:fontRef idx="minor">
            <a:schemeClr val="lt1"/>
          </a:fontRef>
        </dgm:style>
      </dgm:prSet>
      <dgm:spPr/>
      <dgm:t>
        <a:bodyPr/>
        <a:lstStyle/>
        <a:p>
          <a:pPr defTabSz="1022350">
            <a:lnSpc>
              <a:spcPct val="90000"/>
            </a:lnSpc>
            <a:spcBef>
              <a:spcPct val="0"/>
            </a:spcBef>
            <a:spcAft>
              <a:spcPct val="35000"/>
            </a:spcAft>
          </a:pPr>
          <a:r>
            <a:rPr lang="zh-CN" altLang="en-US" sz="3200" b="1">
              <a:solidFill>
                <a:srgbClr val="990000"/>
              </a:solidFill>
              <a:latin typeface="標楷體" panose="03000509000000000000" pitchFamily="65" charset="-120"/>
              <a:ea typeface="標楷體" panose="03000509000000000000" pitchFamily="65" charset="-120"/>
            </a:rPr>
            <a:t>科學主義</a:t>
          </a:r>
          <a:endParaRPr lang="zh-TW" altLang="en-US" sz="3200" b="1" dirty="0">
            <a:solidFill>
              <a:srgbClr val="990000"/>
            </a:solidFill>
            <a:latin typeface="標楷體" panose="03000509000000000000" pitchFamily="65" charset="-120"/>
            <a:ea typeface="標楷體" panose="03000509000000000000" pitchFamily="65" charset="-120"/>
          </a:endParaRPr>
        </a:p>
      </dgm:t>
    </dgm:pt>
    <dgm:pt modelId="{55C37BD6-B625-437C-94F8-7D74A92E44AA}" type="parTrans" cxnId="{D4914363-7AC3-4045-AD25-66DC6D771B23}">
      <dgm:prSet/>
      <dgm:spPr/>
      <dgm:t>
        <a:bodyPr/>
        <a:lstStyle/>
        <a:p>
          <a:endParaRPr lang="zh-TW" altLang="en-US"/>
        </a:p>
      </dgm:t>
    </dgm:pt>
    <dgm:pt modelId="{F7E93E3C-D7BF-4B13-9130-9235FF778770}" type="sibTrans" cxnId="{D4914363-7AC3-4045-AD25-66DC6D771B23}">
      <dgm:prSet/>
      <dgm:spPr/>
      <dgm:t>
        <a:bodyPr/>
        <a:lstStyle/>
        <a:p>
          <a:endParaRPr lang="zh-TW" altLang="en-US"/>
        </a:p>
      </dgm:t>
    </dgm:pt>
    <dgm:pt modelId="{7A83DC16-075C-467B-9C69-463B56CA045E}">
      <dgm:prSet phldrT="[文字]" custT="1"/>
      <dgm:spPr/>
      <dgm:t>
        <a:bodyPr/>
        <a:lstStyle/>
        <a:p>
          <a:r>
            <a:rPr lang="zh-CN" altLang="en-US" sz="1800">
              <a:latin typeface="微軟正黑體" panose="020B0604030504040204" pitchFamily="34" charset="-120"/>
              <a:ea typeface="微軟正黑體" panose="020B0604030504040204" pitchFamily="34" charset="-120"/>
            </a:rPr>
            <a:t>用心理學解釋佛教心意識；</a:t>
          </a:r>
          <a:endParaRPr lang="en-US" altLang="zh-CN" sz="1800" dirty="0">
            <a:latin typeface="微軟正黑體" panose="020B0604030504040204" pitchFamily="34" charset="-120"/>
            <a:ea typeface="微軟正黑體" panose="020B0604030504040204" pitchFamily="34" charset="-120"/>
          </a:endParaRPr>
        </a:p>
        <a:p>
          <a:r>
            <a:rPr lang="zh-CN" altLang="en-US" sz="1800">
              <a:latin typeface="微軟正黑體" panose="020B0604030504040204" pitchFamily="34" charset="-120"/>
              <a:ea typeface="微軟正黑體" panose="020B0604030504040204" pitchFamily="34" charset="-120"/>
            </a:rPr>
            <a:t>佛教的心理學應用</a:t>
          </a:r>
          <a:endParaRPr lang="zh-TW" altLang="en-US" sz="1800" dirty="0">
            <a:latin typeface="微軟正黑體" panose="020B0604030504040204" pitchFamily="34" charset="-120"/>
            <a:ea typeface="微軟正黑體" panose="020B0604030504040204" pitchFamily="34" charset="-120"/>
          </a:endParaRPr>
        </a:p>
      </dgm:t>
    </dgm:pt>
    <dgm:pt modelId="{398199AE-BA7E-4D07-A28B-52E754BBF0B8}" type="parTrans" cxnId="{ED339F0A-8E5A-4C99-B437-16B58BEC91E3}">
      <dgm:prSet custT="1"/>
      <dgm:spPr/>
      <dgm:t>
        <a:bodyPr/>
        <a:lstStyle/>
        <a:p>
          <a:endParaRPr lang="zh-TW" altLang="en-US" sz="2000">
            <a:solidFill>
              <a:srgbClr val="FFC000"/>
            </a:solidFill>
            <a:latin typeface="標楷體" panose="03000509000000000000" pitchFamily="65" charset="-120"/>
            <a:ea typeface="標楷體" panose="03000509000000000000" pitchFamily="65" charset="-120"/>
          </a:endParaRPr>
        </a:p>
      </dgm:t>
    </dgm:pt>
    <dgm:pt modelId="{33F5F13D-C3E1-4ABB-88D8-6C1B539DFCB6}" type="sibTrans" cxnId="{ED339F0A-8E5A-4C99-B437-16B58BEC91E3}">
      <dgm:prSet/>
      <dgm:spPr/>
      <dgm:t>
        <a:bodyPr/>
        <a:lstStyle/>
        <a:p>
          <a:endParaRPr lang="zh-TW" altLang="en-US"/>
        </a:p>
      </dgm:t>
    </dgm:pt>
    <dgm:pt modelId="{C528C438-241D-48E9-B272-8C055EF690A9}">
      <dgm:prSet phldrT="[文字]" custT="1"/>
      <dgm:spPr/>
      <dgm:t>
        <a:bodyPr/>
        <a:lstStyle/>
        <a:p>
          <a:pPr marL="0" marR="0" indent="0" defTabSz="914400" eaLnBrk="1" fontAlgn="auto" latinLnBrk="0" hangingPunct="1">
            <a:lnSpc>
              <a:spcPct val="100000"/>
            </a:lnSpc>
            <a:spcBef>
              <a:spcPts val="0"/>
            </a:spcBef>
            <a:spcAft>
              <a:spcPts val="0"/>
            </a:spcAft>
            <a:buClrTx/>
            <a:buSzTx/>
            <a:buFontTx/>
            <a:buNone/>
            <a:tabLst/>
            <a:defRPr/>
          </a:pPr>
          <a:r>
            <a:rPr lang="zh-CN" altLang="en-US" sz="1600">
              <a:latin typeface="微軟正黑體" panose="020B0604030504040204" pitchFamily="34" charset="-120"/>
              <a:ea typeface="微軟正黑體" panose="020B0604030504040204" pitchFamily="34" charset="-120"/>
            </a:rPr>
            <a:t>科學（偽科學）</a:t>
          </a:r>
          <a:r>
            <a:rPr lang="en-US" altLang="zh-CN" sz="1600">
              <a:latin typeface="微軟正黑體" panose="020B0604030504040204" pitchFamily="34" charset="-120"/>
              <a:ea typeface="微軟正黑體" panose="020B0604030504040204" pitchFamily="34" charset="-120"/>
            </a:rPr>
            <a:t>-</a:t>
          </a:r>
          <a:r>
            <a:rPr lang="zh-CN" altLang="en-US" sz="1600">
              <a:latin typeface="微軟正黑體" panose="020B0604030504040204" pitchFamily="34" charset="-120"/>
              <a:ea typeface="微軟正黑體" panose="020B0604030504040204" pitchFamily="34" charset="-120"/>
            </a:rPr>
            <a:t>能量、粒子、量子、宇宙論等等解釋佛法力量、業力、佛菩薩、佛教宇宙觀、三世輪迴、</a:t>
          </a:r>
          <a:endParaRPr lang="zh-TW" altLang="en-US" sz="1600" dirty="0">
            <a:latin typeface="微軟正黑體" panose="020B0604030504040204" pitchFamily="34" charset="-120"/>
            <a:ea typeface="微軟正黑體" panose="020B0604030504040204" pitchFamily="34" charset="-120"/>
          </a:endParaRPr>
        </a:p>
      </dgm:t>
    </dgm:pt>
    <dgm:pt modelId="{97C82BA0-A5F4-466F-B168-67DB71B5FC19}" type="parTrans" cxnId="{AE814698-7F25-4B16-841A-9C9A81745C5C}">
      <dgm:prSet custT="1"/>
      <dgm:spPr/>
      <dgm:t>
        <a:bodyPr/>
        <a:lstStyle/>
        <a:p>
          <a:endParaRPr lang="zh-TW" altLang="en-US" sz="2000">
            <a:solidFill>
              <a:srgbClr val="FFC000"/>
            </a:solidFill>
            <a:latin typeface="標楷體" panose="03000509000000000000" pitchFamily="65" charset="-120"/>
            <a:ea typeface="標楷體" panose="03000509000000000000" pitchFamily="65" charset="-120"/>
          </a:endParaRPr>
        </a:p>
      </dgm:t>
    </dgm:pt>
    <dgm:pt modelId="{2F2B654C-58D8-4212-8515-ABF7D5BD6589}" type="sibTrans" cxnId="{AE814698-7F25-4B16-841A-9C9A81745C5C}">
      <dgm:prSet/>
      <dgm:spPr/>
      <dgm:t>
        <a:bodyPr/>
        <a:lstStyle/>
        <a:p>
          <a:endParaRPr lang="zh-TW" altLang="en-US"/>
        </a:p>
      </dgm:t>
    </dgm:pt>
    <dgm:pt modelId="{ACF1B46A-6B4C-4421-BAB4-BA2D4F24DDE6}">
      <dgm:prSet phldrT="[文字]"/>
      <dgm:spPr/>
      <dgm:t>
        <a:bodyPr/>
        <a:lstStyle/>
        <a:p>
          <a:endParaRPr lang="zh-TW" altLang="en-US" dirty="0"/>
        </a:p>
      </dgm:t>
    </dgm:pt>
    <dgm:pt modelId="{E698BA7D-947B-4836-B56C-A34007BCACBE}" type="parTrans" cxnId="{F1DD4432-03E1-48B6-B801-8990587F1B5A}">
      <dgm:prSet/>
      <dgm:spPr/>
      <dgm:t>
        <a:bodyPr/>
        <a:lstStyle/>
        <a:p>
          <a:endParaRPr lang="zh-TW" altLang="en-US"/>
        </a:p>
      </dgm:t>
    </dgm:pt>
    <dgm:pt modelId="{112991E4-7D9D-4012-8F82-037AED1F80BC}" type="sibTrans" cxnId="{F1DD4432-03E1-48B6-B801-8990587F1B5A}">
      <dgm:prSet/>
      <dgm:spPr/>
      <dgm:t>
        <a:bodyPr/>
        <a:lstStyle/>
        <a:p>
          <a:endParaRPr lang="zh-TW" altLang="en-US"/>
        </a:p>
      </dgm:t>
    </dgm:pt>
    <dgm:pt modelId="{BA3C3702-CD62-4AB7-84A7-13D8E5620C75}">
      <dgm:prSet/>
      <dgm:spPr/>
      <dgm:t>
        <a:bodyPr/>
        <a:lstStyle/>
        <a:p>
          <a:endParaRPr lang="zh-TW" altLang="en-US" dirty="0"/>
        </a:p>
      </dgm:t>
    </dgm:pt>
    <dgm:pt modelId="{0179247E-6FEA-49FE-A300-59D3A423C160}" type="parTrans" cxnId="{731ED67B-C73D-424B-BE0F-D2F91DCA7517}">
      <dgm:prSet/>
      <dgm:spPr/>
      <dgm:t>
        <a:bodyPr/>
        <a:lstStyle/>
        <a:p>
          <a:endParaRPr lang="zh-TW" altLang="en-US"/>
        </a:p>
      </dgm:t>
    </dgm:pt>
    <dgm:pt modelId="{9BF5D2EE-5551-4C4E-A291-F42694C0B4ED}" type="sibTrans" cxnId="{731ED67B-C73D-424B-BE0F-D2F91DCA7517}">
      <dgm:prSet/>
      <dgm:spPr/>
      <dgm:t>
        <a:bodyPr/>
        <a:lstStyle/>
        <a:p>
          <a:endParaRPr lang="zh-TW" altLang="en-US"/>
        </a:p>
      </dgm:t>
    </dgm:pt>
    <dgm:pt modelId="{51256DFC-304A-4F6B-961D-6E4D7B92D6AD}">
      <dgm:prSet phldrT="[文字]" custT="1"/>
      <dgm:spPr/>
      <dgm:t>
        <a:bodyPr/>
        <a:lstStyle/>
        <a:p>
          <a:pPr marL="0" marR="0" indent="0" defTabSz="914400" eaLnBrk="1" fontAlgn="auto" latinLnBrk="0" hangingPunct="1">
            <a:lnSpc>
              <a:spcPct val="100000"/>
            </a:lnSpc>
            <a:spcBef>
              <a:spcPts val="0"/>
            </a:spcBef>
            <a:spcAft>
              <a:spcPts val="0"/>
            </a:spcAft>
            <a:buClrTx/>
            <a:buSzTx/>
            <a:buFontTx/>
            <a:buNone/>
            <a:tabLst/>
            <a:defRPr/>
          </a:pPr>
          <a:r>
            <a:rPr lang="zh-CN" altLang="en-US" sz="2400">
              <a:latin typeface="微軟正黑體" panose="020B0604030504040204" pitchFamily="34" charset="-120"/>
              <a:ea typeface="微軟正黑體" panose="020B0604030504040204" pitchFamily="34" charset="-120"/>
            </a:rPr>
            <a:t>佛教是符合科學的宗教</a:t>
          </a:r>
          <a:endParaRPr lang="en-US" altLang="zh-CN" sz="2400" dirty="0">
            <a:latin typeface="微軟正黑體" panose="020B0604030504040204" pitchFamily="34" charset="-120"/>
            <a:ea typeface="微軟正黑體" panose="020B0604030504040204" pitchFamily="34" charset="-120"/>
          </a:endParaRPr>
        </a:p>
      </dgm:t>
    </dgm:pt>
    <dgm:pt modelId="{4C8B6C68-373C-467D-A561-89C6C15166B3}" type="sibTrans" cxnId="{4756880B-D2E6-45D7-81B1-45C428CC3D1E}">
      <dgm:prSet/>
      <dgm:spPr/>
      <dgm:t>
        <a:bodyPr/>
        <a:lstStyle/>
        <a:p>
          <a:endParaRPr lang="zh-TW" altLang="en-US"/>
        </a:p>
      </dgm:t>
    </dgm:pt>
    <dgm:pt modelId="{650DEA72-C579-408F-97C2-F1D1E65DA148}" type="parTrans" cxnId="{4756880B-D2E6-45D7-81B1-45C428CC3D1E}">
      <dgm:prSet custT="1"/>
      <dgm:spPr/>
      <dgm:t>
        <a:bodyPr/>
        <a:lstStyle/>
        <a:p>
          <a:endParaRPr lang="zh-TW" altLang="en-US" sz="2000">
            <a:solidFill>
              <a:srgbClr val="FFC000"/>
            </a:solidFill>
            <a:latin typeface="標楷體" panose="03000509000000000000" pitchFamily="65" charset="-120"/>
            <a:ea typeface="標楷體" panose="03000509000000000000" pitchFamily="65" charset="-120"/>
          </a:endParaRPr>
        </a:p>
      </dgm:t>
    </dgm:pt>
    <dgm:pt modelId="{30652328-0792-4A52-B36E-CA2080CD5D0C}">
      <dgm:prSet phldrT="[文字]" custT="1"/>
      <dgm:spPr/>
      <dgm:t>
        <a:bodyPr/>
        <a:lstStyle/>
        <a:p>
          <a:pPr marL="0" marR="0" indent="0" defTabSz="914400" eaLnBrk="1" fontAlgn="auto" latinLnBrk="0" hangingPunct="1">
            <a:lnSpc>
              <a:spcPct val="100000"/>
            </a:lnSpc>
            <a:spcBef>
              <a:spcPts val="0"/>
            </a:spcBef>
            <a:spcAft>
              <a:spcPts val="0"/>
            </a:spcAft>
            <a:buClrTx/>
            <a:buSzTx/>
            <a:buFontTx/>
            <a:buNone/>
            <a:tabLst/>
            <a:defRPr/>
          </a:pPr>
          <a:r>
            <a:rPr lang="zh-CN" altLang="en-US" sz="2400">
              <a:latin typeface="微軟正黑體" panose="020B0604030504040204" pitchFamily="34" charset="-120"/>
              <a:ea typeface="微軟正黑體" panose="020B0604030504040204" pitchFamily="34" charset="-120"/>
            </a:rPr>
            <a:t>腦神經科學解釋禪修</a:t>
          </a:r>
          <a:endParaRPr lang="en-US" altLang="zh-CN" sz="2400" dirty="0">
            <a:latin typeface="微軟正黑體" panose="020B0604030504040204" pitchFamily="34" charset="-120"/>
            <a:ea typeface="微軟正黑體" panose="020B0604030504040204" pitchFamily="34" charset="-120"/>
          </a:endParaRPr>
        </a:p>
      </dgm:t>
    </dgm:pt>
    <dgm:pt modelId="{39FC3F4C-0F1A-4016-AD0A-B08A039EB58A}" type="parTrans" cxnId="{96671229-9E67-40EF-B104-FC5BB16ED0B9}">
      <dgm:prSet/>
      <dgm:spPr/>
      <dgm:t>
        <a:bodyPr/>
        <a:lstStyle/>
        <a:p>
          <a:endParaRPr lang="zh-TW" altLang="en-US"/>
        </a:p>
      </dgm:t>
    </dgm:pt>
    <dgm:pt modelId="{5B013A8B-C2D8-4883-8364-860FB0AE1A1E}" type="sibTrans" cxnId="{96671229-9E67-40EF-B104-FC5BB16ED0B9}">
      <dgm:prSet/>
      <dgm:spPr/>
      <dgm:t>
        <a:bodyPr/>
        <a:lstStyle/>
        <a:p>
          <a:endParaRPr lang="zh-TW" altLang="en-US"/>
        </a:p>
      </dgm:t>
    </dgm:pt>
    <dgm:pt modelId="{F5C6C603-7983-4B8A-8234-B8818632794B}" type="pres">
      <dgm:prSet presAssocID="{1E6CB0BB-2441-439F-9F9E-A9DCB1AA1999}" presName="Name0" presStyleCnt="0">
        <dgm:presLayoutVars>
          <dgm:chMax val="1"/>
          <dgm:dir/>
          <dgm:animLvl val="ctr"/>
          <dgm:resizeHandles val="exact"/>
        </dgm:presLayoutVars>
      </dgm:prSet>
      <dgm:spPr/>
    </dgm:pt>
    <dgm:pt modelId="{87D849B7-CCB8-4274-8B97-1481BCDB9262}" type="pres">
      <dgm:prSet presAssocID="{42E45532-627D-4976-8542-B7C17D138035}" presName="centerShape" presStyleLbl="node0" presStyleIdx="0" presStyleCnt="1" custScaleX="177902" custScaleY="177793" custLinFactNeighborX="-5875"/>
      <dgm:spPr/>
    </dgm:pt>
    <dgm:pt modelId="{3B4B1B5A-C600-4379-9E30-F6FC249BA5C6}" type="pres">
      <dgm:prSet presAssocID="{398199AE-BA7E-4D07-A28B-52E754BBF0B8}" presName="parTrans" presStyleLbl="sibTrans2D1" presStyleIdx="0" presStyleCnt="4"/>
      <dgm:spPr/>
    </dgm:pt>
    <dgm:pt modelId="{69B2681C-E2B9-4AD4-A318-8C48B0ECA998}" type="pres">
      <dgm:prSet presAssocID="{398199AE-BA7E-4D07-A28B-52E754BBF0B8}" presName="connectorText" presStyleLbl="sibTrans2D1" presStyleIdx="0" presStyleCnt="4"/>
      <dgm:spPr/>
    </dgm:pt>
    <dgm:pt modelId="{88EB7FBD-232A-46C9-ACA1-ABB6E55B9272}" type="pres">
      <dgm:prSet presAssocID="{7A83DC16-075C-467B-9C69-463B56CA045E}" presName="node" presStyleLbl="node1" presStyleIdx="0" presStyleCnt="4" custScaleX="236131" custRadScaleRad="100617" custRadScaleInc="-14105">
        <dgm:presLayoutVars>
          <dgm:bulletEnabled val="1"/>
        </dgm:presLayoutVars>
      </dgm:prSet>
      <dgm:spPr/>
    </dgm:pt>
    <dgm:pt modelId="{7C769C62-4446-4106-A65C-DC1602452A23}" type="pres">
      <dgm:prSet presAssocID="{97C82BA0-A5F4-466F-B168-67DB71B5FC19}" presName="parTrans" presStyleLbl="sibTrans2D1" presStyleIdx="1" presStyleCnt="4"/>
      <dgm:spPr/>
    </dgm:pt>
    <dgm:pt modelId="{4C029F9C-B91A-4760-A694-D15EE9E78A70}" type="pres">
      <dgm:prSet presAssocID="{97C82BA0-A5F4-466F-B168-67DB71B5FC19}" presName="connectorText" presStyleLbl="sibTrans2D1" presStyleIdx="1" presStyleCnt="4"/>
      <dgm:spPr/>
    </dgm:pt>
    <dgm:pt modelId="{BDA6CEFD-3F1B-41BA-AE4B-1FE685E01C8F}" type="pres">
      <dgm:prSet presAssocID="{C528C438-241D-48E9-B272-8C055EF690A9}" presName="node" presStyleLbl="node1" presStyleIdx="1" presStyleCnt="4" custScaleX="208951" custScaleY="163500" custRadScaleRad="133913" custRadScaleInc="134">
        <dgm:presLayoutVars>
          <dgm:bulletEnabled val="1"/>
        </dgm:presLayoutVars>
      </dgm:prSet>
      <dgm:spPr/>
    </dgm:pt>
    <dgm:pt modelId="{4FBD2057-8DA7-4944-AF53-3256855DF9AA}" type="pres">
      <dgm:prSet presAssocID="{650DEA72-C579-408F-97C2-F1D1E65DA148}" presName="parTrans" presStyleLbl="sibTrans2D1" presStyleIdx="2" presStyleCnt="4"/>
      <dgm:spPr/>
    </dgm:pt>
    <dgm:pt modelId="{5417C531-4747-4314-9FEC-D99F528FBC10}" type="pres">
      <dgm:prSet presAssocID="{650DEA72-C579-408F-97C2-F1D1E65DA148}" presName="connectorText" presStyleLbl="sibTrans2D1" presStyleIdx="2" presStyleCnt="4"/>
      <dgm:spPr/>
    </dgm:pt>
    <dgm:pt modelId="{128D538B-83B2-49D6-AFD1-BE62282C648E}" type="pres">
      <dgm:prSet presAssocID="{51256DFC-304A-4F6B-961D-6E4D7B92D6AD}" presName="node" presStyleLbl="node1" presStyleIdx="2" presStyleCnt="4" custScaleX="266126" custRadScaleRad="98065" custRadScaleInc="17283">
        <dgm:presLayoutVars>
          <dgm:bulletEnabled val="1"/>
        </dgm:presLayoutVars>
      </dgm:prSet>
      <dgm:spPr/>
    </dgm:pt>
    <dgm:pt modelId="{155CBEA5-BB1E-4E42-B0CE-A9D01A2CA7F7}" type="pres">
      <dgm:prSet presAssocID="{39FC3F4C-0F1A-4016-AD0A-B08A039EB58A}" presName="parTrans" presStyleLbl="sibTrans2D1" presStyleIdx="3" presStyleCnt="4"/>
      <dgm:spPr/>
    </dgm:pt>
    <dgm:pt modelId="{01E1B634-4E1E-45F7-A012-4B05BF4F6AEF}" type="pres">
      <dgm:prSet presAssocID="{39FC3F4C-0F1A-4016-AD0A-B08A039EB58A}" presName="connectorText" presStyleLbl="sibTrans2D1" presStyleIdx="3" presStyleCnt="4"/>
      <dgm:spPr/>
    </dgm:pt>
    <dgm:pt modelId="{BCFB0303-2133-4645-A9BB-8E85D3A6DCF8}" type="pres">
      <dgm:prSet presAssocID="{30652328-0792-4A52-B36E-CA2080CD5D0C}" presName="node" presStyleLbl="node1" presStyleIdx="3" presStyleCnt="4" custScaleX="135718" custScaleY="138581" custRadScaleRad="140384" custRadScaleInc="806">
        <dgm:presLayoutVars>
          <dgm:bulletEnabled val="1"/>
        </dgm:presLayoutVars>
      </dgm:prSet>
      <dgm:spPr/>
    </dgm:pt>
  </dgm:ptLst>
  <dgm:cxnLst>
    <dgm:cxn modelId="{6A533206-12F3-40CF-ABDB-9433626D3A32}" type="presOf" srcId="{97C82BA0-A5F4-466F-B168-67DB71B5FC19}" destId="{7C769C62-4446-4106-A65C-DC1602452A23}" srcOrd="0" destOrd="0" presId="urn:microsoft.com/office/officeart/2005/8/layout/radial5"/>
    <dgm:cxn modelId="{ED339F0A-8E5A-4C99-B437-16B58BEC91E3}" srcId="{42E45532-627D-4976-8542-B7C17D138035}" destId="{7A83DC16-075C-467B-9C69-463B56CA045E}" srcOrd="0" destOrd="0" parTransId="{398199AE-BA7E-4D07-A28B-52E754BBF0B8}" sibTransId="{33F5F13D-C3E1-4ABB-88D8-6C1B539DFCB6}"/>
    <dgm:cxn modelId="{4756880B-D2E6-45D7-81B1-45C428CC3D1E}" srcId="{42E45532-627D-4976-8542-B7C17D138035}" destId="{51256DFC-304A-4F6B-961D-6E4D7B92D6AD}" srcOrd="2" destOrd="0" parTransId="{650DEA72-C579-408F-97C2-F1D1E65DA148}" sibTransId="{4C8B6C68-373C-467D-A561-89C6C15166B3}"/>
    <dgm:cxn modelId="{44EE1411-38B7-47FA-92C0-D9100B1F7BF2}" type="presOf" srcId="{30652328-0792-4A52-B36E-CA2080CD5D0C}" destId="{BCFB0303-2133-4645-A9BB-8E85D3A6DCF8}" srcOrd="0" destOrd="0" presId="urn:microsoft.com/office/officeart/2005/8/layout/radial5"/>
    <dgm:cxn modelId="{42C1261B-E6D7-4586-9439-97397361AD81}" type="presOf" srcId="{39FC3F4C-0F1A-4016-AD0A-B08A039EB58A}" destId="{155CBEA5-BB1E-4E42-B0CE-A9D01A2CA7F7}" srcOrd="0" destOrd="0" presId="urn:microsoft.com/office/officeart/2005/8/layout/radial5"/>
    <dgm:cxn modelId="{8F53BD24-C906-4D8B-A7D1-A830DF2622A8}" type="presOf" srcId="{650DEA72-C579-408F-97C2-F1D1E65DA148}" destId="{5417C531-4747-4314-9FEC-D99F528FBC10}" srcOrd="1" destOrd="0" presId="urn:microsoft.com/office/officeart/2005/8/layout/radial5"/>
    <dgm:cxn modelId="{96671229-9E67-40EF-B104-FC5BB16ED0B9}" srcId="{42E45532-627D-4976-8542-B7C17D138035}" destId="{30652328-0792-4A52-B36E-CA2080CD5D0C}" srcOrd="3" destOrd="0" parTransId="{39FC3F4C-0F1A-4016-AD0A-B08A039EB58A}" sibTransId="{5B013A8B-C2D8-4883-8364-860FB0AE1A1E}"/>
    <dgm:cxn modelId="{31AE1829-BC02-4ED9-8A54-71985E62E267}" type="presOf" srcId="{42E45532-627D-4976-8542-B7C17D138035}" destId="{87D849B7-CCB8-4274-8B97-1481BCDB9262}" srcOrd="0" destOrd="0" presId="urn:microsoft.com/office/officeart/2005/8/layout/radial5"/>
    <dgm:cxn modelId="{0F7B492A-B3A5-40E7-A5F1-9BAE25C97986}" type="presOf" srcId="{7A83DC16-075C-467B-9C69-463B56CA045E}" destId="{88EB7FBD-232A-46C9-ACA1-ABB6E55B9272}" srcOrd="0" destOrd="0" presId="urn:microsoft.com/office/officeart/2005/8/layout/radial5"/>
    <dgm:cxn modelId="{F1DD4432-03E1-48B6-B801-8990587F1B5A}" srcId="{1E6CB0BB-2441-439F-9F9E-A9DCB1AA1999}" destId="{ACF1B46A-6B4C-4421-BAB4-BA2D4F24DDE6}" srcOrd="1" destOrd="0" parTransId="{E698BA7D-947B-4836-B56C-A34007BCACBE}" sibTransId="{112991E4-7D9D-4012-8F82-037AED1F80BC}"/>
    <dgm:cxn modelId="{C581653C-FA1F-47D8-88F6-943F442352B8}" type="presOf" srcId="{39FC3F4C-0F1A-4016-AD0A-B08A039EB58A}" destId="{01E1B634-4E1E-45F7-A012-4B05BF4F6AEF}" srcOrd="1" destOrd="0" presId="urn:microsoft.com/office/officeart/2005/8/layout/radial5"/>
    <dgm:cxn modelId="{03D29040-44B4-446B-B114-31043511B864}" type="presOf" srcId="{97C82BA0-A5F4-466F-B168-67DB71B5FC19}" destId="{4C029F9C-B91A-4760-A694-D15EE9E78A70}" srcOrd="1" destOrd="0" presId="urn:microsoft.com/office/officeart/2005/8/layout/radial5"/>
    <dgm:cxn modelId="{D4914363-7AC3-4045-AD25-66DC6D771B23}" srcId="{1E6CB0BB-2441-439F-9F9E-A9DCB1AA1999}" destId="{42E45532-627D-4976-8542-B7C17D138035}" srcOrd="0" destOrd="0" parTransId="{55C37BD6-B625-437C-94F8-7D74A92E44AA}" sibTransId="{F7E93E3C-D7BF-4B13-9130-9235FF778770}"/>
    <dgm:cxn modelId="{EDD36544-A325-4E86-9B4E-7593313BAB32}" type="presOf" srcId="{650DEA72-C579-408F-97C2-F1D1E65DA148}" destId="{4FBD2057-8DA7-4944-AF53-3256855DF9AA}" srcOrd="0" destOrd="0" presId="urn:microsoft.com/office/officeart/2005/8/layout/radial5"/>
    <dgm:cxn modelId="{731ED67B-C73D-424B-BE0F-D2F91DCA7517}" srcId="{ACF1B46A-6B4C-4421-BAB4-BA2D4F24DDE6}" destId="{BA3C3702-CD62-4AB7-84A7-13D8E5620C75}" srcOrd="0" destOrd="0" parTransId="{0179247E-6FEA-49FE-A300-59D3A423C160}" sibTransId="{9BF5D2EE-5551-4C4E-A291-F42694C0B4ED}"/>
    <dgm:cxn modelId="{2BFE5481-289F-47E8-A91A-CD28A9739837}" type="presOf" srcId="{398199AE-BA7E-4D07-A28B-52E754BBF0B8}" destId="{69B2681C-E2B9-4AD4-A318-8C48B0ECA998}" srcOrd="1" destOrd="0" presId="urn:microsoft.com/office/officeart/2005/8/layout/radial5"/>
    <dgm:cxn modelId="{169D4D8F-D292-414E-A4B7-DDBE0A3E69BE}" type="presOf" srcId="{C528C438-241D-48E9-B272-8C055EF690A9}" destId="{BDA6CEFD-3F1B-41BA-AE4B-1FE685E01C8F}" srcOrd="0" destOrd="0" presId="urn:microsoft.com/office/officeart/2005/8/layout/radial5"/>
    <dgm:cxn modelId="{AE814698-7F25-4B16-841A-9C9A81745C5C}" srcId="{42E45532-627D-4976-8542-B7C17D138035}" destId="{C528C438-241D-48E9-B272-8C055EF690A9}" srcOrd="1" destOrd="0" parTransId="{97C82BA0-A5F4-466F-B168-67DB71B5FC19}" sibTransId="{2F2B654C-58D8-4212-8515-ABF7D5BD6589}"/>
    <dgm:cxn modelId="{53515B9D-183D-4A68-BA2D-764E5004414B}" type="presOf" srcId="{51256DFC-304A-4F6B-961D-6E4D7B92D6AD}" destId="{128D538B-83B2-49D6-AFD1-BE62282C648E}" srcOrd="0" destOrd="0" presId="urn:microsoft.com/office/officeart/2005/8/layout/radial5"/>
    <dgm:cxn modelId="{64145BD9-1744-4F8B-B8AE-50BBD21984E9}" type="presOf" srcId="{398199AE-BA7E-4D07-A28B-52E754BBF0B8}" destId="{3B4B1B5A-C600-4379-9E30-F6FC249BA5C6}" srcOrd="0" destOrd="0" presId="urn:microsoft.com/office/officeart/2005/8/layout/radial5"/>
    <dgm:cxn modelId="{1180F4E1-B9A1-427C-AFE1-F93C1035F85D}" type="presOf" srcId="{1E6CB0BB-2441-439F-9F9E-A9DCB1AA1999}" destId="{F5C6C603-7983-4B8A-8234-B8818632794B}" srcOrd="0" destOrd="0" presId="urn:microsoft.com/office/officeart/2005/8/layout/radial5"/>
    <dgm:cxn modelId="{1EB4D96A-FCD7-4808-B193-CBF5E6188FCD}" type="presParOf" srcId="{F5C6C603-7983-4B8A-8234-B8818632794B}" destId="{87D849B7-CCB8-4274-8B97-1481BCDB9262}" srcOrd="0" destOrd="0" presId="urn:microsoft.com/office/officeart/2005/8/layout/radial5"/>
    <dgm:cxn modelId="{0958088B-0877-4630-B68B-031A151E9B1A}" type="presParOf" srcId="{F5C6C603-7983-4B8A-8234-B8818632794B}" destId="{3B4B1B5A-C600-4379-9E30-F6FC249BA5C6}" srcOrd="1" destOrd="0" presId="urn:microsoft.com/office/officeart/2005/8/layout/radial5"/>
    <dgm:cxn modelId="{25ECFA16-CB58-4C47-8460-343F053422A7}" type="presParOf" srcId="{3B4B1B5A-C600-4379-9E30-F6FC249BA5C6}" destId="{69B2681C-E2B9-4AD4-A318-8C48B0ECA998}" srcOrd="0" destOrd="0" presId="urn:microsoft.com/office/officeart/2005/8/layout/radial5"/>
    <dgm:cxn modelId="{5CFAB128-94C1-40B1-A65A-FE283D0BBEA1}" type="presParOf" srcId="{F5C6C603-7983-4B8A-8234-B8818632794B}" destId="{88EB7FBD-232A-46C9-ACA1-ABB6E55B9272}" srcOrd="2" destOrd="0" presId="urn:microsoft.com/office/officeart/2005/8/layout/radial5"/>
    <dgm:cxn modelId="{AAEA2D47-D0FC-4F87-8E5B-7654200E8955}" type="presParOf" srcId="{F5C6C603-7983-4B8A-8234-B8818632794B}" destId="{7C769C62-4446-4106-A65C-DC1602452A23}" srcOrd="3" destOrd="0" presId="urn:microsoft.com/office/officeart/2005/8/layout/radial5"/>
    <dgm:cxn modelId="{6425A4DC-7B22-4F46-942D-63EBA11E75DA}" type="presParOf" srcId="{7C769C62-4446-4106-A65C-DC1602452A23}" destId="{4C029F9C-B91A-4760-A694-D15EE9E78A70}" srcOrd="0" destOrd="0" presId="urn:microsoft.com/office/officeart/2005/8/layout/radial5"/>
    <dgm:cxn modelId="{311ECF16-E30B-4014-B8DC-7881CD562248}" type="presParOf" srcId="{F5C6C603-7983-4B8A-8234-B8818632794B}" destId="{BDA6CEFD-3F1B-41BA-AE4B-1FE685E01C8F}" srcOrd="4" destOrd="0" presId="urn:microsoft.com/office/officeart/2005/8/layout/radial5"/>
    <dgm:cxn modelId="{4E3B6A79-E95C-4B0C-9EBA-13173FFC00E6}" type="presParOf" srcId="{F5C6C603-7983-4B8A-8234-B8818632794B}" destId="{4FBD2057-8DA7-4944-AF53-3256855DF9AA}" srcOrd="5" destOrd="0" presId="urn:microsoft.com/office/officeart/2005/8/layout/radial5"/>
    <dgm:cxn modelId="{612914A9-142D-487D-818E-FD290D5C8BF3}" type="presParOf" srcId="{4FBD2057-8DA7-4944-AF53-3256855DF9AA}" destId="{5417C531-4747-4314-9FEC-D99F528FBC10}" srcOrd="0" destOrd="0" presId="urn:microsoft.com/office/officeart/2005/8/layout/radial5"/>
    <dgm:cxn modelId="{F4EB6674-4AD1-468B-91CC-5074E5D26B48}" type="presParOf" srcId="{F5C6C603-7983-4B8A-8234-B8818632794B}" destId="{128D538B-83B2-49D6-AFD1-BE62282C648E}" srcOrd="6" destOrd="0" presId="urn:microsoft.com/office/officeart/2005/8/layout/radial5"/>
    <dgm:cxn modelId="{5FDD7FC7-C2DB-413A-8982-D40F4054CD20}" type="presParOf" srcId="{F5C6C603-7983-4B8A-8234-B8818632794B}" destId="{155CBEA5-BB1E-4E42-B0CE-A9D01A2CA7F7}" srcOrd="7" destOrd="0" presId="urn:microsoft.com/office/officeart/2005/8/layout/radial5"/>
    <dgm:cxn modelId="{E494BD85-9176-4CD8-9CAF-47B2AF1BFA98}" type="presParOf" srcId="{155CBEA5-BB1E-4E42-B0CE-A9D01A2CA7F7}" destId="{01E1B634-4E1E-45F7-A012-4B05BF4F6AEF}" srcOrd="0" destOrd="0" presId="urn:microsoft.com/office/officeart/2005/8/layout/radial5"/>
    <dgm:cxn modelId="{07249618-EEA9-464A-A262-3E6342491F49}" type="presParOf" srcId="{F5C6C603-7983-4B8A-8234-B8818632794B}" destId="{BCFB0303-2133-4645-A9BB-8E85D3A6DCF8}" srcOrd="8" destOrd="0" presId="urn:microsoft.com/office/officeart/2005/8/layout/radial5"/>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1E6CB0BB-2441-439F-9F9E-A9DCB1AA1999}" type="doc">
      <dgm:prSet loTypeId="urn:microsoft.com/office/officeart/2005/8/layout/radial5" loCatId="relationship" qsTypeId="urn:microsoft.com/office/officeart/2005/8/quickstyle/simple1" qsCatId="simple" csTypeId="urn:microsoft.com/office/officeart/2005/8/colors/colorful1" csCatId="colorful" phldr="1"/>
      <dgm:spPr/>
      <dgm:t>
        <a:bodyPr/>
        <a:lstStyle/>
        <a:p>
          <a:endParaRPr lang="zh-TW" altLang="en-US"/>
        </a:p>
      </dgm:t>
    </dgm:pt>
    <dgm:pt modelId="{42E45532-627D-4976-8542-B7C17D138035}">
      <dgm:prSet phldrT="[文字]" custT="1">
        <dgm:style>
          <a:lnRef idx="0">
            <a:schemeClr val="accent3"/>
          </a:lnRef>
          <a:fillRef idx="3">
            <a:schemeClr val="accent3"/>
          </a:fillRef>
          <a:effectRef idx="3">
            <a:schemeClr val="accent3"/>
          </a:effectRef>
          <a:fontRef idx="minor">
            <a:schemeClr val="lt1"/>
          </a:fontRef>
        </dgm:style>
      </dgm:prSet>
      <dgm:spPr/>
      <dgm:t>
        <a:bodyPr/>
        <a:lstStyle/>
        <a:p>
          <a:pPr marL="0" marR="0" indent="0" defTabSz="914400" eaLnBrk="1" fontAlgn="auto" latinLnBrk="0" hangingPunct="1">
            <a:lnSpc>
              <a:spcPct val="100000"/>
            </a:lnSpc>
            <a:spcBef>
              <a:spcPts val="0"/>
            </a:spcBef>
            <a:spcAft>
              <a:spcPts val="0"/>
            </a:spcAft>
            <a:buClrTx/>
            <a:buSzTx/>
            <a:buFontTx/>
            <a:buNone/>
            <a:tabLst/>
            <a:defRPr/>
          </a:pPr>
          <a:r>
            <a:rPr lang="zh-CN" altLang="en-US" sz="3600" b="1">
              <a:solidFill>
                <a:srgbClr val="990000"/>
              </a:solidFill>
              <a:latin typeface="標楷體" panose="03000509000000000000" pitchFamily="65" charset="-120"/>
              <a:ea typeface="標楷體" panose="03000509000000000000" pitchFamily="65" charset="-120"/>
            </a:rPr>
            <a:t>浪漫主義</a:t>
          </a:r>
          <a:endParaRPr lang="en-US" altLang="zh-CN" sz="3600" b="1">
            <a:solidFill>
              <a:srgbClr val="990000"/>
            </a:solidFill>
            <a:latin typeface="標楷體" panose="03000509000000000000" pitchFamily="65" charset="-120"/>
            <a:ea typeface="標楷體" panose="03000509000000000000" pitchFamily="65" charset="-120"/>
          </a:endParaRPr>
        </a:p>
        <a:p>
          <a:pPr marL="0" marR="0" indent="0" defTabSz="914400" eaLnBrk="1" fontAlgn="auto" latinLnBrk="0" hangingPunct="1">
            <a:lnSpc>
              <a:spcPct val="100000"/>
            </a:lnSpc>
            <a:spcBef>
              <a:spcPts val="0"/>
            </a:spcBef>
            <a:spcAft>
              <a:spcPts val="0"/>
            </a:spcAft>
            <a:buClrTx/>
            <a:buSzTx/>
            <a:buFontTx/>
            <a:buNone/>
            <a:tabLst/>
            <a:defRPr/>
          </a:pPr>
          <a:r>
            <a:rPr lang="zh-CN" altLang="en-US" sz="2000" b="1">
              <a:solidFill>
                <a:schemeClr val="bg1"/>
              </a:solidFill>
              <a:latin typeface="標楷體" panose="03000509000000000000" pitchFamily="65" charset="-120"/>
              <a:ea typeface="標楷體" panose="03000509000000000000" pitchFamily="65" charset="-120"/>
            </a:rPr>
            <a:t>放鬆禪</a:t>
          </a:r>
          <a:endParaRPr lang="en-US" altLang="zh-CN" sz="2000" b="1">
            <a:solidFill>
              <a:schemeClr val="bg1"/>
            </a:solidFill>
            <a:latin typeface="標楷體" panose="03000509000000000000" pitchFamily="65" charset="-120"/>
            <a:ea typeface="標楷體" panose="03000509000000000000" pitchFamily="65" charset="-120"/>
          </a:endParaRPr>
        </a:p>
        <a:p>
          <a:pPr marL="0" marR="0" indent="0" defTabSz="914400" eaLnBrk="1" fontAlgn="auto" latinLnBrk="0" hangingPunct="1">
            <a:lnSpc>
              <a:spcPct val="100000"/>
            </a:lnSpc>
            <a:spcBef>
              <a:spcPts val="0"/>
            </a:spcBef>
            <a:spcAft>
              <a:spcPts val="0"/>
            </a:spcAft>
            <a:buClrTx/>
            <a:buSzTx/>
            <a:buFontTx/>
            <a:buNone/>
            <a:tabLst/>
            <a:defRPr/>
          </a:pPr>
          <a:r>
            <a:rPr lang="zh-CN" altLang="en-US" sz="2000" b="1">
              <a:solidFill>
                <a:schemeClr val="bg1"/>
              </a:solidFill>
              <a:latin typeface="標楷體" panose="03000509000000000000" pitchFamily="65" charset="-120"/>
              <a:ea typeface="標楷體" panose="03000509000000000000" pitchFamily="65" charset="-120"/>
            </a:rPr>
            <a:t>生活禪</a:t>
          </a:r>
          <a:endParaRPr lang="en-US" altLang="zh-CN" sz="2000" b="1">
            <a:solidFill>
              <a:schemeClr val="bg1"/>
            </a:solidFill>
            <a:latin typeface="標楷體" panose="03000509000000000000" pitchFamily="65" charset="-120"/>
            <a:ea typeface="標楷體" panose="03000509000000000000" pitchFamily="65" charset="-120"/>
          </a:endParaRPr>
        </a:p>
        <a:p>
          <a:pPr marL="0" marR="0" indent="0" defTabSz="914400" eaLnBrk="1" fontAlgn="auto" latinLnBrk="0" hangingPunct="1">
            <a:lnSpc>
              <a:spcPct val="100000"/>
            </a:lnSpc>
            <a:spcBef>
              <a:spcPts val="0"/>
            </a:spcBef>
            <a:spcAft>
              <a:spcPts val="0"/>
            </a:spcAft>
            <a:buClrTx/>
            <a:buSzTx/>
            <a:buFontTx/>
            <a:buNone/>
            <a:tabLst/>
            <a:defRPr/>
          </a:pPr>
          <a:r>
            <a:rPr lang="zh-CN" altLang="en-US" sz="2000" b="1">
              <a:solidFill>
                <a:schemeClr val="bg1"/>
              </a:solidFill>
              <a:latin typeface="標楷體" panose="03000509000000000000" pitchFamily="65" charset="-120"/>
              <a:ea typeface="標楷體" panose="03000509000000000000" pitchFamily="65" charset="-120"/>
            </a:rPr>
            <a:t>快樂禪</a:t>
          </a:r>
          <a:endParaRPr lang="en-US" altLang="zh-CN" sz="2000" b="1">
            <a:solidFill>
              <a:schemeClr val="bg1"/>
            </a:solidFill>
            <a:latin typeface="標楷體" panose="03000509000000000000" pitchFamily="65" charset="-120"/>
            <a:ea typeface="標楷體" panose="03000509000000000000" pitchFamily="65" charset="-120"/>
          </a:endParaRPr>
        </a:p>
        <a:p>
          <a:pPr marL="0" marR="0" indent="0" defTabSz="914400" eaLnBrk="1" fontAlgn="auto" latinLnBrk="0" hangingPunct="1">
            <a:lnSpc>
              <a:spcPct val="100000"/>
            </a:lnSpc>
            <a:spcBef>
              <a:spcPts val="0"/>
            </a:spcBef>
            <a:spcAft>
              <a:spcPts val="0"/>
            </a:spcAft>
            <a:buClrTx/>
            <a:buSzTx/>
            <a:buFontTx/>
            <a:buNone/>
            <a:tabLst/>
            <a:defRPr/>
          </a:pPr>
          <a:r>
            <a:rPr lang="zh-CN" altLang="en-US" sz="2000" b="1">
              <a:solidFill>
                <a:schemeClr val="bg1"/>
              </a:solidFill>
              <a:latin typeface="標楷體" panose="03000509000000000000" pitchFamily="65" charset="-120"/>
              <a:ea typeface="標楷體" panose="03000509000000000000" pitchFamily="65" charset="-120"/>
            </a:rPr>
            <a:t>重觀輕教（教觀並重）</a:t>
          </a:r>
          <a:endParaRPr lang="zh-TW" altLang="en-US" sz="2000" b="1" dirty="0">
            <a:solidFill>
              <a:schemeClr val="bg1"/>
            </a:solidFill>
            <a:latin typeface="標楷體" panose="03000509000000000000" pitchFamily="65" charset="-120"/>
            <a:ea typeface="標楷體" panose="03000509000000000000" pitchFamily="65" charset="-120"/>
          </a:endParaRPr>
        </a:p>
      </dgm:t>
    </dgm:pt>
    <dgm:pt modelId="{55C37BD6-B625-437C-94F8-7D74A92E44AA}" type="parTrans" cxnId="{D4914363-7AC3-4045-AD25-66DC6D771B23}">
      <dgm:prSet/>
      <dgm:spPr/>
      <dgm:t>
        <a:bodyPr/>
        <a:lstStyle/>
        <a:p>
          <a:endParaRPr lang="zh-TW" altLang="en-US"/>
        </a:p>
      </dgm:t>
    </dgm:pt>
    <dgm:pt modelId="{F7E93E3C-D7BF-4B13-9130-9235FF778770}" type="sibTrans" cxnId="{D4914363-7AC3-4045-AD25-66DC6D771B23}">
      <dgm:prSet/>
      <dgm:spPr/>
      <dgm:t>
        <a:bodyPr/>
        <a:lstStyle/>
        <a:p>
          <a:endParaRPr lang="zh-TW" altLang="en-US"/>
        </a:p>
      </dgm:t>
    </dgm:pt>
    <dgm:pt modelId="{7A83DC16-075C-467B-9C69-463B56CA045E}">
      <dgm:prSet phldrT="[文字]" custT="1"/>
      <dgm:spPr/>
      <dgm:t>
        <a:bodyPr/>
        <a:lstStyle/>
        <a:p>
          <a:r>
            <a:rPr lang="zh-CN" altLang="en-US" sz="2400" dirty="0">
              <a:latin typeface="微軟正黑體" panose="020B0604030504040204" pitchFamily="34" charset="-120"/>
              <a:ea typeface="微軟正黑體" panose="020B0604030504040204" pitchFamily="34" charset="-120"/>
            </a:rPr>
            <a:t>對物質主義的反思強調心靈</a:t>
          </a:r>
          <a:endParaRPr lang="zh-TW" altLang="en-US" sz="2400" dirty="0">
            <a:latin typeface="微軟正黑體" panose="020B0604030504040204" pitchFamily="34" charset="-120"/>
            <a:ea typeface="微軟正黑體" panose="020B0604030504040204" pitchFamily="34" charset="-120"/>
          </a:endParaRPr>
        </a:p>
      </dgm:t>
    </dgm:pt>
    <dgm:pt modelId="{398199AE-BA7E-4D07-A28B-52E754BBF0B8}" type="parTrans" cxnId="{ED339F0A-8E5A-4C99-B437-16B58BEC91E3}">
      <dgm:prSet custT="1"/>
      <dgm:spPr/>
      <dgm:t>
        <a:bodyPr/>
        <a:lstStyle/>
        <a:p>
          <a:endParaRPr lang="zh-TW" altLang="en-US" sz="2400">
            <a:solidFill>
              <a:srgbClr val="FFC000"/>
            </a:solidFill>
            <a:latin typeface="標楷體" panose="03000509000000000000" pitchFamily="65" charset="-120"/>
            <a:ea typeface="標楷體" panose="03000509000000000000" pitchFamily="65" charset="-120"/>
          </a:endParaRPr>
        </a:p>
      </dgm:t>
    </dgm:pt>
    <dgm:pt modelId="{33F5F13D-C3E1-4ABB-88D8-6C1B539DFCB6}" type="sibTrans" cxnId="{ED339F0A-8E5A-4C99-B437-16B58BEC91E3}">
      <dgm:prSet/>
      <dgm:spPr/>
      <dgm:t>
        <a:bodyPr/>
        <a:lstStyle/>
        <a:p>
          <a:endParaRPr lang="zh-TW" altLang="en-US"/>
        </a:p>
      </dgm:t>
    </dgm:pt>
    <dgm:pt modelId="{C528C438-241D-48E9-B272-8C055EF690A9}">
      <dgm:prSet phldrT="[文字]" custT="1"/>
      <dgm:spPr/>
      <dgm:t>
        <a:bodyPr/>
        <a:lstStyle/>
        <a:p>
          <a:r>
            <a:rPr lang="zh-CN" altLang="en-US" sz="2400">
              <a:latin typeface="微軟正黑體" panose="020B0604030504040204" pitchFamily="34" charset="-120"/>
              <a:ea typeface="微軟正黑體" panose="020B0604030504040204" pitchFamily="34" charset="-120"/>
            </a:rPr>
            <a:t>強調自然（無為），</a:t>
          </a:r>
          <a:r>
            <a:rPr lang="zh-CN" altLang="en-US" sz="2400" dirty="0">
              <a:latin typeface="微軟正黑體" panose="020B0604030504040204" pitchFamily="34" charset="-120"/>
              <a:ea typeface="微軟正黑體" panose="020B0604030504040204" pitchFamily="34" charset="-120"/>
            </a:rPr>
            <a:t>淡化</a:t>
          </a:r>
          <a:r>
            <a:rPr lang="zh-CN" altLang="en-US" sz="2400">
              <a:latin typeface="微軟正黑體" panose="020B0604030504040204" pitchFamily="34" charset="-120"/>
              <a:ea typeface="微軟正黑體" panose="020B0604030504040204" pitchFamily="34" charset="-120"/>
            </a:rPr>
            <a:t>系統性</a:t>
          </a:r>
          <a:r>
            <a:rPr lang="en-US" altLang="zh-CN" sz="2400">
              <a:latin typeface="微軟正黑體" panose="020B0604030504040204" pitchFamily="34" charset="-120"/>
              <a:ea typeface="微軟正黑體" panose="020B0604030504040204" pitchFamily="34" charset="-120"/>
            </a:rPr>
            <a:t>/</a:t>
          </a:r>
          <a:r>
            <a:rPr lang="zh-CN" altLang="en-US" sz="2400">
              <a:latin typeface="微軟正黑體" panose="020B0604030504040204" pitchFamily="34" charset="-120"/>
              <a:ea typeface="微軟正黑體" panose="020B0604030504040204" pitchFamily="34" charset="-120"/>
            </a:rPr>
            <a:t>傳統教義的學習</a:t>
          </a:r>
          <a:endParaRPr lang="zh-TW" altLang="en-US" sz="2400" dirty="0">
            <a:latin typeface="微軟正黑體" panose="020B0604030504040204" pitchFamily="34" charset="-120"/>
            <a:ea typeface="微軟正黑體" panose="020B0604030504040204" pitchFamily="34" charset="-120"/>
          </a:endParaRPr>
        </a:p>
      </dgm:t>
    </dgm:pt>
    <dgm:pt modelId="{97C82BA0-A5F4-466F-B168-67DB71B5FC19}" type="parTrans" cxnId="{AE814698-7F25-4B16-841A-9C9A81745C5C}">
      <dgm:prSet custT="1"/>
      <dgm:spPr/>
      <dgm:t>
        <a:bodyPr/>
        <a:lstStyle/>
        <a:p>
          <a:endParaRPr lang="zh-TW" altLang="en-US" sz="2400">
            <a:solidFill>
              <a:srgbClr val="FFC000"/>
            </a:solidFill>
            <a:latin typeface="標楷體" panose="03000509000000000000" pitchFamily="65" charset="-120"/>
            <a:ea typeface="標楷體" panose="03000509000000000000" pitchFamily="65" charset="-120"/>
          </a:endParaRPr>
        </a:p>
      </dgm:t>
    </dgm:pt>
    <dgm:pt modelId="{2F2B654C-58D8-4212-8515-ABF7D5BD6589}" type="sibTrans" cxnId="{AE814698-7F25-4B16-841A-9C9A81745C5C}">
      <dgm:prSet/>
      <dgm:spPr/>
      <dgm:t>
        <a:bodyPr/>
        <a:lstStyle/>
        <a:p>
          <a:endParaRPr lang="zh-TW" altLang="en-US"/>
        </a:p>
      </dgm:t>
    </dgm:pt>
    <dgm:pt modelId="{6F2CF501-DE24-4C27-B0F0-9CF2344BDC8F}">
      <dgm:prSet phldrT="[文字]" custT="1"/>
      <dgm:spPr/>
      <dgm:t>
        <a:bodyPr/>
        <a:lstStyle/>
        <a:p>
          <a:r>
            <a:rPr lang="zh-CN" altLang="en-US" sz="2400" dirty="0">
              <a:latin typeface="微軟正黑體" panose="020B0604030504040204" pitchFamily="34" charset="-120"/>
              <a:ea typeface="微軟正黑體" panose="020B0604030504040204" pitchFamily="34" charset="-120"/>
            </a:rPr>
            <a:t>強調回歸</a:t>
          </a:r>
          <a:r>
            <a:rPr lang="zh-CN" altLang="en-US" sz="2400">
              <a:latin typeface="微軟正黑體" panose="020B0604030504040204" pitchFamily="34" charset="-120"/>
              <a:ea typeface="微軟正黑體" panose="020B0604030504040204" pitchFamily="34" charset="-120"/>
            </a:rPr>
            <a:t>本來自性</a:t>
          </a:r>
          <a:endParaRPr lang="zh-TW" altLang="en-US" sz="2400" dirty="0">
            <a:latin typeface="微軟正黑體" panose="020B0604030504040204" pitchFamily="34" charset="-120"/>
            <a:ea typeface="微軟正黑體" panose="020B0604030504040204" pitchFamily="34" charset="-120"/>
          </a:endParaRPr>
        </a:p>
      </dgm:t>
    </dgm:pt>
    <dgm:pt modelId="{C4D16402-230C-4BBF-AD0C-2320B9FAF5DD}" type="parTrans" cxnId="{0F9B9542-F38B-43FD-A6BE-58633E68BBAD}">
      <dgm:prSet custT="1"/>
      <dgm:spPr/>
      <dgm:t>
        <a:bodyPr/>
        <a:lstStyle/>
        <a:p>
          <a:endParaRPr lang="zh-TW" altLang="en-US" sz="2400">
            <a:solidFill>
              <a:srgbClr val="FFC000"/>
            </a:solidFill>
            <a:latin typeface="標楷體" panose="03000509000000000000" pitchFamily="65" charset="-120"/>
            <a:ea typeface="標楷體" panose="03000509000000000000" pitchFamily="65" charset="-120"/>
          </a:endParaRPr>
        </a:p>
      </dgm:t>
    </dgm:pt>
    <dgm:pt modelId="{8CBF201C-C537-4CC8-B5F7-603B1D05B9A9}" type="sibTrans" cxnId="{0F9B9542-F38B-43FD-A6BE-58633E68BBAD}">
      <dgm:prSet/>
      <dgm:spPr/>
      <dgm:t>
        <a:bodyPr/>
        <a:lstStyle/>
        <a:p>
          <a:endParaRPr lang="zh-TW" altLang="en-US"/>
        </a:p>
      </dgm:t>
    </dgm:pt>
    <dgm:pt modelId="{ACF1B46A-6B4C-4421-BAB4-BA2D4F24DDE6}">
      <dgm:prSet phldrT="[文字]"/>
      <dgm:spPr/>
      <dgm:t>
        <a:bodyPr/>
        <a:lstStyle/>
        <a:p>
          <a:endParaRPr lang="zh-TW" altLang="en-US" sz="2400"/>
        </a:p>
      </dgm:t>
    </dgm:pt>
    <dgm:pt modelId="{E698BA7D-947B-4836-B56C-A34007BCACBE}" type="parTrans" cxnId="{F1DD4432-03E1-48B6-B801-8990587F1B5A}">
      <dgm:prSet/>
      <dgm:spPr/>
      <dgm:t>
        <a:bodyPr/>
        <a:lstStyle/>
        <a:p>
          <a:endParaRPr lang="zh-TW" altLang="en-US"/>
        </a:p>
      </dgm:t>
    </dgm:pt>
    <dgm:pt modelId="{112991E4-7D9D-4012-8F82-037AED1F80BC}" type="sibTrans" cxnId="{F1DD4432-03E1-48B6-B801-8990587F1B5A}">
      <dgm:prSet/>
      <dgm:spPr/>
      <dgm:t>
        <a:bodyPr/>
        <a:lstStyle/>
        <a:p>
          <a:endParaRPr lang="zh-TW" altLang="en-US"/>
        </a:p>
      </dgm:t>
    </dgm:pt>
    <dgm:pt modelId="{BA3C3702-CD62-4AB7-84A7-13D8E5620C75}">
      <dgm:prSet/>
      <dgm:spPr/>
      <dgm:t>
        <a:bodyPr/>
        <a:lstStyle/>
        <a:p>
          <a:endParaRPr lang="zh-TW" altLang="en-US" sz="2400" dirty="0"/>
        </a:p>
      </dgm:t>
    </dgm:pt>
    <dgm:pt modelId="{0179247E-6FEA-49FE-A300-59D3A423C160}" type="parTrans" cxnId="{731ED67B-C73D-424B-BE0F-D2F91DCA7517}">
      <dgm:prSet/>
      <dgm:spPr/>
      <dgm:t>
        <a:bodyPr/>
        <a:lstStyle/>
        <a:p>
          <a:endParaRPr lang="zh-TW" altLang="en-US"/>
        </a:p>
      </dgm:t>
    </dgm:pt>
    <dgm:pt modelId="{9BF5D2EE-5551-4C4E-A291-F42694C0B4ED}" type="sibTrans" cxnId="{731ED67B-C73D-424B-BE0F-D2F91DCA7517}">
      <dgm:prSet/>
      <dgm:spPr/>
      <dgm:t>
        <a:bodyPr/>
        <a:lstStyle/>
        <a:p>
          <a:endParaRPr lang="zh-TW" altLang="en-US"/>
        </a:p>
      </dgm:t>
    </dgm:pt>
    <dgm:pt modelId="{51256DFC-304A-4F6B-961D-6E4D7B92D6AD}">
      <dgm:prSet phldrT="[文字]" custT="1"/>
      <dgm:spPr/>
      <dgm:t>
        <a:bodyPr/>
        <a:lstStyle/>
        <a:p>
          <a:r>
            <a:rPr lang="zh-CN" altLang="en-US" sz="2400" dirty="0">
              <a:latin typeface="微軟正黑體" panose="020B0604030504040204" pitchFamily="34" charset="-120"/>
              <a:ea typeface="微軟正黑體" panose="020B0604030504040204" pitchFamily="34" charset="-120"/>
            </a:rPr>
            <a:t>強調放鬆、身心合一</a:t>
          </a:r>
          <a:endParaRPr lang="zh-TW" altLang="en-US" sz="2400" dirty="0">
            <a:latin typeface="微軟正黑體" panose="020B0604030504040204" pitchFamily="34" charset="-120"/>
            <a:ea typeface="微軟正黑體" panose="020B0604030504040204" pitchFamily="34" charset="-120"/>
          </a:endParaRPr>
        </a:p>
      </dgm:t>
    </dgm:pt>
    <dgm:pt modelId="{4C8B6C68-373C-467D-A561-89C6C15166B3}" type="sibTrans" cxnId="{4756880B-D2E6-45D7-81B1-45C428CC3D1E}">
      <dgm:prSet/>
      <dgm:spPr/>
      <dgm:t>
        <a:bodyPr/>
        <a:lstStyle/>
        <a:p>
          <a:endParaRPr lang="zh-TW" altLang="en-US"/>
        </a:p>
      </dgm:t>
    </dgm:pt>
    <dgm:pt modelId="{650DEA72-C579-408F-97C2-F1D1E65DA148}" type="parTrans" cxnId="{4756880B-D2E6-45D7-81B1-45C428CC3D1E}">
      <dgm:prSet custT="1"/>
      <dgm:spPr/>
      <dgm:t>
        <a:bodyPr/>
        <a:lstStyle/>
        <a:p>
          <a:endParaRPr lang="zh-TW" altLang="en-US" sz="2400">
            <a:solidFill>
              <a:srgbClr val="FFC000"/>
            </a:solidFill>
            <a:latin typeface="標楷體" panose="03000509000000000000" pitchFamily="65" charset="-120"/>
            <a:ea typeface="標楷體" panose="03000509000000000000" pitchFamily="65" charset="-120"/>
          </a:endParaRPr>
        </a:p>
      </dgm:t>
    </dgm:pt>
    <dgm:pt modelId="{30652328-0792-4A52-B36E-CA2080CD5D0C}">
      <dgm:prSet phldrT="[文字]" custT="1"/>
      <dgm:spPr/>
      <dgm:t>
        <a:bodyPr/>
        <a:lstStyle/>
        <a:p>
          <a:r>
            <a:rPr lang="zh-CN" altLang="en-US" sz="2400" dirty="0">
              <a:latin typeface="微軟正黑體" panose="020B0604030504040204" pitchFamily="34" charset="-120"/>
              <a:ea typeface="微軟正黑體" panose="020B0604030504040204" pitchFamily="34" charset="-120"/>
            </a:rPr>
            <a:t>禪修</a:t>
          </a:r>
          <a:r>
            <a:rPr lang="zh-CN" altLang="en-US" sz="2400">
              <a:latin typeface="微軟正黑體" panose="020B0604030504040204" pitchFamily="34" charset="-120"/>
              <a:ea typeface="微軟正黑體" panose="020B0604030504040204" pitchFamily="34" charset="-120"/>
            </a:rPr>
            <a:t>浪漫化（快樂的經驗）生活化：茶禪、畫禪、水果禪</a:t>
          </a:r>
          <a:endParaRPr lang="en-US" altLang="zh-CN" sz="2400" dirty="0">
            <a:latin typeface="微軟正黑體" panose="020B0604030504040204" pitchFamily="34" charset="-120"/>
            <a:ea typeface="微軟正黑體" panose="020B0604030504040204" pitchFamily="34" charset="-120"/>
          </a:endParaRPr>
        </a:p>
      </dgm:t>
    </dgm:pt>
    <dgm:pt modelId="{39FC3F4C-0F1A-4016-AD0A-B08A039EB58A}" type="parTrans" cxnId="{96671229-9E67-40EF-B104-FC5BB16ED0B9}">
      <dgm:prSet custT="1"/>
      <dgm:spPr/>
      <dgm:t>
        <a:bodyPr/>
        <a:lstStyle/>
        <a:p>
          <a:endParaRPr lang="zh-TW" altLang="en-US" sz="2400"/>
        </a:p>
      </dgm:t>
    </dgm:pt>
    <dgm:pt modelId="{5B013A8B-C2D8-4883-8364-860FB0AE1A1E}" type="sibTrans" cxnId="{96671229-9E67-40EF-B104-FC5BB16ED0B9}">
      <dgm:prSet/>
      <dgm:spPr/>
      <dgm:t>
        <a:bodyPr/>
        <a:lstStyle/>
        <a:p>
          <a:endParaRPr lang="zh-TW" altLang="en-US"/>
        </a:p>
      </dgm:t>
    </dgm:pt>
    <dgm:pt modelId="{F5C6C603-7983-4B8A-8234-B8818632794B}" type="pres">
      <dgm:prSet presAssocID="{1E6CB0BB-2441-439F-9F9E-A9DCB1AA1999}" presName="Name0" presStyleCnt="0">
        <dgm:presLayoutVars>
          <dgm:chMax val="1"/>
          <dgm:dir/>
          <dgm:animLvl val="ctr"/>
          <dgm:resizeHandles val="exact"/>
        </dgm:presLayoutVars>
      </dgm:prSet>
      <dgm:spPr/>
    </dgm:pt>
    <dgm:pt modelId="{87D849B7-CCB8-4274-8B97-1481BCDB9262}" type="pres">
      <dgm:prSet presAssocID="{42E45532-627D-4976-8542-B7C17D138035}" presName="centerShape" presStyleLbl="node0" presStyleIdx="0" presStyleCnt="1" custScaleX="244595" custScaleY="265878" custLinFactNeighborX="-1041" custLinFactNeighborY="12513"/>
      <dgm:spPr/>
    </dgm:pt>
    <dgm:pt modelId="{3B4B1B5A-C600-4379-9E30-F6FC249BA5C6}" type="pres">
      <dgm:prSet presAssocID="{398199AE-BA7E-4D07-A28B-52E754BBF0B8}" presName="parTrans" presStyleLbl="sibTrans2D1" presStyleIdx="0" presStyleCnt="5"/>
      <dgm:spPr/>
    </dgm:pt>
    <dgm:pt modelId="{69B2681C-E2B9-4AD4-A318-8C48B0ECA998}" type="pres">
      <dgm:prSet presAssocID="{398199AE-BA7E-4D07-A28B-52E754BBF0B8}" presName="connectorText" presStyleLbl="sibTrans2D1" presStyleIdx="0" presStyleCnt="5"/>
      <dgm:spPr/>
    </dgm:pt>
    <dgm:pt modelId="{88EB7FBD-232A-46C9-ACA1-ABB6E55B9272}" type="pres">
      <dgm:prSet presAssocID="{7A83DC16-075C-467B-9C69-463B56CA045E}" presName="node" presStyleLbl="node1" presStyleIdx="0" presStyleCnt="5" custScaleX="199722" custRadScaleRad="98184" custRadScaleInc="-2671">
        <dgm:presLayoutVars>
          <dgm:bulletEnabled val="1"/>
        </dgm:presLayoutVars>
      </dgm:prSet>
      <dgm:spPr/>
    </dgm:pt>
    <dgm:pt modelId="{7C769C62-4446-4106-A65C-DC1602452A23}" type="pres">
      <dgm:prSet presAssocID="{97C82BA0-A5F4-466F-B168-67DB71B5FC19}" presName="parTrans" presStyleLbl="sibTrans2D1" presStyleIdx="1" presStyleCnt="5"/>
      <dgm:spPr/>
    </dgm:pt>
    <dgm:pt modelId="{4C029F9C-B91A-4760-A694-D15EE9E78A70}" type="pres">
      <dgm:prSet presAssocID="{97C82BA0-A5F4-466F-B168-67DB71B5FC19}" presName="connectorText" presStyleLbl="sibTrans2D1" presStyleIdx="1" presStyleCnt="5"/>
      <dgm:spPr/>
    </dgm:pt>
    <dgm:pt modelId="{BDA6CEFD-3F1B-41BA-AE4B-1FE685E01C8F}" type="pres">
      <dgm:prSet presAssocID="{C528C438-241D-48E9-B272-8C055EF690A9}" presName="node" presStyleLbl="node1" presStyleIdx="1" presStyleCnt="5" custScaleX="166161" custScaleY="107943" custRadScaleRad="117388" custRadScaleInc="4420">
        <dgm:presLayoutVars>
          <dgm:bulletEnabled val="1"/>
        </dgm:presLayoutVars>
      </dgm:prSet>
      <dgm:spPr/>
    </dgm:pt>
    <dgm:pt modelId="{4FBD2057-8DA7-4944-AF53-3256855DF9AA}" type="pres">
      <dgm:prSet presAssocID="{650DEA72-C579-408F-97C2-F1D1E65DA148}" presName="parTrans" presStyleLbl="sibTrans2D1" presStyleIdx="2" presStyleCnt="5"/>
      <dgm:spPr/>
    </dgm:pt>
    <dgm:pt modelId="{5417C531-4747-4314-9FEC-D99F528FBC10}" type="pres">
      <dgm:prSet presAssocID="{650DEA72-C579-408F-97C2-F1D1E65DA148}" presName="connectorText" presStyleLbl="sibTrans2D1" presStyleIdx="2" presStyleCnt="5"/>
      <dgm:spPr/>
    </dgm:pt>
    <dgm:pt modelId="{128D538B-83B2-49D6-AFD1-BE62282C648E}" type="pres">
      <dgm:prSet presAssocID="{51256DFC-304A-4F6B-961D-6E4D7B92D6AD}" presName="node" presStyleLbl="node1" presStyleIdx="2" presStyleCnt="5" custScaleX="129008" custScaleY="110273" custRadScaleRad="132784" custRadScaleInc="-61612">
        <dgm:presLayoutVars>
          <dgm:bulletEnabled val="1"/>
        </dgm:presLayoutVars>
      </dgm:prSet>
      <dgm:spPr/>
    </dgm:pt>
    <dgm:pt modelId="{B6ED7079-9F8B-4177-8D87-C25F50324152}" type="pres">
      <dgm:prSet presAssocID="{C4D16402-230C-4BBF-AD0C-2320B9FAF5DD}" presName="parTrans" presStyleLbl="sibTrans2D1" presStyleIdx="3" presStyleCnt="5"/>
      <dgm:spPr/>
    </dgm:pt>
    <dgm:pt modelId="{C8DD42B9-CF14-46F6-9140-2A0FC968A947}" type="pres">
      <dgm:prSet presAssocID="{C4D16402-230C-4BBF-AD0C-2320B9FAF5DD}" presName="connectorText" presStyleLbl="sibTrans2D1" presStyleIdx="3" presStyleCnt="5"/>
      <dgm:spPr/>
    </dgm:pt>
    <dgm:pt modelId="{6E2224FF-E32E-4DC9-A510-38EADDBE43AC}" type="pres">
      <dgm:prSet presAssocID="{6F2CF501-DE24-4C27-B0F0-9CF2344BDC8F}" presName="node" presStyleLbl="node1" presStyleIdx="3" presStyleCnt="5" custScaleX="126902" custScaleY="115467" custRadScaleRad="128981" custRadScaleInc="42912">
        <dgm:presLayoutVars>
          <dgm:bulletEnabled val="1"/>
        </dgm:presLayoutVars>
      </dgm:prSet>
      <dgm:spPr/>
    </dgm:pt>
    <dgm:pt modelId="{155CBEA5-BB1E-4E42-B0CE-A9D01A2CA7F7}" type="pres">
      <dgm:prSet presAssocID="{39FC3F4C-0F1A-4016-AD0A-B08A039EB58A}" presName="parTrans" presStyleLbl="sibTrans2D1" presStyleIdx="4" presStyleCnt="5"/>
      <dgm:spPr/>
    </dgm:pt>
    <dgm:pt modelId="{01E1B634-4E1E-45F7-A012-4B05BF4F6AEF}" type="pres">
      <dgm:prSet presAssocID="{39FC3F4C-0F1A-4016-AD0A-B08A039EB58A}" presName="connectorText" presStyleLbl="sibTrans2D1" presStyleIdx="4" presStyleCnt="5"/>
      <dgm:spPr/>
    </dgm:pt>
    <dgm:pt modelId="{BCFB0303-2133-4645-A9BB-8E85D3A6DCF8}" type="pres">
      <dgm:prSet presAssocID="{30652328-0792-4A52-B36E-CA2080CD5D0C}" presName="node" presStyleLbl="node1" presStyleIdx="4" presStyleCnt="5" custScaleX="150164" custScaleY="152299" custRadScaleRad="113755" custRadScaleInc="-5341">
        <dgm:presLayoutVars>
          <dgm:bulletEnabled val="1"/>
        </dgm:presLayoutVars>
      </dgm:prSet>
      <dgm:spPr/>
    </dgm:pt>
  </dgm:ptLst>
  <dgm:cxnLst>
    <dgm:cxn modelId="{ED339F0A-8E5A-4C99-B437-16B58BEC91E3}" srcId="{42E45532-627D-4976-8542-B7C17D138035}" destId="{7A83DC16-075C-467B-9C69-463B56CA045E}" srcOrd="0" destOrd="0" parTransId="{398199AE-BA7E-4D07-A28B-52E754BBF0B8}" sibTransId="{33F5F13D-C3E1-4ABB-88D8-6C1B539DFCB6}"/>
    <dgm:cxn modelId="{4756880B-D2E6-45D7-81B1-45C428CC3D1E}" srcId="{42E45532-627D-4976-8542-B7C17D138035}" destId="{51256DFC-304A-4F6B-961D-6E4D7B92D6AD}" srcOrd="2" destOrd="0" parTransId="{650DEA72-C579-408F-97C2-F1D1E65DA148}" sibTransId="{4C8B6C68-373C-467D-A561-89C6C15166B3}"/>
    <dgm:cxn modelId="{AE70DB0B-9B8A-45DD-A17F-32E3B486B158}" type="presOf" srcId="{1E6CB0BB-2441-439F-9F9E-A9DCB1AA1999}" destId="{F5C6C603-7983-4B8A-8234-B8818632794B}" srcOrd="0" destOrd="0" presId="urn:microsoft.com/office/officeart/2005/8/layout/radial5"/>
    <dgm:cxn modelId="{D9FF2E0D-ABBD-4B38-BC4D-22B78F6A77A5}" type="presOf" srcId="{398199AE-BA7E-4D07-A28B-52E754BBF0B8}" destId="{3B4B1B5A-C600-4379-9E30-F6FC249BA5C6}" srcOrd="0" destOrd="0" presId="urn:microsoft.com/office/officeart/2005/8/layout/radial5"/>
    <dgm:cxn modelId="{96671229-9E67-40EF-B104-FC5BB16ED0B9}" srcId="{42E45532-627D-4976-8542-B7C17D138035}" destId="{30652328-0792-4A52-B36E-CA2080CD5D0C}" srcOrd="4" destOrd="0" parTransId="{39FC3F4C-0F1A-4016-AD0A-B08A039EB58A}" sibTransId="{5B013A8B-C2D8-4883-8364-860FB0AE1A1E}"/>
    <dgm:cxn modelId="{4852E930-7536-4309-9E3A-984726CFF543}" type="presOf" srcId="{51256DFC-304A-4F6B-961D-6E4D7B92D6AD}" destId="{128D538B-83B2-49D6-AFD1-BE62282C648E}" srcOrd="0" destOrd="0" presId="urn:microsoft.com/office/officeart/2005/8/layout/radial5"/>
    <dgm:cxn modelId="{F1DD4432-03E1-48B6-B801-8990587F1B5A}" srcId="{1E6CB0BB-2441-439F-9F9E-A9DCB1AA1999}" destId="{ACF1B46A-6B4C-4421-BAB4-BA2D4F24DDE6}" srcOrd="1" destOrd="0" parTransId="{E698BA7D-947B-4836-B56C-A34007BCACBE}" sibTransId="{112991E4-7D9D-4012-8F82-037AED1F80BC}"/>
    <dgm:cxn modelId="{0F9B9542-F38B-43FD-A6BE-58633E68BBAD}" srcId="{42E45532-627D-4976-8542-B7C17D138035}" destId="{6F2CF501-DE24-4C27-B0F0-9CF2344BDC8F}" srcOrd="3" destOrd="0" parTransId="{C4D16402-230C-4BBF-AD0C-2320B9FAF5DD}" sibTransId="{8CBF201C-C537-4CC8-B5F7-603B1D05B9A9}"/>
    <dgm:cxn modelId="{D4914363-7AC3-4045-AD25-66DC6D771B23}" srcId="{1E6CB0BB-2441-439F-9F9E-A9DCB1AA1999}" destId="{42E45532-627D-4976-8542-B7C17D138035}" srcOrd="0" destOrd="0" parTransId="{55C37BD6-B625-437C-94F8-7D74A92E44AA}" sibTransId="{F7E93E3C-D7BF-4B13-9130-9235FF778770}"/>
    <dgm:cxn modelId="{4630BA63-E6DD-462D-A961-86B120D02C7E}" type="presOf" srcId="{650DEA72-C579-408F-97C2-F1D1E65DA148}" destId="{4FBD2057-8DA7-4944-AF53-3256855DF9AA}" srcOrd="0" destOrd="0" presId="urn:microsoft.com/office/officeart/2005/8/layout/radial5"/>
    <dgm:cxn modelId="{6025AA71-202F-4B87-8A0E-563D03821A9B}" type="presOf" srcId="{97C82BA0-A5F4-466F-B168-67DB71B5FC19}" destId="{7C769C62-4446-4106-A65C-DC1602452A23}" srcOrd="0" destOrd="0" presId="urn:microsoft.com/office/officeart/2005/8/layout/radial5"/>
    <dgm:cxn modelId="{994D8E74-E45C-478A-8C00-5230B6602C59}" type="presOf" srcId="{6F2CF501-DE24-4C27-B0F0-9CF2344BDC8F}" destId="{6E2224FF-E32E-4DC9-A510-38EADDBE43AC}" srcOrd="0" destOrd="0" presId="urn:microsoft.com/office/officeart/2005/8/layout/radial5"/>
    <dgm:cxn modelId="{88455279-29CA-4992-BFA8-41774F187CA8}" type="presOf" srcId="{39FC3F4C-0F1A-4016-AD0A-B08A039EB58A}" destId="{01E1B634-4E1E-45F7-A012-4B05BF4F6AEF}" srcOrd="1" destOrd="0" presId="urn:microsoft.com/office/officeart/2005/8/layout/radial5"/>
    <dgm:cxn modelId="{731ED67B-C73D-424B-BE0F-D2F91DCA7517}" srcId="{ACF1B46A-6B4C-4421-BAB4-BA2D4F24DDE6}" destId="{BA3C3702-CD62-4AB7-84A7-13D8E5620C75}" srcOrd="0" destOrd="0" parTransId="{0179247E-6FEA-49FE-A300-59D3A423C160}" sibTransId="{9BF5D2EE-5551-4C4E-A291-F42694C0B4ED}"/>
    <dgm:cxn modelId="{F07FD57C-0E46-4780-AD2F-498294D8478A}" type="presOf" srcId="{650DEA72-C579-408F-97C2-F1D1E65DA148}" destId="{5417C531-4747-4314-9FEC-D99F528FBC10}" srcOrd="1" destOrd="0" presId="urn:microsoft.com/office/officeart/2005/8/layout/radial5"/>
    <dgm:cxn modelId="{AAAB968B-CD68-4F1B-9DD6-2401794B2C50}" type="presOf" srcId="{7A83DC16-075C-467B-9C69-463B56CA045E}" destId="{88EB7FBD-232A-46C9-ACA1-ABB6E55B9272}" srcOrd="0" destOrd="0" presId="urn:microsoft.com/office/officeart/2005/8/layout/radial5"/>
    <dgm:cxn modelId="{AE814698-7F25-4B16-841A-9C9A81745C5C}" srcId="{42E45532-627D-4976-8542-B7C17D138035}" destId="{C528C438-241D-48E9-B272-8C055EF690A9}" srcOrd="1" destOrd="0" parTransId="{97C82BA0-A5F4-466F-B168-67DB71B5FC19}" sibTransId="{2F2B654C-58D8-4212-8515-ABF7D5BD6589}"/>
    <dgm:cxn modelId="{1D78EB9D-9A60-4211-A77F-ED5842991F79}" type="presOf" srcId="{C528C438-241D-48E9-B272-8C055EF690A9}" destId="{BDA6CEFD-3F1B-41BA-AE4B-1FE685E01C8F}" srcOrd="0" destOrd="0" presId="urn:microsoft.com/office/officeart/2005/8/layout/radial5"/>
    <dgm:cxn modelId="{406B6BB3-2A30-4D0D-8D87-687E775CBFCD}" type="presOf" srcId="{398199AE-BA7E-4D07-A28B-52E754BBF0B8}" destId="{69B2681C-E2B9-4AD4-A318-8C48B0ECA998}" srcOrd="1" destOrd="0" presId="urn:microsoft.com/office/officeart/2005/8/layout/radial5"/>
    <dgm:cxn modelId="{51B12AC2-3D85-4650-96A4-058B9D31F2EF}" type="presOf" srcId="{30652328-0792-4A52-B36E-CA2080CD5D0C}" destId="{BCFB0303-2133-4645-A9BB-8E85D3A6DCF8}" srcOrd="0" destOrd="0" presId="urn:microsoft.com/office/officeart/2005/8/layout/radial5"/>
    <dgm:cxn modelId="{D6247DD0-C4D4-4DE2-AE35-DA7F20B2C15E}" type="presOf" srcId="{C4D16402-230C-4BBF-AD0C-2320B9FAF5DD}" destId="{B6ED7079-9F8B-4177-8D87-C25F50324152}" srcOrd="0" destOrd="0" presId="urn:microsoft.com/office/officeart/2005/8/layout/radial5"/>
    <dgm:cxn modelId="{048746DC-9F00-49C2-A7AD-4B05D70AD222}" type="presOf" srcId="{42E45532-627D-4976-8542-B7C17D138035}" destId="{87D849B7-CCB8-4274-8B97-1481BCDB9262}" srcOrd="0" destOrd="0" presId="urn:microsoft.com/office/officeart/2005/8/layout/radial5"/>
    <dgm:cxn modelId="{175E3CEB-CEA9-465C-BF42-BEAD1F4324FA}" type="presOf" srcId="{39FC3F4C-0F1A-4016-AD0A-B08A039EB58A}" destId="{155CBEA5-BB1E-4E42-B0CE-A9D01A2CA7F7}" srcOrd="0" destOrd="0" presId="urn:microsoft.com/office/officeart/2005/8/layout/radial5"/>
    <dgm:cxn modelId="{08BA76F8-1783-4FE8-B68A-76A86848F961}" type="presOf" srcId="{C4D16402-230C-4BBF-AD0C-2320B9FAF5DD}" destId="{C8DD42B9-CF14-46F6-9140-2A0FC968A947}" srcOrd="1" destOrd="0" presId="urn:microsoft.com/office/officeart/2005/8/layout/radial5"/>
    <dgm:cxn modelId="{16DC7BFD-A85E-4140-966F-76748B46EBF4}" type="presOf" srcId="{97C82BA0-A5F4-466F-B168-67DB71B5FC19}" destId="{4C029F9C-B91A-4760-A694-D15EE9E78A70}" srcOrd="1" destOrd="0" presId="urn:microsoft.com/office/officeart/2005/8/layout/radial5"/>
    <dgm:cxn modelId="{6A7DB303-661A-4863-A05C-CA816368AEBE}" type="presParOf" srcId="{F5C6C603-7983-4B8A-8234-B8818632794B}" destId="{87D849B7-CCB8-4274-8B97-1481BCDB9262}" srcOrd="0" destOrd="0" presId="urn:microsoft.com/office/officeart/2005/8/layout/radial5"/>
    <dgm:cxn modelId="{CB5BD854-6553-4C8D-BFE8-54EEDD6FE545}" type="presParOf" srcId="{F5C6C603-7983-4B8A-8234-B8818632794B}" destId="{3B4B1B5A-C600-4379-9E30-F6FC249BA5C6}" srcOrd="1" destOrd="0" presId="urn:microsoft.com/office/officeart/2005/8/layout/radial5"/>
    <dgm:cxn modelId="{C3EA1F14-A8DD-4673-9021-0542BF58B7AA}" type="presParOf" srcId="{3B4B1B5A-C600-4379-9E30-F6FC249BA5C6}" destId="{69B2681C-E2B9-4AD4-A318-8C48B0ECA998}" srcOrd="0" destOrd="0" presId="urn:microsoft.com/office/officeart/2005/8/layout/radial5"/>
    <dgm:cxn modelId="{C7B4040A-3B52-49EA-AEB0-47FF1F6AC3CD}" type="presParOf" srcId="{F5C6C603-7983-4B8A-8234-B8818632794B}" destId="{88EB7FBD-232A-46C9-ACA1-ABB6E55B9272}" srcOrd="2" destOrd="0" presId="urn:microsoft.com/office/officeart/2005/8/layout/radial5"/>
    <dgm:cxn modelId="{72454D45-2475-4C58-8105-E39834E3F277}" type="presParOf" srcId="{F5C6C603-7983-4B8A-8234-B8818632794B}" destId="{7C769C62-4446-4106-A65C-DC1602452A23}" srcOrd="3" destOrd="0" presId="urn:microsoft.com/office/officeart/2005/8/layout/radial5"/>
    <dgm:cxn modelId="{D3F3B890-7ED3-41E1-9DDB-2C1F86151927}" type="presParOf" srcId="{7C769C62-4446-4106-A65C-DC1602452A23}" destId="{4C029F9C-B91A-4760-A694-D15EE9E78A70}" srcOrd="0" destOrd="0" presId="urn:microsoft.com/office/officeart/2005/8/layout/radial5"/>
    <dgm:cxn modelId="{5FD2E662-AF52-4BD1-ABF5-42CB89934559}" type="presParOf" srcId="{F5C6C603-7983-4B8A-8234-B8818632794B}" destId="{BDA6CEFD-3F1B-41BA-AE4B-1FE685E01C8F}" srcOrd="4" destOrd="0" presId="urn:microsoft.com/office/officeart/2005/8/layout/radial5"/>
    <dgm:cxn modelId="{804F92E6-4DC8-4349-BA41-8868756CB777}" type="presParOf" srcId="{F5C6C603-7983-4B8A-8234-B8818632794B}" destId="{4FBD2057-8DA7-4944-AF53-3256855DF9AA}" srcOrd="5" destOrd="0" presId="urn:microsoft.com/office/officeart/2005/8/layout/radial5"/>
    <dgm:cxn modelId="{BB5A368F-01AF-4795-910E-2FDC854475E3}" type="presParOf" srcId="{4FBD2057-8DA7-4944-AF53-3256855DF9AA}" destId="{5417C531-4747-4314-9FEC-D99F528FBC10}" srcOrd="0" destOrd="0" presId="urn:microsoft.com/office/officeart/2005/8/layout/radial5"/>
    <dgm:cxn modelId="{C21171D9-2F65-4A4B-9120-501E4C6978B4}" type="presParOf" srcId="{F5C6C603-7983-4B8A-8234-B8818632794B}" destId="{128D538B-83B2-49D6-AFD1-BE62282C648E}" srcOrd="6" destOrd="0" presId="urn:microsoft.com/office/officeart/2005/8/layout/radial5"/>
    <dgm:cxn modelId="{981B021F-30D9-4A5A-8154-310532795230}" type="presParOf" srcId="{F5C6C603-7983-4B8A-8234-B8818632794B}" destId="{B6ED7079-9F8B-4177-8D87-C25F50324152}" srcOrd="7" destOrd="0" presId="urn:microsoft.com/office/officeart/2005/8/layout/radial5"/>
    <dgm:cxn modelId="{CFD6CA7A-D7CD-4CF1-B14D-64DE15403B1A}" type="presParOf" srcId="{B6ED7079-9F8B-4177-8D87-C25F50324152}" destId="{C8DD42B9-CF14-46F6-9140-2A0FC968A947}" srcOrd="0" destOrd="0" presId="urn:microsoft.com/office/officeart/2005/8/layout/radial5"/>
    <dgm:cxn modelId="{D1A838C4-D3AF-4F7D-866C-EEB00D7DC810}" type="presParOf" srcId="{F5C6C603-7983-4B8A-8234-B8818632794B}" destId="{6E2224FF-E32E-4DC9-A510-38EADDBE43AC}" srcOrd="8" destOrd="0" presId="urn:microsoft.com/office/officeart/2005/8/layout/radial5"/>
    <dgm:cxn modelId="{FCEDC1C5-1DDC-47D3-BC2A-74EED8E5514F}" type="presParOf" srcId="{F5C6C603-7983-4B8A-8234-B8818632794B}" destId="{155CBEA5-BB1E-4E42-B0CE-A9D01A2CA7F7}" srcOrd="9" destOrd="0" presId="urn:microsoft.com/office/officeart/2005/8/layout/radial5"/>
    <dgm:cxn modelId="{10C980C7-AACA-4ECF-BF3F-037F64333CE2}" type="presParOf" srcId="{155CBEA5-BB1E-4E42-B0CE-A9D01A2CA7F7}" destId="{01E1B634-4E1E-45F7-A012-4B05BF4F6AEF}" srcOrd="0" destOrd="0" presId="urn:microsoft.com/office/officeart/2005/8/layout/radial5"/>
    <dgm:cxn modelId="{5A4A7442-8A78-4D12-9403-6B267A723E3F}" type="presParOf" srcId="{F5C6C603-7983-4B8A-8234-B8818632794B}" destId="{BCFB0303-2133-4645-A9BB-8E85D3A6DCF8}" srcOrd="10" destOrd="0" presId="urn:microsoft.com/office/officeart/2005/8/layout/radial5"/>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2BA17DA7-2B3C-405A-BE12-00203A01FFF4}" type="doc">
      <dgm:prSet loTypeId="urn:microsoft.com/office/officeart/2005/8/layout/vList5" loCatId="list" qsTypeId="urn:microsoft.com/office/officeart/2005/8/quickstyle/simple1" qsCatId="simple" csTypeId="urn:microsoft.com/office/officeart/2005/8/colors/accent1_2" csCatId="accent1" phldr="1"/>
      <dgm:spPr/>
      <dgm:t>
        <a:bodyPr/>
        <a:lstStyle/>
        <a:p>
          <a:endParaRPr lang="zh-TW" altLang="en-US"/>
        </a:p>
      </dgm:t>
    </dgm:pt>
    <dgm:pt modelId="{616A6EFA-9772-4776-A0D8-092C741B3B3C}">
      <dgm:prSet phldrT="[文字]" custT="1"/>
      <dgm:spPr/>
      <dgm:t>
        <a:bodyPr/>
        <a:lstStyle/>
        <a:p>
          <a:r>
            <a:rPr lang="zh-CN" altLang="en-US" sz="3200" dirty="0">
              <a:latin typeface="標楷體" panose="03000509000000000000" pitchFamily="65" charset="-120"/>
              <a:ea typeface="標楷體" panose="03000509000000000000" pitchFamily="65" charset="-120"/>
            </a:rPr>
            <a:t>全球化</a:t>
          </a:r>
          <a:endParaRPr lang="zh-TW" altLang="en-US" sz="3200" dirty="0">
            <a:latin typeface="標楷體" panose="03000509000000000000" pitchFamily="65" charset="-120"/>
            <a:ea typeface="標楷體" panose="03000509000000000000" pitchFamily="65" charset="-120"/>
          </a:endParaRPr>
        </a:p>
      </dgm:t>
    </dgm:pt>
    <dgm:pt modelId="{3B19522C-4324-4EC6-A882-06AC1242853A}" type="parTrans" cxnId="{E0A08528-BC6F-4668-9E05-9E3F265EF8EB}">
      <dgm:prSet/>
      <dgm:spPr/>
      <dgm:t>
        <a:bodyPr/>
        <a:lstStyle/>
        <a:p>
          <a:endParaRPr lang="zh-TW" altLang="en-US"/>
        </a:p>
      </dgm:t>
    </dgm:pt>
    <dgm:pt modelId="{336F6247-DBBD-49E1-8CC7-3998A9859ECD}" type="sibTrans" cxnId="{E0A08528-BC6F-4668-9E05-9E3F265EF8EB}">
      <dgm:prSet/>
      <dgm:spPr/>
      <dgm:t>
        <a:bodyPr/>
        <a:lstStyle/>
        <a:p>
          <a:endParaRPr lang="zh-TW" altLang="en-US"/>
        </a:p>
      </dgm:t>
    </dgm:pt>
    <dgm:pt modelId="{7741AED0-3AAA-48A1-804C-AA650F255057}">
      <dgm:prSet phldrT="[文字]" custT="1"/>
      <dgm:spPr/>
      <dgm:t>
        <a:bodyPr/>
        <a:lstStyle/>
        <a:p>
          <a:pPr marL="0" marR="0" indent="0" defTabSz="914400" eaLnBrk="1" fontAlgn="auto" latinLnBrk="0" hangingPunct="1">
            <a:lnSpc>
              <a:spcPct val="150000"/>
            </a:lnSpc>
            <a:spcBef>
              <a:spcPts val="0"/>
            </a:spcBef>
            <a:spcAft>
              <a:spcPts val="0"/>
            </a:spcAft>
            <a:buClrTx/>
            <a:buSzTx/>
            <a:buFontTx/>
            <a:buNone/>
            <a:tabLst/>
            <a:defRPr/>
          </a:pPr>
          <a:r>
            <a:rPr lang="en-US" altLang="zh-TW" sz="2000" dirty="0">
              <a:latin typeface="Times New Roman" panose="02020603050405020304" pitchFamily="18" charset="0"/>
              <a:cs typeface="Times New Roman" panose="02020603050405020304" pitchFamily="18" charset="0"/>
            </a:rPr>
            <a:t>Buddhism is a religion in which you don’t really have to believe anything in particular or follow any strict rules; you simply exercise compassion and maintain a peaceful state of mind through meditation. Buddhism values creativity and intuition and is basically compatible with a modern, scientific worldview. </a:t>
          </a:r>
          <a:endParaRPr lang="zh-TW" altLang="en-US" sz="2000" dirty="0">
            <a:solidFill>
              <a:srgbClr val="FF0000"/>
            </a:solidFill>
          </a:endParaRPr>
        </a:p>
      </dgm:t>
    </dgm:pt>
    <dgm:pt modelId="{9B435743-4B16-41AC-B160-E916AC9D2B2C}" type="parTrans" cxnId="{DCD603C7-1C7C-4CE3-879D-D450A6C50443}">
      <dgm:prSet/>
      <dgm:spPr/>
      <dgm:t>
        <a:bodyPr/>
        <a:lstStyle/>
        <a:p>
          <a:endParaRPr lang="zh-TW" altLang="en-US"/>
        </a:p>
      </dgm:t>
    </dgm:pt>
    <dgm:pt modelId="{80895D83-7507-435C-9430-F6F6FDF9CF56}" type="sibTrans" cxnId="{DCD603C7-1C7C-4CE3-879D-D450A6C50443}">
      <dgm:prSet/>
      <dgm:spPr/>
      <dgm:t>
        <a:bodyPr/>
        <a:lstStyle/>
        <a:p>
          <a:endParaRPr lang="zh-TW" altLang="en-US"/>
        </a:p>
      </dgm:t>
    </dgm:pt>
    <dgm:pt modelId="{C8D2F44A-135A-48E8-8EB1-2E7E343FCB7F}">
      <dgm:prSet phldrT="[文字]" custT="1"/>
      <dgm:spPr/>
      <dgm:t>
        <a:bodyPr/>
        <a:lstStyle/>
        <a:p>
          <a:r>
            <a:rPr lang="zh-CN" altLang="en-US" sz="3200" dirty="0">
              <a:latin typeface="標楷體" panose="03000509000000000000" pitchFamily="65" charset="-120"/>
              <a:ea typeface="標楷體" panose="03000509000000000000" pitchFamily="65" charset="-120"/>
            </a:rPr>
            <a:t>回應現代化</a:t>
          </a:r>
          <a:endParaRPr lang="zh-TW" altLang="en-US" sz="3200" dirty="0">
            <a:latin typeface="標楷體" panose="03000509000000000000" pitchFamily="65" charset="-120"/>
            <a:ea typeface="標楷體" panose="03000509000000000000" pitchFamily="65" charset="-120"/>
          </a:endParaRPr>
        </a:p>
      </dgm:t>
    </dgm:pt>
    <dgm:pt modelId="{30E25010-1BFB-4E15-97B2-CFC89ECD44AB}" type="parTrans" cxnId="{DAE5985D-408D-4F04-BE95-71397A495A5E}">
      <dgm:prSet/>
      <dgm:spPr/>
      <dgm:t>
        <a:bodyPr/>
        <a:lstStyle/>
        <a:p>
          <a:endParaRPr lang="zh-TW" altLang="en-US"/>
        </a:p>
      </dgm:t>
    </dgm:pt>
    <dgm:pt modelId="{821115EE-C87D-4ADB-A80E-7D7CB8879A2F}" type="sibTrans" cxnId="{DAE5985D-408D-4F04-BE95-71397A495A5E}">
      <dgm:prSet/>
      <dgm:spPr/>
      <dgm:t>
        <a:bodyPr/>
        <a:lstStyle/>
        <a:p>
          <a:endParaRPr lang="zh-TW" altLang="en-US"/>
        </a:p>
      </dgm:t>
    </dgm:pt>
    <dgm:pt modelId="{DDBE2A35-9BC3-485A-A36C-16F0721E4977}">
      <dgm:prSet phldrT="[文字]" custT="1"/>
      <dgm:spPr/>
      <dgm:t>
        <a:bodyPr/>
        <a:lstStyle/>
        <a:p>
          <a:pPr>
            <a:lnSpc>
              <a:spcPct val="150000"/>
            </a:lnSpc>
          </a:pPr>
          <a:r>
            <a:rPr lang="zh-CN" altLang="en-US" sz="2000" dirty="0">
              <a:solidFill>
                <a:schemeClr val="bg1"/>
              </a:solidFill>
              <a:latin typeface="標楷體" panose="03000509000000000000" pitchFamily="65" charset="-120"/>
              <a:ea typeface="標楷體" panose="03000509000000000000" pitchFamily="65" charset="-120"/>
            </a:rPr>
            <a:t>宗教經驗的強調</a:t>
          </a:r>
          <a:endParaRPr lang="zh-TW" altLang="en-US" sz="2000" dirty="0">
            <a:solidFill>
              <a:schemeClr val="bg1"/>
            </a:solidFill>
            <a:latin typeface="標楷體" panose="03000509000000000000" pitchFamily="65" charset="-120"/>
            <a:ea typeface="標楷體" panose="03000509000000000000" pitchFamily="65" charset="-120"/>
          </a:endParaRPr>
        </a:p>
      </dgm:t>
    </dgm:pt>
    <dgm:pt modelId="{2FAE59A4-AC05-4B44-BCDE-40957C3750C2}" type="parTrans" cxnId="{AFAB0E0A-ED7F-4944-8E3A-A418C704AE3C}">
      <dgm:prSet/>
      <dgm:spPr/>
      <dgm:t>
        <a:bodyPr/>
        <a:lstStyle/>
        <a:p>
          <a:endParaRPr lang="zh-TW" altLang="en-US"/>
        </a:p>
      </dgm:t>
    </dgm:pt>
    <dgm:pt modelId="{52759633-93DC-40DB-B664-62D549A15845}" type="sibTrans" cxnId="{AFAB0E0A-ED7F-4944-8E3A-A418C704AE3C}">
      <dgm:prSet/>
      <dgm:spPr/>
      <dgm:t>
        <a:bodyPr/>
        <a:lstStyle/>
        <a:p>
          <a:endParaRPr lang="zh-TW" altLang="en-US"/>
        </a:p>
      </dgm:t>
    </dgm:pt>
    <dgm:pt modelId="{1E0A5E85-0646-4FAC-887D-CF0FF2004CDD}">
      <dgm:prSet phldrT="[文字]" custT="1"/>
      <dgm:spPr/>
      <dgm:t>
        <a:bodyPr/>
        <a:lstStyle/>
        <a:p>
          <a:pPr>
            <a:lnSpc>
              <a:spcPts val="2800"/>
            </a:lnSpc>
          </a:pPr>
          <a:r>
            <a:rPr lang="zh-CN" altLang="en-US" sz="2000" dirty="0">
              <a:solidFill>
                <a:srgbClr val="FF0000"/>
              </a:solidFill>
              <a:latin typeface="標楷體" panose="03000509000000000000" pitchFamily="65" charset="-120"/>
              <a:ea typeface="標楷體" panose="03000509000000000000" pitchFamily="65" charset="-120"/>
            </a:rPr>
            <a:t>去宗教化</a:t>
          </a:r>
          <a:r>
            <a:rPr lang="en-US" altLang="zh-CN" sz="2000" dirty="0">
              <a:solidFill>
                <a:srgbClr val="FF0000"/>
              </a:solidFill>
              <a:latin typeface="標楷體" panose="03000509000000000000" pitchFamily="65" charset="-120"/>
              <a:ea typeface="標楷體" panose="03000509000000000000" pitchFamily="65" charset="-120"/>
            </a:rPr>
            <a:t>/</a:t>
          </a:r>
          <a:r>
            <a:rPr lang="zh-CN" altLang="en-US" sz="2000" dirty="0">
              <a:solidFill>
                <a:srgbClr val="FF0000"/>
              </a:solidFill>
              <a:latin typeface="標楷體" panose="03000509000000000000" pitchFamily="65" charset="-120"/>
              <a:ea typeface="標楷體" panose="03000509000000000000" pitchFamily="65" charset="-120"/>
            </a:rPr>
            <a:t>世俗化</a:t>
          </a:r>
          <a:endParaRPr lang="zh-TW" altLang="en-US" sz="2000" dirty="0">
            <a:solidFill>
              <a:srgbClr val="FF0000"/>
            </a:solidFill>
            <a:latin typeface="標楷體" panose="03000509000000000000" pitchFamily="65" charset="-120"/>
            <a:ea typeface="標楷體" panose="03000509000000000000" pitchFamily="65" charset="-120"/>
          </a:endParaRPr>
        </a:p>
      </dgm:t>
    </dgm:pt>
    <dgm:pt modelId="{BD2B1181-FB11-414C-B89E-D3B5603A3203}" type="parTrans" cxnId="{77D05B8C-D3EF-4090-9D9A-04D19EFA3495}">
      <dgm:prSet/>
      <dgm:spPr/>
      <dgm:t>
        <a:bodyPr/>
        <a:lstStyle/>
        <a:p>
          <a:endParaRPr lang="zh-TW" altLang="en-US"/>
        </a:p>
      </dgm:t>
    </dgm:pt>
    <dgm:pt modelId="{6B93904B-41C4-4ED0-9314-4974F8797BF6}" type="sibTrans" cxnId="{77D05B8C-D3EF-4090-9D9A-04D19EFA3495}">
      <dgm:prSet/>
      <dgm:spPr/>
      <dgm:t>
        <a:bodyPr/>
        <a:lstStyle/>
        <a:p>
          <a:endParaRPr lang="zh-TW" altLang="en-US"/>
        </a:p>
      </dgm:t>
    </dgm:pt>
    <dgm:pt modelId="{95DE2495-0772-4A69-A166-EFCF77FBA073}">
      <dgm:prSet phldrT="[文字]" custT="1"/>
      <dgm:spPr/>
      <dgm:t>
        <a:bodyPr/>
        <a:lstStyle/>
        <a:p>
          <a:pPr>
            <a:lnSpc>
              <a:spcPts val="2800"/>
            </a:lnSpc>
          </a:pPr>
          <a:r>
            <a:rPr lang="zh-CN" altLang="en-US" sz="2000" dirty="0">
              <a:solidFill>
                <a:srgbClr val="FF0000"/>
              </a:solidFill>
              <a:latin typeface="標楷體" panose="03000509000000000000" pitchFamily="65" charset="-120"/>
              <a:ea typeface="標楷體" panose="03000509000000000000" pitchFamily="65" charset="-120"/>
            </a:rPr>
            <a:t>禪修技術化</a:t>
          </a:r>
          <a:r>
            <a:rPr lang="en-US" altLang="zh-CN" sz="2000" dirty="0">
              <a:solidFill>
                <a:srgbClr val="FF0000"/>
              </a:solidFill>
              <a:latin typeface="標楷體" panose="03000509000000000000" pitchFamily="65" charset="-120"/>
              <a:ea typeface="標楷體" panose="03000509000000000000" pitchFamily="65" charset="-120"/>
            </a:rPr>
            <a:t>/</a:t>
          </a:r>
          <a:r>
            <a:rPr lang="zh-CN" altLang="en-US" sz="2000" dirty="0">
              <a:solidFill>
                <a:srgbClr val="FF0000"/>
              </a:solidFill>
              <a:latin typeface="標楷體" panose="03000509000000000000" pitchFamily="65" charset="-120"/>
              <a:ea typeface="標楷體" panose="03000509000000000000" pitchFamily="65" charset="-120"/>
            </a:rPr>
            <a:t>心理學應用</a:t>
          </a:r>
          <a:endParaRPr lang="zh-TW" altLang="en-US" sz="2000" dirty="0">
            <a:solidFill>
              <a:srgbClr val="FF0000"/>
            </a:solidFill>
            <a:latin typeface="標楷體" panose="03000509000000000000" pitchFamily="65" charset="-120"/>
            <a:ea typeface="標楷體" panose="03000509000000000000" pitchFamily="65" charset="-120"/>
          </a:endParaRPr>
        </a:p>
      </dgm:t>
    </dgm:pt>
    <dgm:pt modelId="{19379785-B70B-439E-AC4E-8D08C31966B9}" type="parTrans" cxnId="{4E0783DA-2847-403F-9C40-ADC3277F696E}">
      <dgm:prSet/>
      <dgm:spPr/>
      <dgm:t>
        <a:bodyPr/>
        <a:lstStyle/>
        <a:p>
          <a:endParaRPr lang="zh-TW" altLang="en-US"/>
        </a:p>
      </dgm:t>
    </dgm:pt>
    <dgm:pt modelId="{7E94BA73-E2B7-4BAA-A37D-95DDD842321A}" type="sibTrans" cxnId="{4E0783DA-2847-403F-9C40-ADC3277F696E}">
      <dgm:prSet/>
      <dgm:spPr/>
      <dgm:t>
        <a:bodyPr/>
        <a:lstStyle/>
        <a:p>
          <a:endParaRPr lang="zh-TW" altLang="en-US"/>
        </a:p>
      </dgm:t>
    </dgm:pt>
    <dgm:pt modelId="{7E06B3E6-6B2F-45D8-B49A-0929CAF79387}">
      <dgm:prSet phldrT="[文字]" custT="1"/>
      <dgm:spPr/>
      <dgm:t>
        <a:bodyPr/>
        <a:lstStyle/>
        <a:p>
          <a:pPr>
            <a:lnSpc>
              <a:spcPts val="2800"/>
            </a:lnSpc>
          </a:pPr>
          <a:r>
            <a:rPr lang="zh-CN" altLang="en-US" sz="2000" dirty="0">
              <a:solidFill>
                <a:srgbClr val="FF0000"/>
              </a:solidFill>
              <a:latin typeface="標楷體" panose="03000509000000000000" pitchFamily="65" charset="-120"/>
              <a:ea typeface="標楷體" panose="03000509000000000000" pitchFamily="65" charset="-120"/>
            </a:rPr>
            <a:t>化約主義：把</a:t>
          </a:r>
          <a:r>
            <a:rPr lang="zh-CN" altLang="en-US" sz="2000">
              <a:solidFill>
                <a:srgbClr val="FF0000"/>
              </a:solidFill>
              <a:latin typeface="標楷體" panose="03000509000000000000" pitchFamily="65" charset="-120"/>
              <a:ea typeface="標楷體" panose="03000509000000000000" pitchFamily="65" charset="-120"/>
            </a:rPr>
            <a:t>豐富的禪修多元價值簡化與物理化（</a:t>
          </a:r>
          <a:r>
            <a:rPr lang="en-US" altLang="zh-CN" sz="2000" dirty="0">
              <a:solidFill>
                <a:srgbClr val="FF0000"/>
              </a:solidFill>
              <a:latin typeface="標楷體" panose="03000509000000000000" pitchFamily="65" charset="-120"/>
              <a:ea typeface="標楷體" panose="03000509000000000000" pitchFamily="65" charset="-120"/>
            </a:rPr>
            <a:t>e.g</a:t>
          </a:r>
          <a:r>
            <a:rPr lang="en-US" altLang="zh-CN" sz="2000">
              <a:solidFill>
                <a:srgbClr val="FF0000"/>
              </a:solidFill>
              <a:latin typeface="標楷體" panose="03000509000000000000" pitchFamily="65" charset="-120"/>
              <a:ea typeface="標楷體" panose="03000509000000000000" pitchFamily="65" charset="-120"/>
            </a:rPr>
            <a:t>. </a:t>
          </a:r>
          <a:r>
            <a:rPr lang="zh-CN" altLang="en-US" sz="2000">
              <a:solidFill>
                <a:srgbClr val="FF0000"/>
              </a:solidFill>
              <a:latin typeface="標楷體" panose="03000509000000000000" pitchFamily="65" charset="-120"/>
              <a:ea typeface="標楷體" panose="03000509000000000000" pitchFamily="65" charset="-120"/>
            </a:rPr>
            <a:t>大腦與腦神經）</a:t>
          </a:r>
          <a:endParaRPr lang="zh-TW" altLang="en-US" sz="2000" dirty="0">
            <a:solidFill>
              <a:srgbClr val="FF0000"/>
            </a:solidFill>
            <a:latin typeface="標楷體" panose="03000509000000000000" pitchFamily="65" charset="-120"/>
            <a:ea typeface="標楷體" panose="03000509000000000000" pitchFamily="65" charset="-120"/>
          </a:endParaRPr>
        </a:p>
      </dgm:t>
    </dgm:pt>
    <dgm:pt modelId="{B1B74FB5-9E3B-4E97-B95D-6B7E29BDA9AE}" type="parTrans" cxnId="{16073A87-E803-4B36-A1BF-816058903F96}">
      <dgm:prSet/>
      <dgm:spPr/>
      <dgm:t>
        <a:bodyPr/>
        <a:lstStyle/>
        <a:p>
          <a:endParaRPr lang="zh-TW" altLang="en-US"/>
        </a:p>
      </dgm:t>
    </dgm:pt>
    <dgm:pt modelId="{977B5FD5-F903-4F51-BAC7-5863560AA467}" type="sibTrans" cxnId="{16073A87-E803-4B36-A1BF-816058903F96}">
      <dgm:prSet/>
      <dgm:spPr/>
      <dgm:t>
        <a:bodyPr/>
        <a:lstStyle/>
        <a:p>
          <a:endParaRPr lang="zh-TW" altLang="en-US"/>
        </a:p>
      </dgm:t>
    </dgm:pt>
    <dgm:pt modelId="{4FBE390B-991A-4AD8-9C53-A1FF6C1465DD}">
      <dgm:prSet phldrT="[文字]" custT="1"/>
      <dgm:spPr/>
      <dgm:t>
        <a:bodyPr/>
        <a:lstStyle/>
        <a:p>
          <a:pPr>
            <a:lnSpc>
              <a:spcPts val="2800"/>
            </a:lnSpc>
          </a:pPr>
          <a:r>
            <a:rPr lang="zh-CN" altLang="en-US" sz="2000" dirty="0">
              <a:solidFill>
                <a:srgbClr val="FF0000"/>
              </a:solidFill>
              <a:latin typeface="標楷體" panose="03000509000000000000" pitchFamily="65" charset="-120"/>
              <a:ea typeface="標楷體" panose="03000509000000000000" pitchFamily="65" charset="-120"/>
            </a:rPr>
            <a:t>科學化</a:t>
          </a:r>
          <a:endParaRPr lang="zh-TW" altLang="en-US" sz="2000" dirty="0">
            <a:solidFill>
              <a:srgbClr val="FF0000"/>
            </a:solidFill>
            <a:latin typeface="標楷體" panose="03000509000000000000" pitchFamily="65" charset="-120"/>
            <a:ea typeface="標楷體" panose="03000509000000000000" pitchFamily="65" charset="-120"/>
          </a:endParaRPr>
        </a:p>
      </dgm:t>
    </dgm:pt>
    <dgm:pt modelId="{2259EDD3-DCEE-4AE4-B5C8-05603F5794A3}" type="parTrans" cxnId="{399E9875-6A65-4639-8D34-E801922FFEF5}">
      <dgm:prSet/>
      <dgm:spPr/>
      <dgm:t>
        <a:bodyPr/>
        <a:lstStyle/>
        <a:p>
          <a:endParaRPr lang="zh-TW" altLang="en-US"/>
        </a:p>
      </dgm:t>
    </dgm:pt>
    <dgm:pt modelId="{845D9C13-5EA0-47DC-866C-CC9885563DE3}" type="sibTrans" cxnId="{399E9875-6A65-4639-8D34-E801922FFEF5}">
      <dgm:prSet/>
      <dgm:spPr/>
      <dgm:t>
        <a:bodyPr/>
        <a:lstStyle/>
        <a:p>
          <a:endParaRPr lang="zh-TW" altLang="en-US"/>
        </a:p>
      </dgm:t>
    </dgm:pt>
    <dgm:pt modelId="{F47C4B6F-A0AA-4E47-9DBC-7B59D578BFBE}">
      <dgm:prSet phldrT="[文字]"/>
      <dgm:spPr/>
      <dgm:t>
        <a:bodyPr/>
        <a:lstStyle/>
        <a:p>
          <a:pPr marL="114300" indent="0" defTabSz="666750">
            <a:lnSpc>
              <a:spcPct val="90000"/>
            </a:lnSpc>
            <a:spcBef>
              <a:spcPct val="0"/>
            </a:spcBef>
            <a:spcAft>
              <a:spcPct val="15000"/>
            </a:spcAft>
            <a:buNone/>
          </a:pPr>
          <a:endParaRPr lang="zh-TW" altLang="en-US" sz="1500" dirty="0">
            <a:solidFill>
              <a:srgbClr val="FF0000"/>
            </a:solidFill>
            <a:latin typeface="Times New Roman" panose="02020603050405020304" pitchFamily="18" charset="0"/>
            <a:cs typeface="Times New Roman" panose="02020603050405020304" pitchFamily="18" charset="0"/>
          </a:endParaRPr>
        </a:p>
      </dgm:t>
    </dgm:pt>
    <dgm:pt modelId="{8860C814-3AED-49B7-8B7A-3D2108EB4F72}" type="parTrans" cxnId="{11F11FC7-F08D-4F0B-AD7A-C1B9A9FED5D4}">
      <dgm:prSet/>
      <dgm:spPr/>
      <dgm:t>
        <a:bodyPr/>
        <a:lstStyle/>
        <a:p>
          <a:endParaRPr lang="zh-TW" altLang="en-US"/>
        </a:p>
      </dgm:t>
    </dgm:pt>
    <dgm:pt modelId="{3BC6175E-EBE3-4501-93AE-487593082C2F}" type="sibTrans" cxnId="{11F11FC7-F08D-4F0B-AD7A-C1B9A9FED5D4}">
      <dgm:prSet/>
      <dgm:spPr/>
      <dgm:t>
        <a:bodyPr/>
        <a:lstStyle/>
        <a:p>
          <a:endParaRPr lang="zh-TW" altLang="en-US"/>
        </a:p>
      </dgm:t>
    </dgm:pt>
    <dgm:pt modelId="{9B317430-2AD5-4FBC-8C70-323786EB9D60}">
      <dgm:prSet phldrT="[文字]" custT="1"/>
      <dgm:spPr/>
      <dgm:t>
        <a:bodyPr/>
        <a:lstStyle/>
        <a:p>
          <a:pPr marL="0" marR="0" indent="0" defTabSz="914400" eaLnBrk="1" fontAlgn="auto" latinLnBrk="0" hangingPunct="1">
            <a:lnSpc>
              <a:spcPct val="150000"/>
            </a:lnSpc>
            <a:spcBef>
              <a:spcPts val="0"/>
            </a:spcBef>
            <a:spcAft>
              <a:spcPts val="0"/>
            </a:spcAft>
            <a:buClrTx/>
            <a:buSzTx/>
            <a:buFontTx/>
            <a:buNone/>
            <a:tabLst/>
            <a:defRPr/>
          </a:pPr>
          <a:r>
            <a:rPr lang="zh-CN" altLang="en-US" sz="2000" dirty="0">
              <a:solidFill>
                <a:srgbClr val="FF0000"/>
              </a:solidFill>
              <a:latin typeface="標楷體" panose="03000509000000000000" pitchFamily="65" charset="-120"/>
              <a:ea typeface="標楷體" panose="03000509000000000000" pitchFamily="65" charset="-120"/>
            </a:rPr>
            <a:t>西方</a:t>
          </a:r>
          <a:r>
            <a:rPr lang="en-US" altLang="zh-CN" sz="2000" dirty="0">
              <a:solidFill>
                <a:srgbClr val="FF0000"/>
              </a:solidFill>
              <a:latin typeface="標楷體" panose="03000509000000000000" pitchFamily="65" charset="-120"/>
              <a:ea typeface="標楷體" panose="03000509000000000000" pitchFamily="65" charset="-120"/>
            </a:rPr>
            <a:t>100</a:t>
          </a:r>
          <a:r>
            <a:rPr lang="zh-CN" altLang="en-US" sz="2000" dirty="0">
              <a:solidFill>
                <a:srgbClr val="FF0000"/>
              </a:solidFill>
              <a:latin typeface="標楷體" panose="03000509000000000000" pitchFamily="65" charset="-120"/>
              <a:ea typeface="標楷體" panose="03000509000000000000" pitchFamily="65" charset="-120"/>
            </a:rPr>
            <a:t>年的佛教現代主義影響傳統佛教：</a:t>
          </a:r>
          <a:r>
            <a:rPr lang="en-US" altLang="zh-CN" sz="2000" dirty="0" err="1">
              <a:solidFill>
                <a:srgbClr val="FF0000"/>
              </a:solidFill>
              <a:latin typeface="標楷體" panose="03000509000000000000" pitchFamily="65" charset="-120"/>
              <a:ea typeface="標楷體" panose="03000509000000000000" pitchFamily="65" charset="-120"/>
            </a:rPr>
            <a:t>Dharmapala</a:t>
          </a:r>
          <a:r>
            <a:rPr lang="zh-CN" altLang="en-US" sz="2000" dirty="0">
              <a:solidFill>
                <a:srgbClr val="FF0000"/>
              </a:solidFill>
              <a:latin typeface="標楷體" panose="03000509000000000000" pitchFamily="65" charset="-120"/>
              <a:ea typeface="標楷體" panose="03000509000000000000" pitchFamily="65" charset="-120"/>
            </a:rPr>
            <a:t>、鈴木大佐、太虛大師、達賴喇嘛、台灣佛教組織</a:t>
          </a:r>
          <a:endParaRPr lang="zh-TW" altLang="en-US" sz="2000" dirty="0">
            <a:solidFill>
              <a:srgbClr val="FF0000"/>
            </a:solidFill>
          </a:endParaRPr>
        </a:p>
      </dgm:t>
    </dgm:pt>
    <dgm:pt modelId="{DB233BEB-20B2-4AAC-8CA0-5540573F6DF0}" type="parTrans" cxnId="{F9D12E02-B81B-48B5-B63F-07F63F9C5A86}">
      <dgm:prSet/>
      <dgm:spPr/>
      <dgm:t>
        <a:bodyPr/>
        <a:lstStyle/>
        <a:p>
          <a:endParaRPr lang="zh-TW" altLang="en-US"/>
        </a:p>
      </dgm:t>
    </dgm:pt>
    <dgm:pt modelId="{0CAB7773-FA27-487F-A7AB-5FBFEAC738BF}" type="sibTrans" cxnId="{F9D12E02-B81B-48B5-B63F-07F63F9C5A86}">
      <dgm:prSet/>
      <dgm:spPr/>
      <dgm:t>
        <a:bodyPr/>
        <a:lstStyle/>
        <a:p>
          <a:endParaRPr lang="zh-TW" altLang="en-US"/>
        </a:p>
      </dgm:t>
    </dgm:pt>
    <dgm:pt modelId="{851D7875-1D45-4E51-BA69-881B10388E89}" type="pres">
      <dgm:prSet presAssocID="{2BA17DA7-2B3C-405A-BE12-00203A01FFF4}" presName="Name0" presStyleCnt="0">
        <dgm:presLayoutVars>
          <dgm:dir/>
          <dgm:animLvl val="lvl"/>
          <dgm:resizeHandles val="exact"/>
        </dgm:presLayoutVars>
      </dgm:prSet>
      <dgm:spPr/>
    </dgm:pt>
    <dgm:pt modelId="{EFD4FA36-D105-4EA2-98B8-5D4BA83DE9B9}" type="pres">
      <dgm:prSet presAssocID="{616A6EFA-9772-4776-A0D8-092C741B3B3C}" presName="linNode" presStyleCnt="0"/>
      <dgm:spPr/>
    </dgm:pt>
    <dgm:pt modelId="{C83E0782-D701-4582-B2D0-80B9E62F0B48}" type="pres">
      <dgm:prSet presAssocID="{616A6EFA-9772-4776-A0D8-092C741B3B3C}" presName="parentText" presStyleLbl="node1" presStyleIdx="0" presStyleCnt="2" custScaleX="28721" custScaleY="97475" custLinFactNeighborX="-7099">
        <dgm:presLayoutVars>
          <dgm:chMax val="1"/>
          <dgm:bulletEnabled val="1"/>
        </dgm:presLayoutVars>
      </dgm:prSet>
      <dgm:spPr/>
    </dgm:pt>
    <dgm:pt modelId="{3130E12C-0304-4079-85D1-665141CE533E}" type="pres">
      <dgm:prSet presAssocID="{616A6EFA-9772-4776-A0D8-092C741B3B3C}" presName="descendantText" presStyleLbl="alignAccFollowNode1" presStyleIdx="0" presStyleCnt="2" custScaleX="133526" custScaleY="122623" custLinFactNeighborX="-1048">
        <dgm:presLayoutVars>
          <dgm:bulletEnabled val="1"/>
        </dgm:presLayoutVars>
      </dgm:prSet>
      <dgm:spPr/>
    </dgm:pt>
    <dgm:pt modelId="{4393D24D-AC28-4462-8FA6-792D6E2EA4C5}" type="pres">
      <dgm:prSet presAssocID="{336F6247-DBBD-49E1-8CC7-3998A9859ECD}" presName="sp" presStyleCnt="0"/>
      <dgm:spPr/>
    </dgm:pt>
    <dgm:pt modelId="{16A585EE-FAE4-4F57-BF81-A92F11CD5D60}" type="pres">
      <dgm:prSet presAssocID="{C8D2F44A-135A-48E8-8EB1-2E7E343FCB7F}" presName="linNode" presStyleCnt="0"/>
      <dgm:spPr/>
    </dgm:pt>
    <dgm:pt modelId="{CBED5DCC-1944-42C1-B4C6-5BEA2C7E4B9E}" type="pres">
      <dgm:prSet presAssocID="{C8D2F44A-135A-48E8-8EB1-2E7E343FCB7F}" presName="parentText" presStyleLbl="node1" presStyleIdx="1" presStyleCnt="2" custScaleX="29324" custScaleY="86034" custLinFactNeighborX="-7099">
        <dgm:presLayoutVars>
          <dgm:chMax val="1"/>
          <dgm:bulletEnabled val="1"/>
        </dgm:presLayoutVars>
      </dgm:prSet>
      <dgm:spPr/>
    </dgm:pt>
    <dgm:pt modelId="{1F511171-5FBD-498F-8155-02F68D27B15A}" type="pres">
      <dgm:prSet presAssocID="{C8D2F44A-135A-48E8-8EB1-2E7E343FCB7F}" presName="descendantText" presStyleLbl="alignAccFollowNode1" presStyleIdx="1" presStyleCnt="2" custScaleX="133186" custScaleY="104354" custLinFactNeighborX="-727">
        <dgm:presLayoutVars>
          <dgm:bulletEnabled val="1"/>
        </dgm:presLayoutVars>
      </dgm:prSet>
      <dgm:spPr/>
    </dgm:pt>
  </dgm:ptLst>
  <dgm:cxnLst>
    <dgm:cxn modelId="{F9D12E02-B81B-48B5-B63F-07F63F9C5A86}" srcId="{616A6EFA-9772-4776-A0D8-092C741B3B3C}" destId="{9B317430-2AD5-4FBC-8C70-323786EB9D60}" srcOrd="1" destOrd="0" parTransId="{DB233BEB-20B2-4AAC-8CA0-5540573F6DF0}" sibTransId="{0CAB7773-FA27-487F-A7AB-5FBFEAC738BF}"/>
    <dgm:cxn modelId="{AFAB0E0A-ED7F-4944-8E3A-A418C704AE3C}" srcId="{C8D2F44A-135A-48E8-8EB1-2E7E343FCB7F}" destId="{DDBE2A35-9BC3-485A-A36C-16F0721E4977}" srcOrd="0" destOrd="0" parTransId="{2FAE59A4-AC05-4B44-BCDE-40957C3750C2}" sibTransId="{52759633-93DC-40DB-B664-62D549A15845}"/>
    <dgm:cxn modelId="{B288DB0A-2B31-492E-BF9D-7EB163D04136}" type="presOf" srcId="{95DE2495-0772-4A69-A166-EFCF77FBA073}" destId="{1F511171-5FBD-498F-8155-02F68D27B15A}" srcOrd="0" destOrd="2" presId="urn:microsoft.com/office/officeart/2005/8/layout/vList5"/>
    <dgm:cxn modelId="{64EBCB0D-3EE4-4ECB-884A-92B8C5AF2ABD}" type="presOf" srcId="{9B317430-2AD5-4FBC-8C70-323786EB9D60}" destId="{3130E12C-0304-4079-85D1-665141CE533E}" srcOrd="0" destOrd="1" presId="urn:microsoft.com/office/officeart/2005/8/layout/vList5"/>
    <dgm:cxn modelId="{FDCE6721-FC66-4F96-B597-554122EADE8C}" type="presOf" srcId="{7E06B3E6-6B2F-45D8-B49A-0929CAF79387}" destId="{1F511171-5FBD-498F-8155-02F68D27B15A}" srcOrd="0" destOrd="3" presId="urn:microsoft.com/office/officeart/2005/8/layout/vList5"/>
    <dgm:cxn modelId="{E0A08528-BC6F-4668-9E05-9E3F265EF8EB}" srcId="{2BA17DA7-2B3C-405A-BE12-00203A01FFF4}" destId="{616A6EFA-9772-4776-A0D8-092C741B3B3C}" srcOrd="0" destOrd="0" parTransId="{3B19522C-4324-4EC6-A882-06AC1242853A}" sibTransId="{336F6247-DBBD-49E1-8CC7-3998A9859ECD}"/>
    <dgm:cxn modelId="{8B681136-CB93-4CD5-8897-F10408F150DF}" type="presOf" srcId="{1E0A5E85-0646-4FAC-887D-CF0FF2004CDD}" destId="{1F511171-5FBD-498F-8155-02F68D27B15A}" srcOrd="0" destOrd="1" presId="urn:microsoft.com/office/officeart/2005/8/layout/vList5"/>
    <dgm:cxn modelId="{DAE5985D-408D-4F04-BE95-71397A495A5E}" srcId="{2BA17DA7-2B3C-405A-BE12-00203A01FFF4}" destId="{C8D2F44A-135A-48E8-8EB1-2E7E343FCB7F}" srcOrd="1" destOrd="0" parTransId="{30E25010-1BFB-4E15-97B2-CFC89ECD44AB}" sibTransId="{821115EE-C87D-4ADB-A80E-7D7CB8879A2F}"/>
    <dgm:cxn modelId="{6DAAA342-05BF-4C25-BE26-860376394010}" type="presOf" srcId="{7741AED0-3AAA-48A1-804C-AA650F255057}" destId="{3130E12C-0304-4079-85D1-665141CE533E}" srcOrd="0" destOrd="0" presId="urn:microsoft.com/office/officeart/2005/8/layout/vList5"/>
    <dgm:cxn modelId="{56581267-9C2F-4058-AF79-3867BC777B77}" type="presOf" srcId="{F47C4B6F-A0AA-4E47-9DBC-7B59D578BFBE}" destId="{3130E12C-0304-4079-85D1-665141CE533E}" srcOrd="0" destOrd="2" presId="urn:microsoft.com/office/officeart/2005/8/layout/vList5"/>
    <dgm:cxn modelId="{9ABC6455-E0F0-4246-A9AF-978C3BFBF30B}" type="presOf" srcId="{2BA17DA7-2B3C-405A-BE12-00203A01FFF4}" destId="{851D7875-1D45-4E51-BA69-881B10388E89}" srcOrd="0" destOrd="0" presId="urn:microsoft.com/office/officeart/2005/8/layout/vList5"/>
    <dgm:cxn modelId="{399E9875-6A65-4639-8D34-E801922FFEF5}" srcId="{DDBE2A35-9BC3-485A-A36C-16F0721E4977}" destId="{4FBE390B-991A-4AD8-9C53-A1FF6C1465DD}" srcOrd="3" destOrd="0" parTransId="{2259EDD3-DCEE-4AE4-B5C8-05603F5794A3}" sibTransId="{845D9C13-5EA0-47DC-866C-CC9885563DE3}"/>
    <dgm:cxn modelId="{16073A87-E803-4B36-A1BF-816058903F96}" srcId="{DDBE2A35-9BC3-485A-A36C-16F0721E4977}" destId="{7E06B3E6-6B2F-45D8-B49A-0929CAF79387}" srcOrd="2" destOrd="0" parTransId="{B1B74FB5-9E3B-4E97-B95D-6B7E29BDA9AE}" sibTransId="{977B5FD5-F903-4F51-BAC7-5863560AA467}"/>
    <dgm:cxn modelId="{77D05B8C-D3EF-4090-9D9A-04D19EFA3495}" srcId="{DDBE2A35-9BC3-485A-A36C-16F0721E4977}" destId="{1E0A5E85-0646-4FAC-887D-CF0FF2004CDD}" srcOrd="0" destOrd="0" parTransId="{BD2B1181-FB11-414C-B89E-D3B5603A3203}" sibTransId="{6B93904B-41C4-4ED0-9314-4974F8797BF6}"/>
    <dgm:cxn modelId="{482657AA-4119-4793-805C-49714134074B}" type="presOf" srcId="{DDBE2A35-9BC3-485A-A36C-16F0721E4977}" destId="{1F511171-5FBD-498F-8155-02F68D27B15A}" srcOrd="0" destOrd="0" presId="urn:microsoft.com/office/officeart/2005/8/layout/vList5"/>
    <dgm:cxn modelId="{D6C5DDAA-9127-48FF-8124-0DBA4267038B}" type="presOf" srcId="{616A6EFA-9772-4776-A0D8-092C741B3B3C}" destId="{C83E0782-D701-4582-B2D0-80B9E62F0B48}" srcOrd="0" destOrd="0" presId="urn:microsoft.com/office/officeart/2005/8/layout/vList5"/>
    <dgm:cxn modelId="{DCD603C7-1C7C-4CE3-879D-D450A6C50443}" srcId="{616A6EFA-9772-4776-A0D8-092C741B3B3C}" destId="{7741AED0-3AAA-48A1-804C-AA650F255057}" srcOrd="0" destOrd="0" parTransId="{9B435743-4B16-41AC-B160-E916AC9D2B2C}" sibTransId="{80895D83-7507-435C-9430-F6F6FDF9CF56}"/>
    <dgm:cxn modelId="{11F11FC7-F08D-4F0B-AD7A-C1B9A9FED5D4}" srcId="{616A6EFA-9772-4776-A0D8-092C741B3B3C}" destId="{F47C4B6F-A0AA-4E47-9DBC-7B59D578BFBE}" srcOrd="2" destOrd="0" parTransId="{8860C814-3AED-49B7-8B7A-3D2108EB4F72}" sibTransId="{3BC6175E-EBE3-4501-93AE-487593082C2F}"/>
    <dgm:cxn modelId="{4E0783DA-2847-403F-9C40-ADC3277F696E}" srcId="{DDBE2A35-9BC3-485A-A36C-16F0721E4977}" destId="{95DE2495-0772-4A69-A166-EFCF77FBA073}" srcOrd="1" destOrd="0" parTransId="{19379785-B70B-439E-AC4E-8D08C31966B9}" sibTransId="{7E94BA73-E2B7-4BAA-A37D-95DDD842321A}"/>
    <dgm:cxn modelId="{61C158E0-E621-4E6F-8AEE-7BFAD904734A}" type="presOf" srcId="{C8D2F44A-135A-48E8-8EB1-2E7E343FCB7F}" destId="{CBED5DCC-1944-42C1-B4C6-5BEA2C7E4B9E}" srcOrd="0" destOrd="0" presId="urn:microsoft.com/office/officeart/2005/8/layout/vList5"/>
    <dgm:cxn modelId="{93FBFCE5-0A34-4485-A6EA-4B86C9E93B82}" type="presOf" srcId="{4FBE390B-991A-4AD8-9C53-A1FF6C1465DD}" destId="{1F511171-5FBD-498F-8155-02F68D27B15A}" srcOrd="0" destOrd="4" presId="urn:microsoft.com/office/officeart/2005/8/layout/vList5"/>
    <dgm:cxn modelId="{EE35E743-58AF-47FA-89E9-87892BB94E1D}" type="presParOf" srcId="{851D7875-1D45-4E51-BA69-881B10388E89}" destId="{EFD4FA36-D105-4EA2-98B8-5D4BA83DE9B9}" srcOrd="0" destOrd="0" presId="urn:microsoft.com/office/officeart/2005/8/layout/vList5"/>
    <dgm:cxn modelId="{98FFD600-4603-4E40-AECE-21C2742445C8}" type="presParOf" srcId="{EFD4FA36-D105-4EA2-98B8-5D4BA83DE9B9}" destId="{C83E0782-D701-4582-B2D0-80B9E62F0B48}" srcOrd="0" destOrd="0" presId="urn:microsoft.com/office/officeart/2005/8/layout/vList5"/>
    <dgm:cxn modelId="{585DCA47-C2CA-40B1-96EE-59D273F7090A}" type="presParOf" srcId="{EFD4FA36-D105-4EA2-98B8-5D4BA83DE9B9}" destId="{3130E12C-0304-4079-85D1-665141CE533E}" srcOrd="1" destOrd="0" presId="urn:microsoft.com/office/officeart/2005/8/layout/vList5"/>
    <dgm:cxn modelId="{E53E266D-9C67-48C1-983B-A25ACFF0C020}" type="presParOf" srcId="{851D7875-1D45-4E51-BA69-881B10388E89}" destId="{4393D24D-AC28-4462-8FA6-792D6E2EA4C5}" srcOrd="1" destOrd="0" presId="urn:microsoft.com/office/officeart/2005/8/layout/vList5"/>
    <dgm:cxn modelId="{DA100819-EF39-406F-975F-47AF26576D6C}" type="presParOf" srcId="{851D7875-1D45-4E51-BA69-881B10388E89}" destId="{16A585EE-FAE4-4F57-BF81-A92F11CD5D60}" srcOrd="2" destOrd="0" presId="urn:microsoft.com/office/officeart/2005/8/layout/vList5"/>
    <dgm:cxn modelId="{6DD7A61C-5797-4E55-9EEA-D6F80BF49B13}" type="presParOf" srcId="{16A585EE-FAE4-4F57-BF81-A92F11CD5D60}" destId="{CBED5DCC-1944-42C1-B4C6-5BEA2C7E4B9E}" srcOrd="0" destOrd="0" presId="urn:microsoft.com/office/officeart/2005/8/layout/vList5"/>
    <dgm:cxn modelId="{6A9D78F1-8DDB-4143-BC3D-7B60DFA0D0E1}" type="presParOf" srcId="{16A585EE-FAE4-4F57-BF81-A92F11CD5D60}" destId="{1F511171-5FBD-498F-8155-02F68D27B15A}" srcOrd="1" destOrd="0" presId="urn:microsoft.com/office/officeart/2005/8/layout/vList5"/>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1C83B62-8C3F-485E-AC03-1A4CAA3D473B}">
      <dsp:nvSpPr>
        <dsp:cNvPr id="0" name=""/>
        <dsp:cNvSpPr/>
      </dsp:nvSpPr>
      <dsp:spPr>
        <a:xfrm>
          <a:off x="1487471" y="1175368"/>
          <a:ext cx="5789576" cy="4297258"/>
        </a:xfrm>
        <a:prstGeom prst="ellipse">
          <a:avLst/>
        </a:prstGeom>
        <a:gradFill rotWithShape="0">
          <a:gsLst>
            <a:gs pos="0">
              <a:schemeClr val="accent4">
                <a:alpha val="50000"/>
                <a:hueOff val="0"/>
                <a:satOff val="0"/>
                <a:lumOff val="0"/>
                <a:alphaOff val="0"/>
              </a:schemeClr>
            </a:gs>
            <a:gs pos="100000">
              <a:schemeClr val="accent4">
                <a:alpha val="50000"/>
                <a:hueOff val="0"/>
                <a:satOff val="0"/>
                <a:lumOff val="0"/>
                <a:alphaOff val="0"/>
                <a:shade val="48000"/>
                <a:satMod val="180000"/>
                <a:lumMod val="94000"/>
              </a:schemeClr>
            </a:gs>
            <a:gs pos="100000">
              <a:schemeClr val="accent4">
                <a:alpha val="50000"/>
                <a:hueOff val="0"/>
                <a:satOff val="0"/>
                <a:lumOff val="0"/>
                <a:alphaOff val="0"/>
                <a:shade val="48000"/>
                <a:satMod val="180000"/>
                <a:lumMod val="94000"/>
              </a:schemeClr>
            </a:gs>
          </a:gsLst>
          <a:lin ang="4140000" scaled="1"/>
        </a:gradFill>
        <a:ln>
          <a:noFill/>
        </a:ln>
        <a:effectLst>
          <a:outerShdw blurRad="114300" dist="114300" dir="5400000" rotWithShape="0">
            <a:srgbClr val="000000">
              <a:alpha val="70000"/>
            </a:srgbClr>
          </a:outerShdw>
        </a:effectLst>
        <a:scene3d>
          <a:camera prst="orthographicFront">
            <a:rot lat="0" lon="0" rev="0"/>
          </a:camera>
          <a:lightRig rig="threePt" dir="t">
            <a:rot lat="0" lon="0" rev="19800000"/>
          </a:lightRig>
        </a:scene3d>
        <a:sp3d prstMaterial="plastic">
          <a:bevelT w="50800" h="50800"/>
        </a:sp3d>
      </dsp:spPr>
      <dsp:style>
        <a:lnRef idx="0">
          <a:scrgbClr r="0" g="0" b="0"/>
        </a:lnRef>
        <a:fillRef idx="3">
          <a:scrgbClr r="0" g="0" b="0"/>
        </a:fillRef>
        <a:effectRef idx="3">
          <a:scrgbClr r="0" g="0" b="0"/>
        </a:effectRef>
        <a:fontRef idx="minor">
          <a:schemeClr val="tx1"/>
        </a:fontRef>
      </dsp:style>
      <dsp:txBody>
        <a:bodyPr spcFirstLastPara="0" vert="horz" wrap="square" lIns="82550" tIns="82550" rIns="82550" bIns="82550" numCol="1" spcCol="1270" anchor="ctr" anchorCtr="0">
          <a:noAutofit/>
        </a:bodyPr>
        <a:lstStyle/>
        <a:p>
          <a:pPr marL="0" lvl="0" indent="0" algn="ctr" defTabSz="2889250">
            <a:lnSpc>
              <a:spcPct val="90000"/>
            </a:lnSpc>
            <a:spcBef>
              <a:spcPct val="0"/>
            </a:spcBef>
            <a:spcAft>
              <a:spcPct val="35000"/>
            </a:spcAft>
            <a:buNone/>
          </a:pPr>
          <a:r>
            <a:rPr lang="zh-CN" altLang="en-US" sz="6500" b="1" kern="1200" dirty="0">
              <a:solidFill>
                <a:srgbClr val="FFC000"/>
              </a:solidFill>
              <a:latin typeface="標楷體" panose="03000509000000000000" pitchFamily="65" charset="-120"/>
              <a:ea typeface="標楷體" panose="03000509000000000000" pitchFamily="65" charset="-120"/>
            </a:rPr>
            <a:t>現代佛教</a:t>
          </a:r>
          <a:endParaRPr lang="zh-TW" altLang="en-US" sz="6500" b="1" kern="1200" dirty="0">
            <a:solidFill>
              <a:srgbClr val="FFC000"/>
            </a:solidFill>
            <a:latin typeface="標楷體" panose="03000509000000000000" pitchFamily="65" charset="-120"/>
            <a:ea typeface="標楷體" panose="03000509000000000000" pitchFamily="65" charset="-120"/>
          </a:endParaRPr>
        </a:p>
      </dsp:txBody>
      <dsp:txXfrm>
        <a:off x="2335335" y="1804687"/>
        <a:ext cx="4093848" cy="3038620"/>
      </dsp:txXfrm>
    </dsp:sp>
    <dsp:sp modelId="{33F772AB-4BC2-419C-916B-4F3B3DEB7A34}">
      <dsp:nvSpPr>
        <dsp:cNvPr id="0" name=""/>
        <dsp:cNvSpPr/>
      </dsp:nvSpPr>
      <dsp:spPr>
        <a:xfrm>
          <a:off x="2858012" y="123674"/>
          <a:ext cx="3031897" cy="1952040"/>
        </a:xfrm>
        <a:prstGeom prst="ellipse">
          <a:avLst/>
        </a:prstGeom>
        <a:gradFill rotWithShape="0">
          <a:gsLst>
            <a:gs pos="0">
              <a:schemeClr val="accent4">
                <a:alpha val="50000"/>
                <a:hueOff val="-411432"/>
                <a:satOff val="-1138"/>
                <a:lumOff val="706"/>
                <a:alphaOff val="0"/>
              </a:schemeClr>
            </a:gs>
            <a:gs pos="100000">
              <a:schemeClr val="accent4">
                <a:alpha val="50000"/>
                <a:hueOff val="-411432"/>
                <a:satOff val="-1138"/>
                <a:lumOff val="706"/>
                <a:alphaOff val="0"/>
                <a:shade val="48000"/>
                <a:satMod val="180000"/>
                <a:lumMod val="94000"/>
              </a:schemeClr>
            </a:gs>
            <a:gs pos="100000">
              <a:schemeClr val="accent4">
                <a:alpha val="50000"/>
                <a:hueOff val="-411432"/>
                <a:satOff val="-1138"/>
                <a:lumOff val="706"/>
                <a:alphaOff val="0"/>
                <a:shade val="48000"/>
                <a:satMod val="180000"/>
                <a:lumMod val="94000"/>
              </a:schemeClr>
            </a:gs>
          </a:gsLst>
          <a:lin ang="4140000" scaled="1"/>
        </a:gradFill>
        <a:ln>
          <a:noFill/>
        </a:ln>
        <a:effectLst>
          <a:outerShdw blurRad="114300" dist="114300" dir="5400000" rotWithShape="0">
            <a:srgbClr val="000000">
              <a:alpha val="70000"/>
            </a:srgbClr>
          </a:outerShdw>
        </a:effectLst>
        <a:scene3d>
          <a:camera prst="orthographicFront">
            <a:rot lat="0" lon="0" rev="0"/>
          </a:camera>
          <a:lightRig rig="threePt" dir="t">
            <a:rot lat="0" lon="0" rev="19800000"/>
          </a:lightRig>
        </a:scene3d>
        <a:sp3d prstMaterial="plastic">
          <a:bevelT w="50800" h="50800"/>
        </a:sp3d>
      </dsp:spPr>
      <dsp:style>
        <a:lnRef idx="0">
          <a:scrgbClr r="0" g="0" b="0"/>
        </a:lnRef>
        <a:fillRef idx="3">
          <a:scrgbClr r="0" g="0" b="0"/>
        </a:fillRef>
        <a:effectRef idx="3">
          <a:scrgbClr r="0" g="0" b="0"/>
        </a:effectRef>
        <a:fontRef idx="minor">
          <a:schemeClr val="tx1"/>
        </a:fontRef>
      </dsp:style>
      <dsp:txBody>
        <a:bodyPr spcFirstLastPara="0" vert="horz" wrap="square" lIns="45720" tIns="45720" rIns="45720" bIns="45720" numCol="1" spcCol="1270" anchor="ctr" anchorCtr="0">
          <a:noAutofit/>
        </a:bodyPr>
        <a:lstStyle/>
        <a:p>
          <a:pPr marL="0" lvl="0" indent="0" algn="ctr" defTabSz="1600200">
            <a:lnSpc>
              <a:spcPct val="90000"/>
            </a:lnSpc>
            <a:spcBef>
              <a:spcPct val="0"/>
            </a:spcBef>
            <a:spcAft>
              <a:spcPct val="35000"/>
            </a:spcAft>
            <a:buNone/>
          </a:pPr>
          <a:r>
            <a:rPr lang="zh-CN" altLang="en-US" sz="3600" kern="1200" dirty="0">
              <a:latin typeface="微軟正黑體" panose="020B0604030504040204" pitchFamily="34" charset="-120"/>
              <a:ea typeface="微軟正黑體" panose="020B0604030504040204" pitchFamily="34" charset="-120"/>
            </a:rPr>
            <a:t>理性主義</a:t>
          </a:r>
          <a:endParaRPr lang="zh-TW" altLang="en-US" sz="3600" kern="1200" dirty="0">
            <a:latin typeface="微軟正黑體" panose="020B0604030504040204" pitchFamily="34" charset="-120"/>
            <a:ea typeface="微軟正黑體" panose="020B0604030504040204" pitchFamily="34" charset="-120"/>
          </a:endParaRPr>
        </a:p>
      </dsp:txBody>
      <dsp:txXfrm>
        <a:off x="3302023" y="409544"/>
        <a:ext cx="2143875" cy="1380300"/>
      </dsp:txXfrm>
    </dsp:sp>
    <dsp:sp modelId="{5593EEBE-F044-4239-A9ED-9535D670C70C}">
      <dsp:nvSpPr>
        <dsp:cNvPr id="0" name=""/>
        <dsp:cNvSpPr/>
      </dsp:nvSpPr>
      <dsp:spPr>
        <a:xfrm>
          <a:off x="5904660" y="1296128"/>
          <a:ext cx="2749952" cy="1975970"/>
        </a:xfrm>
        <a:prstGeom prst="ellipse">
          <a:avLst/>
        </a:prstGeom>
        <a:gradFill rotWithShape="0">
          <a:gsLst>
            <a:gs pos="0">
              <a:schemeClr val="accent4">
                <a:alpha val="50000"/>
                <a:hueOff val="-822863"/>
                <a:satOff val="-2276"/>
                <a:lumOff val="1412"/>
                <a:alphaOff val="0"/>
              </a:schemeClr>
            </a:gs>
            <a:gs pos="100000">
              <a:schemeClr val="accent4">
                <a:alpha val="50000"/>
                <a:hueOff val="-822863"/>
                <a:satOff val="-2276"/>
                <a:lumOff val="1412"/>
                <a:alphaOff val="0"/>
                <a:shade val="48000"/>
                <a:satMod val="180000"/>
                <a:lumMod val="94000"/>
              </a:schemeClr>
            </a:gs>
            <a:gs pos="100000">
              <a:schemeClr val="accent4">
                <a:alpha val="50000"/>
                <a:hueOff val="-822863"/>
                <a:satOff val="-2276"/>
                <a:lumOff val="1412"/>
                <a:alphaOff val="0"/>
                <a:shade val="48000"/>
                <a:satMod val="180000"/>
                <a:lumMod val="94000"/>
              </a:schemeClr>
            </a:gs>
          </a:gsLst>
          <a:lin ang="4140000" scaled="1"/>
        </a:gradFill>
        <a:ln>
          <a:noFill/>
        </a:ln>
        <a:effectLst>
          <a:outerShdw blurRad="114300" dist="114300" dir="5400000" rotWithShape="0">
            <a:srgbClr val="000000">
              <a:alpha val="70000"/>
            </a:srgbClr>
          </a:outerShdw>
        </a:effectLst>
        <a:scene3d>
          <a:camera prst="orthographicFront">
            <a:rot lat="0" lon="0" rev="0"/>
          </a:camera>
          <a:lightRig rig="threePt" dir="t">
            <a:rot lat="0" lon="0" rev="19800000"/>
          </a:lightRig>
        </a:scene3d>
        <a:sp3d prstMaterial="plastic">
          <a:bevelT w="50800" h="50800"/>
        </a:sp3d>
      </dsp:spPr>
      <dsp:style>
        <a:lnRef idx="0">
          <a:scrgbClr r="0" g="0" b="0"/>
        </a:lnRef>
        <a:fillRef idx="3">
          <a:scrgbClr r="0" g="0" b="0"/>
        </a:fillRef>
        <a:effectRef idx="3">
          <a:scrgbClr r="0" g="0" b="0"/>
        </a:effectRef>
        <a:fontRef idx="minor">
          <a:schemeClr val="tx1"/>
        </a:fontRef>
      </dsp:style>
      <dsp:txBody>
        <a:bodyPr spcFirstLastPara="0" vert="horz" wrap="square" lIns="45720" tIns="45720" rIns="45720" bIns="45720" numCol="1" spcCol="1270" anchor="ctr" anchorCtr="0">
          <a:noAutofit/>
        </a:bodyPr>
        <a:lstStyle/>
        <a:p>
          <a:pPr marL="0" lvl="0" indent="0" algn="ctr" defTabSz="1600200">
            <a:lnSpc>
              <a:spcPct val="90000"/>
            </a:lnSpc>
            <a:spcBef>
              <a:spcPct val="0"/>
            </a:spcBef>
            <a:spcAft>
              <a:spcPct val="35000"/>
            </a:spcAft>
            <a:buNone/>
          </a:pPr>
          <a:r>
            <a:rPr lang="zh-CN" altLang="en-US" sz="3600" kern="1200" dirty="0">
              <a:latin typeface="微軟正黑體" panose="020B0604030504040204" pitchFamily="34" charset="-120"/>
              <a:ea typeface="微軟正黑體" panose="020B0604030504040204" pitchFamily="34" charset="-120"/>
            </a:rPr>
            <a:t>去宗教化</a:t>
          </a:r>
          <a:endParaRPr lang="zh-TW" altLang="en-US" sz="3600" kern="1200" dirty="0">
            <a:latin typeface="微軟正黑體" panose="020B0604030504040204" pitchFamily="34" charset="-120"/>
            <a:ea typeface="微軟正黑體" panose="020B0604030504040204" pitchFamily="34" charset="-120"/>
          </a:endParaRPr>
        </a:p>
      </dsp:txBody>
      <dsp:txXfrm>
        <a:off x="6307381" y="1585502"/>
        <a:ext cx="1944510" cy="1397222"/>
      </dsp:txXfrm>
    </dsp:sp>
    <dsp:sp modelId="{1CF0E877-3E0D-4C5C-BAFE-696B7C1D72FA}">
      <dsp:nvSpPr>
        <dsp:cNvPr id="0" name=""/>
        <dsp:cNvSpPr/>
      </dsp:nvSpPr>
      <dsp:spPr>
        <a:xfrm>
          <a:off x="5298063" y="3831334"/>
          <a:ext cx="2938549" cy="2021725"/>
        </a:xfrm>
        <a:prstGeom prst="ellipse">
          <a:avLst/>
        </a:prstGeom>
        <a:gradFill rotWithShape="0">
          <a:gsLst>
            <a:gs pos="0">
              <a:schemeClr val="accent4">
                <a:alpha val="50000"/>
                <a:hueOff val="-1234295"/>
                <a:satOff val="-3414"/>
                <a:lumOff val="2118"/>
                <a:alphaOff val="0"/>
              </a:schemeClr>
            </a:gs>
            <a:gs pos="100000">
              <a:schemeClr val="accent4">
                <a:alpha val="50000"/>
                <a:hueOff val="-1234295"/>
                <a:satOff val="-3414"/>
                <a:lumOff val="2118"/>
                <a:alphaOff val="0"/>
                <a:shade val="48000"/>
                <a:satMod val="180000"/>
                <a:lumMod val="94000"/>
              </a:schemeClr>
            </a:gs>
            <a:gs pos="100000">
              <a:schemeClr val="accent4">
                <a:alpha val="50000"/>
                <a:hueOff val="-1234295"/>
                <a:satOff val="-3414"/>
                <a:lumOff val="2118"/>
                <a:alphaOff val="0"/>
                <a:shade val="48000"/>
                <a:satMod val="180000"/>
                <a:lumMod val="94000"/>
              </a:schemeClr>
            </a:gs>
          </a:gsLst>
          <a:lin ang="4140000" scaled="1"/>
        </a:gradFill>
        <a:ln>
          <a:noFill/>
        </a:ln>
        <a:effectLst>
          <a:outerShdw blurRad="114300" dist="114300" dir="5400000" rotWithShape="0">
            <a:srgbClr val="000000">
              <a:alpha val="70000"/>
            </a:srgbClr>
          </a:outerShdw>
        </a:effectLst>
        <a:scene3d>
          <a:camera prst="orthographicFront">
            <a:rot lat="0" lon="0" rev="0"/>
          </a:camera>
          <a:lightRig rig="threePt" dir="t">
            <a:rot lat="0" lon="0" rev="19800000"/>
          </a:lightRig>
        </a:scene3d>
        <a:sp3d prstMaterial="plastic">
          <a:bevelT w="50800" h="50800"/>
        </a:sp3d>
      </dsp:spPr>
      <dsp:style>
        <a:lnRef idx="0">
          <a:scrgbClr r="0" g="0" b="0"/>
        </a:lnRef>
        <a:fillRef idx="3">
          <a:scrgbClr r="0" g="0" b="0"/>
        </a:fillRef>
        <a:effectRef idx="3">
          <a:scrgbClr r="0" g="0" b="0"/>
        </a:effectRef>
        <a:fontRef idx="minor">
          <a:schemeClr val="tx1"/>
        </a:fontRef>
      </dsp:style>
      <dsp:txBody>
        <a:bodyPr spcFirstLastPara="0" vert="horz" wrap="square" lIns="45720" tIns="45720" rIns="45720" bIns="45720" numCol="1" spcCol="1270" anchor="ctr" anchorCtr="0">
          <a:noAutofit/>
        </a:bodyPr>
        <a:lstStyle/>
        <a:p>
          <a:pPr marL="0" lvl="0" indent="0" algn="ctr" defTabSz="1600200">
            <a:lnSpc>
              <a:spcPct val="90000"/>
            </a:lnSpc>
            <a:spcBef>
              <a:spcPct val="0"/>
            </a:spcBef>
            <a:spcAft>
              <a:spcPct val="35000"/>
            </a:spcAft>
            <a:buNone/>
          </a:pPr>
          <a:r>
            <a:rPr lang="zh-CN" altLang="en-US" sz="3600" kern="1200" dirty="0">
              <a:latin typeface="微軟正黑體" panose="020B0604030504040204" pitchFamily="34" charset="-120"/>
              <a:ea typeface="微軟正黑體" panose="020B0604030504040204" pitchFamily="34" charset="-120"/>
            </a:rPr>
            <a:t>浪漫主義</a:t>
          </a:r>
          <a:endParaRPr lang="zh-TW" altLang="en-US" sz="3600" kern="1200" dirty="0">
            <a:latin typeface="微軟正黑體" panose="020B0604030504040204" pitchFamily="34" charset="-120"/>
            <a:ea typeface="微軟正黑體" panose="020B0604030504040204" pitchFamily="34" charset="-120"/>
          </a:endParaRPr>
        </a:p>
      </dsp:txBody>
      <dsp:txXfrm>
        <a:off x="5728404" y="4127409"/>
        <a:ext cx="2077867" cy="1429575"/>
      </dsp:txXfrm>
    </dsp:sp>
    <dsp:sp modelId="{8E70E89F-DF69-4471-8768-0313631B1574}">
      <dsp:nvSpPr>
        <dsp:cNvPr id="0" name=""/>
        <dsp:cNvSpPr/>
      </dsp:nvSpPr>
      <dsp:spPr>
        <a:xfrm>
          <a:off x="852130" y="3742391"/>
          <a:ext cx="3524108" cy="2199613"/>
        </a:xfrm>
        <a:prstGeom prst="ellipse">
          <a:avLst/>
        </a:prstGeom>
        <a:gradFill rotWithShape="0">
          <a:gsLst>
            <a:gs pos="0">
              <a:schemeClr val="accent4">
                <a:alpha val="50000"/>
                <a:hueOff val="-1645726"/>
                <a:satOff val="-4552"/>
                <a:lumOff val="2824"/>
                <a:alphaOff val="0"/>
              </a:schemeClr>
            </a:gs>
            <a:gs pos="100000">
              <a:schemeClr val="accent4">
                <a:alpha val="50000"/>
                <a:hueOff val="-1645726"/>
                <a:satOff val="-4552"/>
                <a:lumOff val="2824"/>
                <a:alphaOff val="0"/>
                <a:shade val="48000"/>
                <a:satMod val="180000"/>
                <a:lumMod val="94000"/>
              </a:schemeClr>
            </a:gs>
            <a:gs pos="100000">
              <a:schemeClr val="accent4">
                <a:alpha val="50000"/>
                <a:hueOff val="-1645726"/>
                <a:satOff val="-4552"/>
                <a:lumOff val="2824"/>
                <a:alphaOff val="0"/>
                <a:shade val="48000"/>
                <a:satMod val="180000"/>
                <a:lumMod val="94000"/>
              </a:schemeClr>
            </a:gs>
          </a:gsLst>
          <a:lin ang="4140000" scaled="1"/>
        </a:gradFill>
        <a:ln>
          <a:noFill/>
        </a:ln>
        <a:effectLst>
          <a:outerShdw blurRad="114300" dist="114300" dir="5400000" rotWithShape="0">
            <a:srgbClr val="000000">
              <a:alpha val="70000"/>
            </a:srgbClr>
          </a:outerShdw>
        </a:effectLst>
        <a:scene3d>
          <a:camera prst="orthographicFront">
            <a:rot lat="0" lon="0" rev="0"/>
          </a:camera>
          <a:lightRig rig="threePt" dir="t">
            <a:rot lat="0" lon="0" rev="19800000"/>
          </a:lightRig>
        </a:scene3d>
        <a:sp3d prstMaterial="plastic">
          <a:bevelT w="50800" h="50800"/>
        </a:sp3d>
      </dsp:spPr>
      <dsp:style>
        <a:lnRef idx="0">
          <a:scrgbClr r="0" g="0" b="0"/>
        </a:lnRef>
        <a:fillRef idx="3">
          <a:scrgbClr r="0" g="0" b="0"/>
        </a:fillRef>
        <a:effectRef idx="3">
          <a:scrgbClr r="0" g="0" b="0"/>
        </a:effectRef>
        <a:fontRef idx="minor">
          <a:schemeClr val="tx1"/>
        </a:fontRef>
      </dsp:style>
      <dsp:txBody>
        <a:bodyPr spcFirstLastPara="0" vert="horz" wrap="square" lIns="45720" tIns="45720" rIns="45720" bIns="45720" numCol="1" spcCol="1270" anchor="ctr" anchorCtr="0">
          <a:noAutofit/>
        </a:bodyPr>
        <a:lstStyle/>
        <a:p>
          <a:pPr marL="0" lvl="0" indent="0" algn="ctr" defTabSz="1600200">
            <a:lnSpc>
              <a:spcPct val="90000"/>
            </a:lnSpc>
            <a:spcBef>
              <a:spcPct val="0"/>
            </a:spcBef>
            <a:spcAft>
              <a:spcPct val="35000"/>
            </a:spcAft>
            <a:buNone/>
          </a:pPr>
          <a:r>
            <a:rPr lang="zh-CN" altLang="en-US" sz="3600" kern="1200" dirty="0">
              <a:latin typeface="微軟正黑體" panose="020B0604030504040204" pitchFamily="34" charset="-120"/>
              <a:ea typeface="微軟正黑體" panose="020B0604030504040204" pitchFamily="34" charset="-120"/>
            </a:rPr>
            <a:t>全球化</a:t>
          </a:r>
          <a:endParaRPr lang="zh-TW" altLang="en-US" sz="3600" kern="1200" dirty="0">
            <a:latin typeface="微軟正黑體" panose="020B0604030504040204" pitchFamily="34" charset="-120"/>
            <a:ea typeface="微軟正黑體" panose="020B0604030504040204" pitchFamily="34" charset="-120"/>
          </a:endParaRPr>
        </a:p>
      </dsp:txBody>
      <dsp:txXfrm>
        <a:off x="1368224" y="4064517"/>
        <a:ext cx="2491920" cy="1555361"/>
      </dsp:txXfrm>
    </dsp:sp>
    <dsp:sp modelId="{122ED64A-6978-47C1-BB11-493FD3B6AFA7}">
      <dsp:nvSpPr>
        <dsp:cNvPr id="0" name=""/>
        <dsp:cNvSpPr/>
      </dsp:nvSpPr>
      <dsp:spPr>
        <a:xfrm>
          <a:off x="66551" y="1165856"/>
          <a:ext cx="2922502" cy="2082037"/>
        </a:xfrm>
        <a:prstGeom prst="ellipse">
          <a:avLst/>
        </a:prstGeom>
        <a:gradFill rotWithShape="0">
          <a:gsLst>
            <a:gs pos="0">
              <a:schemeClr val="accent4">
                <a:alpha val="50000"/>
                <a:hueOff val="-2057158"/>
                <a:satOff val="-5690"/>
                <a:lumOff val="3530"/>
                <a:alphaOff val="0"/>
              </a:schemeClr>
            </a:gs>
            <a:gs pos="100000">
              <a:schemeClr val="accent4">
                <a:alpha val="50000"/>
                <a:hueOff val="-2057158"/>
                <a:satOff val="-5690"/>
                <a:lumOff val="3530"/>
                <a:alphaOff val="0"/>
                <a:shade val="48000"/>
                <a:satMod val="180000"/>
                <a:lumMod val="94000"/>
              </a:schemeClr>
            </a:gs>
            <a:gs pos="100000">
              <a:schemeClr val="accent4">
                <a:alpha val="50000"/>
                <a:hueOff val="-2057158"/>
                <a:satOff val="-5690"/>
                <a:lumOff val="3530"/>
                <a:alphaOff val="0"/>
                <a:shade val="48000"/>
                <a:satMod val="180000"/>
                <a:lumMod val="94000"/>
              </a:schemeClr>
            </a:gs>
          </a:gsLst>
          <a:lin ang="4140000" scaled="1"/>
        </a:gradFill>
        <a:ln>
          <a:noFill/>
        </a:ln>
        <a:effectLst>
          <a:outerShdw blurRad="114300" dist="114300" dir="5400000" rotWithShape="0">
            <a:srgbClr val="000000">
              <a:alpha val="70000"/>
            </a:srgbClr>
          </a:outerShdw>
        </a:effectLst>
        <a:scene3d>
          <a:camera prst="orthographicFront">
            <a:rot lat="0" lon="0" rev="0"/>
          </a:camera>
          <a:lightRig rig="threePt" dir="t">
            <a:rot lat="0" lon="0" rev="19800000"/>
          </a:lightRig>
        </a:scene3d>
        <a:sp3d prstMaterial="plastic">
          <a:bevelT w="50800" h="50800"/>
        </a:sp3d>
      </dsp:spPr>
      <dsp:style>
        <a:lnRef idx="0">
          <a:scrgbClr r="0" g="0" b="0"/>
        </a:lnRef>
        <a:fillRef idx="3">
          <a:scrgbClr r="0" g="0" b="0"/>
        </a:fillRef>
        <a:effectRef idx="3">
          <a:scrgbClr r="0" g="0" b="0"/>
        </a:effectRef>
        <a:fontRef idx="minor">
          <a:schemeClr val="tx1"/>
        </a:fontRef>
      </dsp:style>
      <dsp:txBody>
        <a:bodyPr spcFirstLastPara="0" vert="horz" wrap="square" lIns="45720" tIns="45720" rIns="45720" bIns="45720" numCol="1" spcCol="1270" anchor="ctr" anchorCtr="0">
          <a:noAutofit/>
        </a:bodyPr>
        <a:lstStyle/>
        <a:p>
          <a:pPr marL="0" lvl="0" indent="0" algn="ctr" defTabSz="1600200">
            <a:lnSpc>
              <a:spcPct val="90000"/>
            </a:lnSpc>
            <a:spcBef>
              <a:spcPct val="0"/>
            </a:spcBef>
            <a:spcAft>
              <a:spcPct val="35000"/>
            </a:spcAft>
            <a:buNone/>
          </a:pPr>
          <a:r>
            <a:rPr lang="zh-CN" altLang="en-US" sz="3600" kern="1200" dirty="0">
              <a:latin typeface="微軟正黑體" panose="020B0604030504040204" pitchFamily="34" charset="-120"/>
              <a:ea typeface="微軟正黑體" panose="020B0604030504040204" pitchFamily="34" charset="-120"/>
            </a:rPr>
            <a:t>科學主義</a:t>
          </a:r>
          <a:endParaRPr lang="zh-TW" altLang="en-US" sz="3600" kern="1200" dirty="0">
            <a:latin typeface="微軟正黑體" panose="020B0604030504040204" pitchFamily="34" charset="-120"/>
            <a:ea typeface="微軟正黑體" panose="020B0604030504040204" pitchFamily="34" charset="-120"/>
          </a:endParaRPr>
        </a:p>
      </dsp:txBody>
      <dsp:txXfrm>
        <a:off x="494542" y="1470763"/>
        <a:ext cx="2066520" cy="1472223"/>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7D849B7-CCB8-4274-8B97-1481BCDB9262}">
      <dsp:nvSpPr>
        <dsp:cNvPr id="0" name=""/>
        <dsp:cNvSpPr/>
      </dsp:nvSpPr>
      <dsp:spPr>
        <a:xfrm>
          <a:off x="3436650" y="1930286"/>
          <a:ext cx="2840161" cy="2174166"/>
        </a:xfrm>
        <a:prstGeom prst="ellipse">
          <a:avLst/>
        </a:prstGeom>
        <a:solidFill>
          <a:schemeClr val="accent2"/>
        </a:solidFill>
        <a:ln w="19050" cap="flat" cmpd="sng" algn="ctr">
          <a:solidFill>
            <a:schemeClr val="accent2">
              <a:shade val="50000"/>
            </a:schemeClr>
          </a:solidFill>
          <a:prstDash val="solid"/>
        </a:ln>
        <a:effectLst/>
      </dsp:spPr>
      <dsp:style>
        <a:lnRef idx="2">
          <a:schemeClr val="accent2">
            <a:shade val="50000"/>
          </a:schemeClr>
        </a:lnRef>
        <a:fillRef idx="1">
          <a:schemeClr val="accent2"/>
        </a:fillRef>
        <a:effectRef idx="0">
          <a:schemeClr val="accent2"/>
        </a:effectRef>
        <a:fontRef idx="minor">
          <a:schemeClr val="lt1"/>
        </a:fontRef>
      </dsp:style>
      <dsp:txBody>
        <a:bodyPr spcFirstLastPara="0" vert="horz" wrap="square" lIns="35560" tIns="35560" rIns="35560" bIns="35560" numCol="1" spcCol="1270" anchor="ctr" anchorCtr="0">
          <a:noAutofit/>
        </a:bodyPr>
        <a:lstStyle/>
        <a:p>
          <a:pPr marL="0" marR="0" lvl="0" indent="0" algn="ctr" defTabSz="914400" eaLnBrk="1" fontAlgn="auto" latinLnBrk="0" hangingPunct="1">
            <a:lnSpc>
              <a:spcPct val="100000"/>
            </a:lnSpc>
            <a:spcBef>
              <a:spcPct val="0"/>
            </a:spcBef>
            <a:spcAft>
              <a:spcPts val="0"/>
            </a:spcAft>
            <a:buClrTx/>
            <a:buSzTx/>
            <a:buFontTx/>
            <a:buNone/>
            <a:tabLst/>
            <a:defRPr/>
          </a:pPr>
          <a:r>
            <a:rPr lang="zh-CN" altLang="en-US" sz="2800" b="1" kern="1200">
              <a:solidFill>
                <a:srgbClr val="990000"/>
              </a:solidFill>
              <a:latin typeface="標楷體" panose="03000509000000000000" pitchFamily="65" charset="-120"/>
              <a:ea typeface="標楷體" panose="03000509000000000000" pitchFamily="65" charset="-120"/>
            </a:rPr>
            <a:t>理性主義</a:t>
          </a:r>
          <a:endParaRPr lang="en-US" altLang="zh-CN" sz="2800" b="1" kern="1200" dirty="0">
            <a:solidFill>
              <a:srgbClr val="990000"/>
            </a:solidFill>
            <a:latin typeface="標楷體" panose="03000509000000000000" pitchFamily="65" charset="-120"/>
            <a:ea typeface="標楷體" panose="03000509000000000000" pitchFamily="65" charset="-120"/>
          </a:endParaRPr>
        </a:p>
        <a:p>
          <a:pPr marL="0" marR="0" lvl="0" indent="0" algn="ctr" defTabSz="914400" eaLnBrk="1" fontAlgn="auto" latinLnBrk="0" hangingPunct="1">
            <a:lnSpc>
              <a:spcPct val="100000"/>
            </a:lnSpc>
            <a:spcBef>
              <a:spcPct val="0"/>
            </a:spcBef>
            <a:spcAft>
              <a:spcPts val="0"/>
            </a:spcAft>
            <a:buClrTx/>
            <a:buSzTx/>
            <a:buFontTx/>
            <a:buNone/>
            <a:tabLst/>
            <a:defRPr/>
          </a:pPr>
          <a:r>
            <a:rPr lang="zh-CN" altLang="en-US" sz="2800" b="1" kern="1200">
              <a:solidFill>
                <a:srgbClr val="990000"/>
              </a:solidFill>
              <a:latin typeface="標楷體" panose="03000509000000000000" pitchFamily="65" charset="-120"/>
              <a:ea typeface="標楷體" panose="03000509000000000000" pitchFamily="65" charset="-120"/>
            </a:rPr>
            <a:t>去宗教化</a:t>
          </a:r>
          <a:endParaRPr lang="zh-TW" altLang="en-US" sz="2800" b="1" kern="1200" dirty="0">
            <a:solidFill>
              <a:srgbClr val="990000"/>
            </a:solidFill>
            <a:latin typeface="標楷體" panose="03000509000000000000" pitchFamily="65" charset="-120"/>
            <a:ea typeface="標楷體" panose="03000509000000000000" pitchFamily="65" charset="-120"/>
          </a:endParaRPr>
        </a:p>
      </dsp:txBody>
      <dsp:txXfrm>
        <a:off x="3852582" y="2248685"/>
        <a:ext cx="2008297" cy="1537368"/>
      </dsp:txXfrm>
    </dsp:sp>
    <dsp:sp modelId="{3B4B1B5A-C600-4379-9E30-F6FC249BA5C6}">
      <dsp:nvSpPr>
        <dsp:cNvPr id="0" name=""/>
        <dsp:cNvSpPr/>
      </dsp:nvSpPr>
      <dsp:spPr>
        <a:xfrm rot="15698290">
          <a:off x="4558658" y="1467616"/>
          <a:ext cx="220017" cy="540580"/>
        </a:xfrm>
        <a:prstGeom prst="rightArrow">
          <a:avLst>
            <a:gd name="adj1" fmla="val 60000"/>
            <a:gd name="adj2" fmla="val 50000"/>
          </a:avLst>
        </a:prstGeom>
        <a:solidFill>
          <a:schemeClr val="accent2">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1066800">
            <a:lnSpc>
              <a:spcPct val="90000"/>
            </a:lnSpc>
            <a:spcBef>
              <a:spcPct val="0"/>
            </a:spcBef>
            <a:spcAft>
              <a:spcPct val="35000"/>
            </a:spcAft>
            <a:buNone/>
          </a:pPr>
          <a:endParaRPr lang="zh-TW" altLang="en-US" sz="2400" kern="1200">
            <a:solidFill>
              <a:srgbClr val="FFC000"/>
            </a:solidFill>
            <a:latin typeface="標楷體" panose="03000509000000000000" pitchFamily="65" charset="-120"/>
            <a:ea typeface="標楷體" panose="03000509000000000000" pitchFamily="65" charset="-120"/>
          </a:endParaRPr>
        </a:p>
      </dsp:txBody>
      <dsp:txXfrm rot="10800000">
        <a:off x="4596460" y="1608384"/>
        <a:ext cx="154012" cy="324348"/>
      </dsp:txXfrm>
    </dsp:sp>
    <dsp:sp modelId="{88EB7FBD-232A-46C9-ACA1-ABB6E55B9272}">
      <dsp:nvSpPr>
        <dsp:cNvPr id="0" name=""/>
        <dsp:cNvSpPr/>
      </dsp:nvSpPr>
      <dsp:spPr>
        <a:xfrm>
          <a:off x="2300764" y="-62455"/>
          <a:ext cx="4440247" cy="1589942"/>
        </a:xfrm>
        <a:prstGeom prst="ellipse">
          <a:avLst/>
        </a:prstGeom>
        <a:gradFill rotWithShape="1">
          <a:gsLst>
            <a:gs pos="0">
              <a:schemeClr val="accent6"/>
            </a:gs>
            <a:gs pos="100000">
              <a:schemeClr val="accent6">
                <a:shade val="48000"/>
                <a:satMod val="180000"/>
                <a:lumMod val="94000"/>
              </a:schemeClr>
            </a:gs>
            <a:gs pos="100000">
              <a:schemeClr val="accent6">
                <a:shade val="48000"/>
                <a:satMod val="180000"/>
                <a:lumMod val="94000"/>
              </a:schemeClr>
            </a:gs>
          </a:gsLst>
          <a:lin ang="4140000" scaled="1"/>
        </a:gradFill>
        <a:ln w="12700" cap="flat" cmpd="sng" algn="ctr">
          <a:solidFill>
            <a:schemeClr val="accent6"/>
          </a:solidFill>
          <a:prstDash val="solid"/>
        </a:ln>
        <a:effectLst>
          <a:outerShdw blurRad="76200" dist="38100" dir="5400000" rotWithShape="0">
            <a:srgbClr val="000000">
              <a:alpha val="60000"/>
            </a:srgbClr>
          </a:outerShdw>
        </a:effectLst>
        <a:scene3d>
          <a:camera prst="orthographicFront">
            <a:rot lat="0" lon="0" rev="0"/>
          </a:camera>
          <a:lightRig rig="glow" dir="tl">
            <a:rot lat="0" lon="0" rev="19800000"/>
          </a:lightRig>
        </a:scene3d>
        <a:sp3d prstMaterial="metal">
          <a:bevelT w="38100" h="38100"/>
        </a:sp3d>
      </dsp:spPr>
      <dsp:style>
        <a:lnRef idx="1">
          <a:schemeClr val="accent6"/>
        </a:lnRef>
        <a:fillRef idx="3">
          <a:schemeClr val="accent6"/>
        </a:fillRef>
        <a:effectRef idx="2">
          <a:schemeClr val="accent6"/>
        </a:effectRef>
        <a:fontRef idx="minor">
          <a:schemeClr val="lt1"/>
        </a:fontRef>
      </dsp:style>
      <dsp:txBody>
        <a:bodyPr spcFirstLastPara="0" vert="horz" wrap="square" lIns="30480" tIns="30480" rIns="30480" bIns="30480" numCol="1" spcCol="1270" anchor="ctr" anchorCtr="0">
          <a:noAutofit/>
        </a:bodyPr>
        <a:lstStyle/>
        <a:p>
          <a:pPr marL="0" lvl="0" indent="0" algn="ctr" defTabSz="1066800">
            <a:lnSpc>
              <a:spcPct val="90000"/>
            </a:lnSpc>
            <a:spcBef>
              <a:spcPct val="0"/>
            </a:spcBef>
            <a:spcAft>
              <a:spcPct val="35000"/>
            </a:spcAft>
            <a:buNone/>
          </a:pPr>
          <a:r>
            <a:rPr lang="zh-CN" altLang="en-US" sz="2400" kern="1200">
              <a:latin typeface="微軟正黑體" panose="020B0604030504040204" pitchFamily="34" charset="-120"/>
              <a:ea typeface="微軟正黑體" panose="020B0604030504040204" pitchFamily="34" charset="-120"/>
            </a:rPr>
            <a:t>以歷史文獻考證的價值</a:t>
          </a:r>
          <a:endParaRPr lang="en-US" altLang="zh-CN" sz="2400" kern="1200" dirty="0">
            <a:latin typeface="微軟正黑體" panose="020B0604030504040204" pitchFamily="34" charset="-120"/>
            <a:ea typeface="微軟正黑體" panose="020B0604030504040204" pitchFamily="34" charset="-120"/>
          </a:endParaRPr>
        </a:p>
        <a:p>
          <a:pPr marL="0" lvl="0" indent="0" algn="ctr" defTabSz="1066800">
            <a:lnSpc>
              <a:spcPct val="90000"/>
            </a:lnSpc>
            <a:spcBef>
              <a:spcPct val="0"/>
            </a:spcBef>
            <a:spcAft>
              <a:spcPct val="35000"/>
            </a:spcAft>
            <a:buNone/>
          </a:pPr>
          <a:r>
            <a:rPr lang="zh-CN" altLang="en-US" sz="2400" kern="1200">
              <a:latin typeface="微軟正黑體" panose="020B0604030504040204" pitchFamily="34" charset="-120"/>
              <a:ea typeface="微軟正黑體" panose="020B0604030504040204" pitchFamily="34" charset="-120"/>
            </a:rPr>
            <a:t>為宗教價值</a:t>
          </a:r>
          <a:endParaRPr lang="zh-TW" altLang="en-US" sz="2400" kern="1200" dirty="0">
            <a:latin typeface="微軟正黑體" panose="020B0604030504040204" pitchFamily="34" charset="-120"/>
            <a:ea typeface="微軟正黑體" panose="020B0604030504040204" pitchFamily="34" charset="-120"/>
          </a:endParaRPr>
        </a:p>
      </dsp:txBody>
      <dsp:txXfrm>
        <a:off x="2951023" y="170387"/>
        <a:ext cx="3139729" cy="1124258"/>
      </dsp:txXfrm>
    </dsp:sp>
    <dsp:sp modelId="{7C769C62-4446-4106-A65C-DC1602452A23}">
      <dsp:nvSpPr>
        <dsp:cNvPr id="0" name=""/>
        <dsp:cNvSpPr/>
      </dsp:nvSpPr>
      <dsp:spPr>
        <a:xfrm rot="21451362">
          <a:off x="6338479" y="2679634"/>
          <a:ext cx="154331" cy="540580"/>
        </a:xfrm>
        <a:prstGeom prst="rightArrow">
          <a:avLst>
            <a:gd name="adj1" fmla="val 60000"/>
            <a:gd name="adj2" fmla="val 50000"/>
          </a:avLst>
        </a:prstGeom>
        <a:solidFill>
          <a:schemeClr val="accent3">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1066800">
            <a:lnSpc>
              <a:spcPct val="90000"/>
            </a:lnSpc>
            <a:spcBef>
              <a:spcPct val="0"/>
            </a:spcBef>
            <a:spcAft>
              <a:spcPct val="35000"/>
            </a:spcAft>
            <a:buNone/>
          </a:pPr>
          <a:endParaRPr lang="zh-TW" altLang="en-US" sz="2400" kern="1200">
            <a:solidFill>
              <a:srgbClr val="FFC000"/>
            </a:solidFill>
            <a:latin typeface="標楷體" panose="03000509000000000000" pitchFamily="65" charset="-120"/>
            <a:ea typeface="標楷體" panose="03000509000000000000" pitchFamily="65" charset="-120"/>
          </a:endParaRPr>
        </a:p>
      </dsp:txBody>
      <dsp:txXfrm>
        <a:off x="6338501" y="2788751"/>
        <a:ext cx="108032" cy="324348"/>
      </dsp:txXfrm>
    </dsp:sp>
    <dsp:sp modelId="{BDA6CEFD-3F1B-41BA-AE4B-1FE685E01C8F}">
      <dsp:nvSpPr>
        <dsp:cNvPr id="0" name=""/>
        <dsp:cNvSpPr/>
      </dsp:nvSpPr>
      <dsp:spPr>
        <a:xfrm>
          <a:off x="6564847" y="1697016"/>
          <a:ext cx="1975407" cy="2407442"/>
        </a:xfrm>
        <a:prstGeom prst="ellipse">
          <a:avLst/>
        </a:prstGeom>
        <a:solidFill>
          <a:schemeClr val="accent3">
            <a:hueOff val="0"/>
            <a:satOff val="0"/>
            <a:lumOff val="0"/>
            <a:alphaOff val="0"/>
          </a:schemeClr>
        </a:solidFill>
        <a:ln w="1905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0480" tIns="30480" rIns="30480" bIns="30480" numCol="1" spcCol="1270" anchor="ctr" anchorCtr="0">
          <a:noAutofit/>
        </a:bodyPr>
        <a:lstStyle/>
        <a:p>
          <a:pPr marL="0" lvl="0" indent="0" algn="ctr" defTabSz="1066800">
            <a:lnSpc>
              <a:spcPct val="90000"/>
            </a:lnSpc>
            <a:spcBef>
              <a:spcPct val="0"/>
            </a:spcBef>
            <a:spcAft>
              <a:spcPct val="35000"/>
            </a:spcAft>
            <a:buNone/>
          </a:pPr>
          <a:r>
            <a:rPr lang="zh-CN" altLang="en-US" sz="2400" kern="1200">
              <a:latin typeface="微軟正黑體" panose="020B0604030504040204" pitchFamily="34" charset="-120"/>
              <a:ea typeface="微軟正黑體" panose="020B0604030504040204" pitchFamily="34" charset="-120"/>
            </a:rPr>
            <a:t>宗教多元論（殊途同歸）</a:t>
          </a:r>
          <a:endParaRPr lang="zh-TW" altLang="en-US" sz="2400" kern="1200" dirty="0">
            <a:latin typeface="微軟正黑體" panose="020B0604030504040204" pitchFamily="34" charset="-120"/>
            <a:ea typeface="微軟正黑體" panose="020B0604030504040204" pitchFamily="34" charset="-120"/>
          </a:endParaRPr>
        </a:p>
      </dsp:txBody>
      <dsp:txXfrm>
        <a:off x="6854139" y="2049578"/>
        <a:ext cx="1396823" cy="1702318"/>
      </dsp:txXfrm>
    </dsp:sp>
    <dsp:sp modelId="{4FBD2057-8DA7-4944-AF53-3256855DF9AA}">
      <dsp:nvSpPr>
        <dsp:cNvPr id="0" name=""/>
        <dsp:cNvSpPr/>
      </dsp:nvSpPr>
      <dsp:spPr>
        <a:xfrm rot="5074666">
          <a:off x="4889931" y="3908938"/>
          <a:ext cx="154165" cy="540580"/>
        </a:xfrm>
        <a:prstGeom prst="rightArrow">
          <a:avLst>
            <a:gd name="adj1" fmla="val 60000"/>
            <a:gd name="adj2" fmla="val 50000"/>
          </a:avLst>
        </a:prstGeom>
        <a:solidFill>
          <a:schemeClr val="accent4">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1066800">
            <a:lnSpc>
              <a:spcPct val="90000"/>
            </a:lnSpc>
            <a:spcBef>
              <a:spcPct val="0"/>
            </a:spcBef>
            <a:spcAft>
              <a:spcPct val="35000"/>
            </a:spcAft>
            <a:buNone/>
          </a:pPr>
          <a:endParaRPr lang="zh-TW" altLang="en-US" sz="2400" kern="1200">
            <a:solidFill>
              <a:srgbClr val="FFC000"/>
            </a:solidFill>
            <a:latin typeface="標楷體" panose="03000509000000000000" pitchFamily="65" charset="-120"/>
            <a:ea typeface="標楷體" panose="03000509000000000000" pitchFamily="65" charset="-120"/>
          </a:endParaRPr>
        </a:p>
      </dsp:txBody>
      <dsp:txXfrm>
        <a:off x="4910870" y="3994033"/>
        <a:ext cx="107916" cy="324348"/>
      </dsp:txXfrm>
    </dsp:sp>
    <dsp:sp modelId="{128D538B-83B2-49D6-AFD1-BE62282C648E}">
      <dsp:nvSpPr>
        <dsp:cNvPr id="0" name=""/>
        <dsp:cNvSpPr/>
      </dsp:nvSpPr>
      <dsp:spPr>
        <a:xfrm>
          <a:off x="2708602" y="4261022"/>
          <a:ext cx="4707962" cy="1850104"/>
        </a:xfrm>
        <a:prstGeom prst="ellipse">
          <a:avLst/>
        </a:prstGeom>
        <a:solidFill>
          <a:schemeClr val="accent4">
            <a:hueOff val="0"/>
            <a:satOff val="0"/>
            <a:lumOff val="0"/>
            <a:alphaOff val="0"/>
          </a:schemeClr>
        </a:solidFill>
        <a:ln w="1905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0480" tIns="30480" rIns="30480" bIns="30480" numCol="1" spcCol="1270" anchor="ctr" anchorCtr="0">
          <a:noAutofit/>
        </a:bodyPr>
        <a:lstStyle/>
        <a:p>
          <a:pPr marL="0" lvl="0" indent="0" algn="ctr" defTabSz="1066800">
            <a:lnSpc>
              <a:spcPct val="90000"/>
            </a:lnSpc>
            <a:spcBef>
              <a:spcPct val="0"/>
            </a:spcBef>
            <a:spcAft>
              <a:spcPct val="35000"/>
            </a:spcAft>
            <a:buNone/>
          </a:pPr>
          <a:r>
            <a:rPr lang="zh-CN" altLang="en-US" sz="2400" kern="1200">
              <a:latin typeface="微軟正黑體" panose="020B0604030504040204" pitchFamily="34" charset="-120"/>
              <a:ea typeface="微軟正黑體" panose="020B0604030504040204" pitchFamily="34" charset="-120"/>
            </a:rPr>
            <a:t>淡化信仰</a:t>
          </a:r>
          <a:endParaRPr lang="en-US" altLang="zh-CN" sz="2400" kern="1200" dirty="0">
            <a:latin typeface="微軟正黑體" panose="020B0604030504040204" pitchFamily="34" charset="-120"/>
            <a:ea typeface="微軟正黑體" panose="020B0604030504040204" pitchFamily="34" charset="-120"/>
          </a:endParaRPr>
        </a:p>
        <a:p>
          <a:pPr marL="0" lvl="0" indent="0" algn="ctr" defTabSz="1066800">
            <a:lnSpc>
              <a:spcPct val="90000"/>
            </a:lnSpc>
            <a:spcBef>
              <a:spcPct val="0"/>
            </a:spcBef>
            <a:spcAft>
              <a:spcPct val="35000"/>
            </a:spcAft>
            <a:buNone/>
          </a:pPr>
          <a:r>
            <a:rPr lang="zh-CN" altLang="en-US" sz="2400" kern="1200">
              <a:latin typeface="微軟正黑體" panose="020B0604030504040204" pitchFamily="34" charset="-120"/>
              <a:ea typeface="微軟正黑體" panose="020B0604030504040204" pitchFamily="34" charset="-120"/>
            </a:rPr>
            <a:t>淡化宗教儀式（去魅）</a:t>
          </a:r>
          <a:endParaRPr lang="zh-TW" altLang="en-US" sz="2400" kern="1200" dirty="0">
            <a:latin typeface="微軟正黑體" panose="020B0604030504040204" pitchFamily="34" charset="-120"/>
            <a:ea typeface="微軟正黑體" panose="020B0604030504040204" pitchFamily="34" charset="-120"/>
          </a:endParaRPr>
        </a:p>
      </dsp:txBody>
      <dsp:txXfrm>
        <a:off x="3398067" y="4531963"/>
        <a:ext cx="3329032" cy="1308222"/>
      </dsp:txXfrm>
    </dsp:sp>
    <dsp:sp modelId="{B6ED7079-9F8B-4177-8D87-C25F50324152}">
      <dsp:nvSpPr>
        <dsp:cNvPr id="0" name=""/>
        <dsp:cNvSpPr/>
      </dsp:nvSpPr>
      <dsp:spPr>
        <a:xfrm rot="10860287">
          <a:off x="3113615" y="2718512"/>
          <a:ext cx="228564" cy="540580"/>
        </a:xfrm>
        <a:prstGeom prst="rightArrow">
          <a:avLst>
            <a:gd name="adj1" fmla="val 60000"/>
            <a:gd name="adj2" fmla="val 50000"/>
          </a:avLst>
        </a:prstGeom>
        <a:solidFill>
          <a:schemeClr val="accent5">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1066800">
            <a:lnSpc>
              <a:spcPct val="90000"/>
            </a:lnSpc>
            <a:spcBef>
              <a:spcPct val="0"/>
            </a:spcBef>
            <a:spcAft>
              <a:spcPct val="35000"/>
            </a:spcAft>
            <a:buNone/>
          </a:pPr>
          <a:endParaRPr lang="zh-TW" altLang="en-US" sz="2400" kern="1200">
            <a:solidFill>
              <a:srgbClr val="FFC000"/>
            </a:solidFill>
            <a:latin typeface="標楷體" panose="03000509000000000000" pitchFamily="65" charset="-120"/>
            <a:ea typeface="標楷體" panose="03000509000000000000" pitchFamily="65" charset="-120"/>
          </a:endParaRPr>
        </a:p>
      </dsp:txBody>
      <dsp:txXfrm rot="10800000">
        <a:off x="3182179" y="2827229"/>
        <a:ext cx="159995" cy="324348"/>
      </dsp:txXfrm>
    </dsp:sp>
    <dsp:sp modelId="{6E2224FF-E32E-4DC9-A510-38EADDBE43AC}">
      <dsp:nvSpPr>
        <dsp:cNvPr id="0" name=""/>
        <dsp:cNvSpPr/>
      </dsp:nvSpPr>
      <dsp:spPr>
        <a:xfrm>
          <a:off x="84959" y="1329835"/>
          <a:ext cx="2921057" cy="3258920"/>
        </a:xfrm>
        <a:prstGeom prst="ellipse">
          <a:avLst/>
        </a:prstGeom>
        <a:solidFill>
          <a:schemeClr val="accent5">
            <a:hueOff val="0"/>
            <a:satOff val="0"/>
            <a:lumOff val="0"/>
            <a:alphaOff val="0"/>
          </a:schemeClr>
        </a:solidFill>
        <a:ln w="1905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0480" tIns="30480" rIns="30480" bIns="30480" numCol="1" spcCol="1270" anchor="ctr" anchorCtr="0">
          <a:noAutofit/>
        </a:bodyPr>
        <a:lstStyle/>
        <a:p>
          <a:pPr marL="0" lvl="0" indent="0" algn="ctr" defTabSz="1066800">
            <a:lnSpc>
              <a:spcPct val="90000"/>
            </a:lnSpc>
            <a:spcBef>
              <a:spcPct val="0"/>
            </a:spcBef>
            <a:spcAft>
              <a:spcPct val="35000"/>
            </a:spcAft>
            <a:buNone/>
          </a:pPr>
          <a:r>
            <a:rPr lang="zh-CN" altLang="en-US" sz="2400" kern="1200">
              <a:latin typeface="微軟正黑體" panose="020B0604030504040204" pitchFamily="34" charset="-120"/>
              <a:ea typeface="微軟正黑體" panose="020B0604030504040204" pitchFamily="34" charset="-120"/>
            </a:rPr>
            <a:t>強調文獻原典語言</a:t>
          </a:r>
          <a:endParaRPr lang="en-US" altLang="zh-CN" sz="2400" kern="1200" dirty="0">
            <a:latin typeface="微軟正黑體" panose="020B0604030504040204" pitchFamily="34" charset="-120"/>
            <a:ea typeface="微軟正黑體" panose="020B0604030504040204" pitchFamily="34" charset="-120"/>
          </a:endParaRPr>
        </a:p>
        <a:p>
          <a:pPr marL="0" lvl="0" indent="0" algn="ctr" defTabSz="1066800">
            <a:lnSpc>
              <a:spcPct val="90000"/>
            </a:lnSpc>
            <a:spcBef>
              <a:spcPct val="0"/>
            </a:spcBef>
            <a:spcAft>
              <a:spcPct val="35000"/>
            </a:spcAft>
            <a:buNone/>
          </a:pPr>
          <a:r>
            <a:rPr lang="zh-CN" altLang="en-US" sz="2400" kern="1200">
              <a:latin typeface="微軟正黑體" panose="020B0604030504040204" pitchFamily="34" charset="-120"/>
              <a:ea typeface="微軟正黑體" panose="020B0604030504040204" pitchFamily="34" charset="-120"/>
            </a:rPr>
            <a:t>淡化宗教傳統：戒律、清規、證悟</a:t>
          </a:r>
          <a:endParaRPr lang="zh-TW" altLang="en-US" sz="2400" kern="1200" dirty="0">
            <a:latin typeface="微軟正黑體" panose="020B0604030504040204" pitchFamily="34" charset="-120"/>
            <a:ea typeface="微軟正黑體" panose="020B0604030504040204" pitchFamily="34" charset="-120"/>
          </a:endParaRPr>
        </a:p>
      </dsp:txBody>
      <dsp:txXfrm>
        <a:off x="512738" y="1807093"/>
        <a:ext cx="2065499" cy="2304404"/>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7D849B7-CCB8-4274-8B97-1481BCDB9262}">
      <dsp:nvSpPr>
        <dsp:cNvPr id="0" name=""/>
        <dsp:cNvSpPr/>
      </dsp:nvSpPr>
      <dsp:spPr>
        <a:xfrm>
          <a:off x="2582196" y="1944217"/>
          <a:ext cx="2521822" cy="2520277"/>
        </a:xfrm>
        <a:prstGeom prst="ellipse">
          <a:avLst/>
        </a:prstGeom>
        <a:gradFill rotWithShape="1">
          <a:gsLst>
            <a:gs pos="0">
              <a:schemeClr val="accent6"/>
            </a:gs>
            <a:gs pos="100000">
              <a:schemeClr val="accent6">
                <a:shade val="48000"/>
                <a:satMod val="180000"/>
                <a:lumMod val="94000"/>
              </a:schemeClr>
            </a:gs>
            <a:gs pos="100000">
              <a:schemeClr val="accent6">
                <a:shade val="48000"/>
                <a:satMod val="180000"/>
                <a:lumMod val="94000"/>
              </a:schemeClr>
            </a:gs>
          </a:gsLst>
          <a:lin ang="4140000" scaled="1"/>
        </a:gradFill>
        <a:ln>
          <a:noFill/>
        </a:ln>
        <a:effectLst>
          <a:outerShdw blurRad="114300" dist="114300" dir="5400000" rotWithShape="0">
            <a:srgbClr val="000000">
              <a:alpha val="70000"/>
            </a:srgbClr>
          </a:outerShdw>
        </a:effectLst>
        <a:scene3d>
          <a:camera prst="orthographicFront">
            <a:rot lat="0" lon="0" rev="0"/>
          </a:camera>
          <a:lightRig rig="threePt" dir="t">
            <a:rot lat="0" lon="0" rev="19800000"/>
          </a:lightRig>
        </a:scene3d>
        <a:sp3d prstMaterial="plastic">
          <a:bevelT w="50800" h="50800"/>
        </a:sp3d>
      </dsp:spPr>
      <dsp:style>
        <a:lnRef idx="0">
          <a:schemeClr val="accent6"/>
        </a:lnRef>
        <a:fillRef idx="3">
          <a:schemeClr val="accent6"/>
        </a:fillRef>
        <a:effectRef idx="3">
          <a:schemeClr val="accent6"/>
        </a:effectRef>
        <a:fontRef idx="minor">
          <a:schemeClr val="lt1"/>
        </a:fontRef>
      </dsp:style>
      <dsp:txBody>
        <a:bodyPr spcFirstLastPara="0" vert="horz" wrap="square" lIns="40640" tIns="40640" rIns="40640" bIns="40640" numCol="1" spcCol="1270" anchor="ctr" anchorCtr="0">
          <a:noAutofit/>
        </a:bodyPr>
        <a:lstStyle/>
        <a:p>
          <a:pPr marL="0" lvl="0" indent="0" algn="ctr" defTabSz="1022350">
            <a:lnSpc>
              <a:spcPct val="90000"/>
            </a:lnSpc>
            <a:spcBef>
              <a:spcPct val="0"/>
            </a:spcBef>
            <a:spcAft>
              <a:spcPct val="35000"/>
            </a:spcAft>
            <a:buNone/>
          </a:pPr>
          <a:r>
            <a:rPr lang="zh-CN" altLang="en-US" sz="3200" b="1" kern="1200">
              <a:solidFill>
                <a:srgbClr val="990000"/>
              </a:solidFill>
              <a:latin typeface="標楷體" panose="03000509000000000000" pitchFamily="65" charset="-120"/>
              <a:ea typeface="標楷體" panose="03000509000000000000" pitchFamily="65" charset="-120"/>
            </a:rPr>
            <a:t>科學主義</a:t>
          </a:r>
          <a:endParaRPr lang="zh-TW" altLang="en-US" sz="3200" b="1" kern="1200" dirty="0">
            <a:solidFill>
              <a:srgbClr val="990000"/>
            </a:solidFill>
            <a:latin typeface="標楷體" panose="03000509000000000000" pitchFamily="65" charset="-120"/>
            <a:ea typeface="標楷體" panose="03000509000000000000" pitchFamily="65" charset="-120"/>
          </a:endParaRPr>
        </a:p>
      </dsp:txBody>
      <dsp:txXfrm>
        <a:off x="2951508" y="2313303"/>
        <a:ext cx="1783198" cy="1782105"/>
      </dsp:txXfrm>
    </dsp:sp>
    <dsp:sp modelId="{3B4B1B5A-C600-4379-9E30-F6FC249BA5C6}">
      <dsp:nvSpPr>
        <dsp:cNvPr id="0" name=""/>
        <dsp:cNvSpPr/>
      </dsp:nvSpPr>
      <dsp:spPr>
        <a:xfrm rot="16221533">
          <a:off x="3784202" y="1534210"/>
          <a:ext cx="135148" cy="572719"/>
        </a:xfrm>
        <a:prstGeom prst="rightArrow">
          <a:avLst>
            <a:gd name="adj1" fmla="val 60000"/>
            <a:gd name="adj2" fmla="val 50000"/>
          </a:avLst>
        </a:prstGeom>
        <a:solidFill>
          <a:schemeClr val="accent2">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889000">
            <a:lnSpc>
              <a:spcPct val="90000"/>
            </a:lnSpc>
            <a:spcBef>
              <a:spcPct val="0"/>
            </a:spcBef>
            <a:spcAft>
              <a:spcPct val="35000"/>
            </a:spcAft>
            <a:buNone/>
          </a:pPr>
          <a:endParaRPr lang="zh-TW" altLang="en-US" sz="2000" kern="1200">
            <a:solidFill>
              <a:srgbClr val="FFC000"/>
            </a:solidFill>
            <a:latin typeface="標楷體" panose="03000509000000000000" pitchFamily="65" charset="-120"/>
            <a:ea typeface="標楷體" panose="03000509000000000000" pitchFamily="65" charset="-120"/>
          </a:endParaRPr>
        </a:p>
      </dsp:txBody>
      <dsp:txXfrm>
        <a:off x="3804347" y="1669026"/>
        <a:ext cx="94604" cy="343631"/>
      </dsp:txXfrm>
    </dsp:sp>
    <dsp:sp modelId="{88EB7FBD-232A-46C9-ACA1-ABB6E55B9272}">
      <dsp:nvSpPr>
        <dsp:cNvPr id="0" name=""/>
        <dsp:cNvSpPr/>
      </dsp:nvSpPr>
      <dsp:spPr>
        <a:xfrm>
          <a:off x="1869096" y="4782"/>
          <a:ext cx="3977556" cy="1684470"/>
        </a:xfrm>
        <a:prstGeom prst="ellipse">
          <a:avLst/>
        </a:prstGeom>
        <a:solidFill>
          <a:schemeClr val="accent2">
            <a:hueOff val="0"/>
            <a:satOff val="0"/>
            <a:lumOff val="0"/>
            <a:alphaOff val="0"/>
          </a:schemeClr>
        </a:solidFill>
        <a:ln w="1905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2860" tIns="22860" rIns="22860" bIns="22860" numCol="1" spcCol="1270" anchor="ctr" anchorCtr="0">
          <a:noAutofit/>
        </a:bodyPr>
        <a:lstStyle/>
        <a:p>
          <a:pPr marL="0" lvl="0" indent="0" algn="ctr" defTabSz="800100">
            <a:lnSpc>
              <a:spcPct val="90000"/>
            </a:lnSpc>
            <a:spcBef>
              <a:spcPct val="0"/>
            </a:spcBef>
            <a:spcAft>
              <a:spcPct val="35000"/>
            </a:spcAft>
            <a:buNone/>
          </a:pPr>
          <a:r>
            <a:rPr lang="zh-CN" altLang="en-US" sz="1800" kern="1200">
              <a:latin typeface="微軟正黑體" panose="020B0604030504040204" pitchFamily="34" charset="-120"/>
              <a:ea typeface="微軟正黑體" panose="020B0604030504040204" pitchFamily="34" charset="-120"/>
            </a:rPr>
            <a:t>用心理學解釋佛教心意識；</a:t>
          </a:r>
          <a:endParaRPr lang="en-US" altLang="zh-CN" sz="1800" kern="1200" dirty="0">
            <a:latin typeface="微軟正黑體" panose="020B0604030504040204" pitchFamily="34" charset="-120"/>
            <a:ea typeface="微軟正黑體" panose="020B0604030504040204" pitchFamily="34" charset="-120"/>
          </a:endParaRPr>
        </a:p>
        <a:p>
          <a:pPr marL="0" lvl="0" indent="0" algn="ctr" defTabSz="800100">
            <a:lnSpc>
              <a:spcPct val="90000"/>
            </a:lnSpc>
            <a:spcBef>
              <a:spcPct val="0"/>
            </a:spcBef>
            <a:spcAft>
              <a:spcPct val="35000"/>
            </a:spcAft>
            <a:buNone/>
          </a:pPr>
          <a:r>
            <a:rPr lang="zh-CN" altLang="en-US" sz="1800" kern="1200">
              <a:latin typeface="微軟正黑體" panose="020B0604030504040204" pitchFamily="34" charset="-120"/>
              <a:ea typeface="微軟正黑體" panose="020B0604030504040204" pitchFamily="34" charset="-120"/>
            </a:rPr>
            <a:t>佛教的心理學應用</a:t>
          </a:r>
          <a:endParaRPr lang="zh-TW" altLang="en-US" sz="1800" kern="1200" dirty="0">
            <a:latin typeface="微軟正黑體" panose="020B0604030504040204" pitchFamily="34" charset="-120"/>
            <a:ea typeface="微軟正黑體" panose="020B0604030504040204" pitchFamily="34" charset="-120"/>
          </a:endParaRPr>
        </a:p>
      </dsp:txBody>
      <dsp:txXfrm>
        <a:off x="2451596" y="251467"/>
        <a:ext cx="2812556" cy="1191100"/>
      </dsp:txXfrm>
    </dsp:sp>
    <dsp:sp modelId="{7C769C62-4446-4106-A65C-DC1602452A23}">
      <dsp:nvSpPr>
        <dsp:cNvPr id="0" name=""/>
        <dsp:cNvSpPr/>
      </dsp:nvSpPr>
      <dsp:spPr>
        <a:xfrm rot="3510">
          <a:off x="5155333" y="2919398"/>
          <a:ext cx="123621" cy="572719"/>
        </a:xfrm>
        <a:prstGeom prst="rightArrow">
          <a:avLst>
            <a:gd name="adj1" fmla="val 60000"/>
            <a:gd name="adj2" fmla="val 50000"/>
          </a:avLst>
        </a:prstGeom>
        <a:solidFill>
          <a:schemeClr val="accent3">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889000">
            <a:lnSpc>
              <a:spcPct val="90000"/>
            </a:lnSpc>
            <a:spcBef>
              <a:spcPct val="0"/>
            </a:spcBef>
            <a:spcAft>
              <a:spcPct val="35000"/>
            </a:spcAft>
            <a:buNone/>
          </a:pPr>
          <a:endParaRPr lang="zh-TW" altLang="en-US" sz="2000" kern="1200">
            <a:solidFill>
              <a:srgbClr val="FFC000"/>
            </a:solidFill>
            <a:latin typeface="標楷體" panose="03000509000000000000" pitchFamily="65" charset="-120"/>
            <a:ea typeface="標楷體" panose="03000509000000000000" pitchFamily="65" charset="-120"/>
          </a:endParaRPr>
        </a:p>
      </dsp:txBody>
      <dsp:txXfrm>
        <a:off x="5155333" y="3033923"/>
        <a:ext cx="86535" cy="343631"/>
      </dsp:txXfrm>
    </dsp:sp>
    <dsp:sp modelId="{BDA6CEFD-3F1B-41BA-AE4B-1FE685E01C8F}">
      <dsp:nvSpPr>
        <dsp:cNvPr id="0" name=""/>
        <dsp:cNvSpPr/>
      </dsp:nvSpPr>
      <dsp:spPr>
        <a:xfrm>
          <a:off x="5337266" y="1830623"/>
          <a:ext cx="3519717" cy="2754109"/>
        </a:xfrm>
        <a:prstGeom prst="ellipse">
          <a:avLst/>
        </a:prstGeom>
        <a:solidFill>
          <a:schemeClr val="accent3">
            <a:hueOff val="0"/>
            <a:satOff val="0"/>
            <a:lumOff val="0"/>
            <a:alphaOff val="0"/>
          </a:schemeClr>
        </a:solidFill>
        <a:ln w="1905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0320" tIns="20320" rIns="20320" bIns="20320" numCol="1" spcCol="1270" anchor="ctr" anchorCtr="0">
          <a:noAutofit/>
        </a:bodyPr>
        <a:lstStyle/>
        <a:p>
          <a:pPr marL="0" marR="0" lvl="0" indent="0" algn="ctr" defTabSz="914400" eaLnBrk="1" fontAlgn="auto" latinLnBrk="0" hangingPunct="1">
            <a:lnSpc>
              <a:spcPct val="100000"/>
            </a:lnSpc>
            <a:spcBef>
              <a:spcPct val="0"/>
            </a:spcBef>
            <a:spcAft>
              <a:spcPts val="0"/>
            </a:spcAft>
            <a:buClrTx/>
            <a:buSzTx/>
            <a:buFontTx/>
            <a:buNone/>
            <a:tabLst/>
            <a:defRPr/>
          </a:pPr>
          <a:r>
            <a:rPr lang="zh-CN" altLang="en-US" sz="1600" kern="1200">
              <a:latin typeface="微軟正黑體" panose="020B0604030504040204" pitchFamily="34" charset="-120"/>
              <a:ea typeface="微軟正黑體" panose="020B0604030504040204" pitchFamily="34" charset="-120"/>
            </a:rPr>
            <a:t>科學（偽科學）</a:t>
          </a:r>
          <a:r>
            <a:rPr lang="en-US" altLang="zh-CN" sz="1600" kern="1200">
              <a:latin typeface="微軟正黑體" panose="020B0604030504040204" pitchFamily="34" charset="-120"/>
              <a:ea typeface="微軟正黑體" panose="020B0604030504040204" pitchFamily="34" charset="-120"/>
            </a:rPr>
            <a:t>-</a:t>
          </a:r>
          <a:r>
            <a:rPr lang="zh-CN" altLang="en-US" sz="1600" kern="1200">
              <a:latin typeface="微軟正黑體" panose="020B0604030504040204" pitchFamily="34" charset="-120"/>
              <a:ea typeface="微軟正黑體" panose="020B0604030504040204" pitchFamily="34" charset="-120"/>
            </a:rPr>
            <a:t>能量、粒子、量子、宇宙論等等解釋佛法力量、業力、佛菩薩、佛教宇宙觀、三世輪迴、</a:t>
          </a:r>
          <a:endParaRPr lang="zh-TW" altLang="en-US" sz="1600" kern="1200" dirty="0">
            <a:latin typeface="微軟正黑體" panose="020B0604030504040204" pitchFamily="34" charset="-120"/>
            <a:ea typeface="微軟正黑體" panose="020B0604030504040204" pitchFamily="34" charset="-120"/>
          </a:endParaRPr>
        </a:p>
      </dsp:txBody>
      <dsp:txXfrm>
        <a:off x="5852717" y="2233953"/>
        <a:ext cx="2488815" cy="1947449"/>
      </dsp:txXfrm>
    </dsp:sp>
    <dsp:sp modelId="{4FBD2057-8DA7-4944-AF53-3256855DF9AA}">
      <dsp:nvSpPr>
        <dsp:cNvPr id="0" name=""/>
        <dsp:cNvSpPr/>
      </dsp:nvSpPr>
      <dsp:spPr>
        <a:xfrm rot="5453794">
          <a:off x="3772069" y="4269281"/>
          <a:ext cx="99783" cy="572719"/>
        </a:xfrm>
        <a:prstGeom prst="rightArrow">
          <a:avLst>
            <a:gd name="adj1" fmla="val 60000"/>
            <a:gd name="adj2" fmla="val 50000"/>
          </a:avLst>
        </a:prstGeom>
        <a:solidFill>
          <a:schemeClr val="accent4">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889000">
            <a:lnSpc>
              <a:spcPct val="90000"/>
            </a:lnSpc>
            <a:spcBef>
              <a:spcPct val="0"/>
            </a:spcBef>
            <a:spcAft>
              <a:spcPct val="35000"/>
            </a:spcAft>
            <a:buNone/>
          </a:pPr>
          <a:endParaRPr lang="zh-TW" altLang="en-US" sz="2000" kern="1200">
            <a:solidFill>
              <a:srgbClr val="FFC000"/>
            </a:solidFill>
            <a:latin typeface="標楷體" panose="03000509000000000000" pitchFamily="65" charset="-120"/>
            <a:ea typeface="標楷體" panose="03000509000000000000" pitchFamily="65" charset="-120"/>
          </a:endParaRPr>
        </a:p>
      </dsp:txBody>
      <dsp:txXfrm rot="10800000">
        <a:off x="3787271" y="4368859"/>
        <a:ext cx="69848" cy="343631"/>
      </dsp:txXfrm>
    </dsp:sp>
    <dsp:sp modelId="{128D538B-83B2-49D6-AFD1-BE62282C648E}">
      <dsp:nvSpPr>
        <dsp:cNvPr id="0" name=""/>
        <dsp:cNvSpPr/>
      </dsp:nvSpPr>
      <dsp:spPr>
        <a:xfrm>
          <a:off x="1565857" y="4652574"/>
          <a:ext cx="4482813" cy="1684470"/>
        </a:xfrm>
        <a:prstGeom prst="ellipse">
          <a:avLst/>
        </a:prstGeom>
        <a:solidFill>
          <a:schemeClr val="accent4">
            <a:hueOff val="0"/>
            <a:satOff val="0"/>
            <a:lumOff val="0"/>
            <a:alphaOff val="0"/>
          </a:schemeClr>
        </a:solidFill>
        <a:ln w="1905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0480" tIns="30480" rIns="30480" bIns="30480" numCol="1" spcCol="1270" anchor="ctr" anchorCtr="0">
          <a:noAutofit/>
        </a:bodyPr>
        <a:lstStyle/>
        <a:p>
          <a:pPr marL="0" marR="0" lvl="0" indent="0" algn="ctr" defTabSz="914400" eaLnBrk="1" fontAlgn="auto" latinLnBrk="0" hangingPunct="1">
            <a:lnSpc>
              <a:spcPct val="100000"/>
            </a:lnSpc>
            <a:spcBef>
              <a:spcPct val="0"/>
            </a:spcBef>
            <a:spcAft>
              <a:spcPts val="0"/>
            </a:spcAft>
            <a:buClrTx/>
            <a:buSzTx/>
            <a:buFontTx/>
            <a:buNone/>
            <a:tabLst/>
            <a:defRPr/>
          </a:pPr>
          <a:r>
            <a:rPr lang="zh-CN" altLang="en-US" sz="2400" kern="1200">
              <a:latin typeface="微軟正黑體" panose="020B0604030504040204" pitchFamily="34" charset="-120"/>
              <a:ea typeface="微軟正黑體" panose="020B0604030504040204" pitchFamily="34" charset="-120"/>
            </a:rPr>
            <a:t>佛教是符合科學的宗教</a:t>
          </a:r>
          <a:endParaRPr lang="en-US" altLang="zh-CN" sz="2400" kern="1200" dirty="0">
            <a:latin typeface="微軟正黑體" panose="020B0604030504040204" pitchFamily="34" charset="-120"/>
            <a:ea typeface="微軟正黑體" panose="020B0604030504040204" pitchFamily="34" charset="-120"/>
          </a:endParaRPr>
        </a:p>
      </dsp:txBody>
      <dsp:txXfrm>
        <a:off x="2222350" y="4899259"/>
        <a:ext cx="3169827" cy="1191100"/>
      </dsp:txXfrm>
    </dsp:sp>
    <dsp:sp modelId="{155CBEA5-BB1E-4E42-B0CE-A9D01A2CA7F7}">
      <dsp:nvSpPr>
        <dsp:cNvPr id="0" name=""/>
        <dsp:cNvSpPr/>
      </dsp:nvSpPr>
      <dsp:spPr>
        <a:xfrm rot="10826672">
          <a:off x="2360128" y="2907098"/>
          <a:ext cx="156958" cy="572719"/>
        </a:xfrm>
        <a:prstGeom prst="rightArrow">
          <a:avLst>
            <a:gd name="adj1" fmla="val 60000"/>
            <a:gd name="adj2" fmla="val 50000"/>
          </a:avLst>
        </a:prstGeom>
        <a:solidFill>
          <a:schemeClr val="accent5">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977900">
            <a:lnSpc>
              <a:spcPct val="90000"/>
            </a:lnSpc>
            <a:spcBef>
              <a:spcPct val="0"/>
            </a:spcBef>
            <a:spcAft>
              <a:spcPct val="35000"/>
            </a:spcAft>
            <a:buNone/>
          </a:pPr>
          <a:endParaRPr lang="zh-TW" altLang="en-US" sz="2200" kern="1200"/>
        </a:p>
      </dsp:txBody>
      <dsp:txXfrm rot="10800000">
        <a:off x="2407214" y="3021825"/>
        <a:ext cx="109871" cy="343631"/>
      </dsp:txXfrm>
    </dsp:sp>
    <dsp:sp modelId="{BCFB0303-2133-4645-A9BB-8E85D3A6DCF8}">
      <dsp:nvSpPr>
        <dsp:cNvPr id="0" name=""/>
        <dsp:cNvSpPr/>
      </dsp:nvSpPr>
      <dsp:spPr>
        <a:xfrm>
          <a:off x="0" y="2016229"/>
          <a:ext cx="2286129" cy="2334355"/>
        </a:xfrm>
        <a:prstGeom prst="ellipse">
          <a:avLst/>
        </a:prstGeom>
        <a:solidFill>
          <a:schemeClr val="accent5">
            <a:hueOff val="0"/>
            <a:satOff val="0"/>
            <a:lumOff val="0"/>
            <a:alphaOff val="0"/>
          </a:schemeClr>
        </a:solidFill>
        <a:ln w="1905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0480" tIns="30480" rIns="30480" bIns="30480" numCol="1" spcCol="1270" anchor="ctr" anchorCtr="0">
          <a:noAutofit/>
        </a:bodyPr>
        <a:lstStyle/>
        <a:p>
          <a:pPr marL="0" marR="0" lvl="0" indent="0" algn="ctr" defTabSz="914400" eaLnBrk="1" fontAlgn="auto" latinLnBrk="0" hangingPunct="1">
            <a:lnSpc>
              <a:spcPct val="100000"/>
            </a:lnSpc>
            <a:spcBef>
              <a:spcPct val="0"/>
            </a:spcBef>
            <a:spcAft>
              <a:spcPts val="0"/>
            </a:spcAft>
            <a:buClrTx/>
            <a:buSzTx/>
            <a:buFontTx/>
            <a:buNone/>
            <a:tabLst/>
            <a:defRPr/>
          </a:pPr>
          <a:r>
            <a:rPr lang="zh-CN" altLang="en-US" sz="2400" kern="1200">
              <a:latin typeface="微軟正黑體" panose="020B0604030504040204" pitchFamily="34" charset="-120"/>
              <a:ea typeface="微軟正黑體" panose="020B0604030504040204" pitchFamily="34" charset="-120"/>
            </a:rPr>
            <a:t>腦神經科學解釋禪修</a:t>
          </a:r>
          <a:endParaRPr lang="en-US" altLang="zh-CN" sz="2400" kern="1200" dirty="0">
            <a:latin typeface="微軟正黑體" panose="020B0604030504040204" pitchFamily="34" charset="-120"/>
            <a:ea typeface="微軟正黑體" panose="020B0604030504040204" pitchFamily="34" charset="-120"/>
          </a:endParaRPr>
        </a:p>
      </dsp:txBody>
      <dsp:txXfrm>
        <a:off x="334796" y="2358087"/>
        <a:ext cx="1616537" cy="1650639"/>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7D849B7-CCB8-4274-8B97-1481BCDB9262}">
      <dsp:nvSpPr>
        <dsp:cNvPr id="0" name=""/>
        <dsp:cNvSpPr/>
      </dsp:nvSpPr>
      <dsp:spPr>
        <a:xfrm>
          <a:off x="2087130" y="1590872"/>
          <a:ext cx="4432181" cy="4817839"/>
        </a:xfrm>
        <a:prstGeom prst="ellipse">
          <a:avLst/>
        </a:prstGeom>
        <a:gradFill rotWithShape="1">
          <a:gsLst>
            <a:gs pos="0">
              <a:schemeClr val="accent3"/>
            </a:gs>
            <a:gs pos="100000">
              <a:schemeClr val="accent3">
                <a:shade val="48000"/>
                <a:satMod val="180000"/>
                <a:lumMod val="94000"/>
              </a:schemeClr>
            </a:gs>
            <a:gs pos="100000">
              <a:schemeClr val="accent3">
                <a:shade val="48000"/>
                <a:satMod val="180000"/>
                <a:lumMod val="94000"/>
              </a:schemeClr>
            </a:gs>
          </a:gsLst>
          <a:lin ang="4140000" scaled="1"/>
        </a:gradFill>
        <a:ln>
          <a:noFill/>
        </a:ln>
        <a:effectLst>
          <a:outerShdw blurRad="114300" dist="114300" dir="5400000" rotWithShape="0">
            <a:srgbClr val="000000">
              <a:alpha val="70000"/>
            </a:srgbClr>
          </a:outerShdw>
        </a:effectLst>
        <a:scene3d>
          <a:camera prst="orthographicFront">
            <a:rot lat="0" lon="0" rev="0"/>
          </a:camera>
          <a:lightRig rig="threePt" dir="t">
            <a:rot lat="0" lon="0" rev="19800000"/>
          </a:lightRig>
        </a:scene3d>
        <a:sp3d prstMaterial="plastic">
          <a:bevelT w="50800" h="50800"/>
        </a:sp3d>
      </dsp:spPr>
      <dsp:style>
        <a:lnRef idx="0">
          <a:schemeClr val="accent3"/>
        </a:lnRef>
        <a:fillRef idx="3">
          <a:schemeClr val="accent3"/>
        </a:fillRef>
        <a:effectRef idx="3">
          <a:schemeClr val="accent3"/>
        </a:effectRef>
        <a:fontRef idx="minor">
          <a:schemeClr val="lt1"/>
        </a:fontRef>
      </dsp:style>
      <dsp:txBody>
        <a:bodyPr spcFirstLastPara="0" vert="horz" wrap="square" lIns="45720" tIns="45720" rIns="45720" bIns="45720" numCol="1" spcCol="1270" anchor="ctr" anchorCtr="0">
          <a:noAutofit/>
        </a:bodyPr>
        <a:lstStyle/>
        <a:p>
          <a:pPr marL="0" marR="0" lvl="0" indent="0" algn="ctr" defTabSz="914400" eaLnBrk="1" fontAlgn="auto" latinLnBrk="0" hangingPunct="1">
            <a:lnSpc>
              <a:spcPct val="100000"/>
            </a:lnSpc>
            <a:spcBef>
              <a:spcPct val="0"/>
            </a:spcBef>
            <a:spcAft>
              <a:spcPts val="0"/>
            </a:spcAft>
            <a:buClrTx/>
            <a:buSzTx/>
            <a:buFontTx/>
            <a:buNone/>
            <a:tabLst/>
            <a:defRPr/>
          </a:pPr>
          <a:r>
            <a:rPr lang="zh-CN" altLang="en-US" sz="3600" b="1" kern="1200">
              <a:solidFill>
                <a:srgbClr val="990000"/>
              </a:solidFill>
              <a:latin typeface="標楷體" panose="03000509000000000000" pitchFamily="65" charset="-120"/>
              <a:ea typeface="標楷體" panose="03000509000000000000" pitchFamily="65" charset="-120"/>
            </a:rPr>
            <a:t>浪漫主義</a:t>
          </a:r>
          <a:endParaRPr lang="en-US" altLang="zh-CN" sz="3600" b="1" kern="1200">
            <a:solidFill>
              <a:srgbClr val="990000"/>
            </a:solidFill>
            <a:latin typeface="標楷體" panose="03000509000000000000" pitchFamily="65" charset="-120"/>
            <a:ea typeface="標楷體" panose="03000509000000000000" pitchFamily="65" charset="-120"/>
          </a:endParaRPr>
        </a:p>
        <a:p>
          <a:pPr marL="0" marR="0" lvl="0" indent="0" algn="ctr" defTabSz="914400" eaLnBrk="1" fontAlgn="auto" latinLnBrk="0" hangingPunct="1">
            <a:lnSpc>
              <a:spcPct val="100000"/>
            </a:lnSpc>
            <a:spcBef>
              <a:spcPct val="0"/>
            </a:spcBef>
            <a:spcAft>
              <a:spcPts val="0"/>
            </a:spcAft>
            <a:buClrTx/>
            <a:buSzTx/>
            <a:buFontTx/>
            <a:buNone/>
            <a:tabLst/>
            <a:defRPr/>
          </a:pPr>
          <a:r>
            <a:rPr lang="zh-CN" altLang="en-US" sz="2000" b="1" kern="1200">
              <a:solidFill>
                <a:schemeClr val="bg1"/>
              </a:solidFill>
              <a:latin typeface="標楷體" panose="03000509000000000000" pitchFamily="65" charset="-120"/>
              <a:ea typeface="標楷體" panose="03000509000000000000" pitchFamily="65" charset="-120"/>
            </a:rPr>
            <a:t>放鬆禪</a:t>
          </a:r>
          <a:endParaRPr lang="en-US" altLang="zh-CN" sz="2000" b="1" kern="1200">
            <a:solidFill>
              <a:schemeClr val="bg1"/>
            </a:solidFill>
            <a:latin typeface="標楷體" panose="03000509000000000000" pitchFamily="65" charset="-120"/>
            <a:ea typeface="標楷體" panose="03000509000000000000" pitchFamily="65" charset="-120"/>
          </a:endParaRPr>
        </a:p>
        <a:p>
          <a:pPr marL="0" marR="0" lvl="0" indent="0" algn="ctr" defTabSz="914400" eaLnBrk="1" fontAlgn="auto" latinLnBrk="0" hangingPunct="1">
            <a:lnSpc>
              <a:spcPct val="100000"/>
            </a:lnSpc>
            <a:spcBef>
              <a:spcPct val="0"/>
            </a:spcBef>
            <a:spcAft>
              <a:spcPts val="0"/>
            </a:spcAft>
            <a:buClrTx/>
            <a:buSzTx/>
            <a:buFontTx/>
            <a:buNone/>
            <a:tabLst/>
            <a:defRPr/>
          </a:pPr>
          <a:r>
            <a:rPr lang="zh-CN" altLang="en-US" sz="2000" b="1" kern="1200">
              <a:solidFill>
                <a:schemeClr val="bg1"/>
              </a:solidFill>
              <a:latin typeface="標楷體" panose="03000509000000000000" pitchFamily="65" charset="-120"/>
              <a:ea typeface="標楷體" panose="03000509000000000000" pitchFamily="65" charset="-120"/>
            </a:rPr>
            <a:t>生活禪</a:t>
          </a:r>
          <a:endParaRPr lang="en-US" altLang="zh-CN" sz="2000" b="1" kern="1200">
            <a:solidFill>
              <a:schemeClr val="bg1"/>
            </a:solidFill>
            <a:latin typeface="標楷體" panose="03000509000000000000" pitchFamily="65" charset="-120"/>
            <a:ea typeface="標楷體" panose="03000509000000000000" pitchFamily="65" charset="-120"/>
          </a:endParaRPr>
        </a:p>
        <a:p>
          <a:pPr marL="0" marR="0" lvl="0" indent="0" algn="ctr" defTabSz="914400" eaLnBrk="1" fontAlgn="auto" latinLnBrk="0" hangingPunct="1">
            <a:lnSpc>
              <a:spcPct val="100000"/>
            </a:lnSpc>
            <a:spcBef>
              <a:spcPct val="0"/>
            </a:spcBef>
            <a:spcAft>
              <a:spcPts val="0"/>
            </a:spcAft>
            <a:buClrTx/>
            <a:buSzTx/>
            <a:buFontTx/>
            <a:buNone/>
            <a:tabLst/>
            <a:defRPr/>
          </a:pPr>
          <a:r>
            <a:rPr lang="zh-CN" altLang="en-US" sz="2000" b="1" kern="1200">
              <a:solidFill>
                <a:schemeClr val="bg1"/>
              </a:solidFill>
              <a:latin typeface="標楷體" panose="03000509000000000000" pitchFamily="65" charset="-120"/>
              <a:ea typeface="標楷體" panose="03000509000000000000" pitchFamily="65" charset="-120"/>
            </a:rPr>
            <a:t>快樂禪</a:t>
          </a:r>
          <a:endParaRPr lang="en-US" altLang="zh-CN" sz="2000" b="1" kern="1200">
            <a:solidFill>
              <a:schemeClr val="bg1"/>
            </a:solidFill>
            <a:latin typeface="標楷體" panose="03000509000000000000" pitchFamily="65" charset="-120"/>
            <a:ea typeface="標楷體" panose="03000509000000000000" pitchFamily="65" charset="-120"/>
          </a:endParaRPr>
        </a:p>
        <a:p>
          <a:pPr marL="0" marR="0" lvl="0" indent="0" algn="ctr" defTabSz="914400" eaLnBrk="1" fontAlgn="auto" latinLnBrk="0" hangingPunct="1">
            <a:lnSpc>
              <a:spcPct val="100000"/>
            </a:lnSpc>
            <a:spcBef>
              <a:spcPct val="0"/>
            </a:spcBef>
            <a:spcAft>
              <a:spcPts val="0"/>
            </a:spcAft>
            <a:buClrTx/>
            <a:buSzTx/>
            <a:buFontTx/>
            <a:buNone/>
            <a:tabLst/>
            <a:defRPr/>
          </a:pPr>
          <a:r>
            <a:rPr lang="zh-CN" altLang="en-US" sz="2000" b="1" kern="1200">
              <a:solidFill>
                <a:schemeClr val="bg1"/>
              </a:solidFill>
              <a:latin typeface="標楷體" panose="03000509000000000000" pitchFamily="65" charset="-120"/>
              <a:ea typeface="標楷體" panose="03000509000000000000" pitchFamily="65" charset="-120"/>
            </a:rPr>
            <a:t>重觀輕教（教觀並重）</a:t>
          </a:r>
          <a:endParaRPr lang="zh-TW" altLang="en-US" sz="2000" b="1" kern="1200" dirty="0">
            <a:solidFill>
              <a:schemeClr val="bg1"/>
            </a:solidFill>
            <a:latin typeface="標楷體" panose="03000509000000000000" pitchFamily="65" charset="-120"/>
            <a:ea typeface="標楷體" panose="03000509000000000000" pitchFamily="65" charset="-120"/>
          </a:endParaRPr>
        </a:p>
      </dsp:txBody>
      <dsp:txXfrm>
        <a:off x="2736208" y="2296428"/>
        <a:ext cx="3134025" cy="3406727"/>
      </dsp:txXfrm>
    </dsp:sp>
    <dsp:sp modelId="{3B4B1B5A-C600-4379-9E30-F6FC249BA5C6}">
      <dsp:nvSpPr>
        <dsp:cNvPr id="0" name=""/>
        <dsp:cNvSpPr/>
      </dsp:nvSpPr>
      <dsp:spPr>
        <a:xfrm rot="5412164">
          <a:off x="4257904" y="1380744"/>
          <a:ext cx="106986" cy="616096"/>
        </a:xfrm>
        <a:prstGeom prst="rightArrow">
          <a:avLst>
            <a:gd name="adj1" fmla="val 60000"/>
            <a:gd name="adj2" fmla="val 50000"/>
          </a:avLst>
        </a:prstGeom>
        <a:solidFill>
          <a:schemeClr val="accent2">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1066800">
            <a:lnSpc>
              <a:spcPct val="90000"/>
            </a:lnSpc>
            <a:spcBef>
              <a:spcPct val="0"/>
            </a:spcBef>
            <a:spcAft>
              <a:spcPct val="35000"/>
            </a:spcAft>
            <a:buNone/>
          </a:pPr>
          <a:endParaRPr lang="zh-TW" altLang="en-US" sz="2400" kern="1200">
            <a:solidFill>
              <a:srgbClr val="FFC000"/>
            </a:solidFill>
            <a:latin typeface="標楷體" panose="03000509000000000000" pitchFamily="65" charset="-120"/>
            <a:ea typeface="標楷體" panose="03000509000000000000" pitchFamily="65" charset="-120"/>
          </a:endParaRPr>
        </a:p>
      </dsp:txBody>
      <dsp:txXfrm rot="10800000">
        <a:off x="4274009" y="1487915"/>
        <a:ext cx="74890" cy="369658"/>
      </dsp:txXfrm>
    </dsp:sp>
    <dsp:sp modelId="{88EB7FBD-232A-46C9-ACA1-ABB6E55B9272}">
      <dsp:nvSpPr>
        <dsp:cNvPr id="0" name=""/>
        <dsp:cNvSpPr/>
      </dsp:nvSpPr>
      <dsp:spPr>
        <a:xfrm>
          <a:off x="2504705" y="-19297"/>
          <a:ext cx="3619060" cy="1812048"/>
        </a:xfrm>
        <a:prstGeom prst="ellipse">
          <a:avLst/>
        </a:prstGeom>
        <a:solidFill>
          <a:schemeClr val="accent2">
            <a:hueOff val="0"/>
            <a:satOff val="0"/>
            <a:lumOff val="0"/>
            <a:alphaOff val="0"/>
          </a:schemeClr>
        </a:solidFill>
        <a:ln w="1905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0480" tIns="30480" rIns="30480" bIns="30480" numCol="1" spcCol="1270" anchor="ctr" anchorCtr="0">
          <a:noAutofit/>
        </a:bodyPr>
        <a:lstStyle/>
        <a:p>
          <a:pPr marL="0" lvl="0" indent="0" algn="ctr" defTabSz="1066800">
            <a:lnSpc>
              <a:spcPct val="90000"/>
            </a:lnSpc>
            <a:spcBef>
              <a:spcPct val="0"/>
            </a:spcBef>
            <a:spcAft>
              <a:spcPct val="35000"/>
            </a:spcAft>
            <a:buNone/>
          </a:pPr>
          <a:r>
            <a:rPr lang="zh-CN" altLang="en-US" sz="2400" kern="1200" dirty="0">
              <a:latin typeface="微軟正黑體" panose="020B0604030504040204" pitchFamily="34" charset="-120"/>
              <a:ea typeface="微軟正黑體" panose="020B0604030504040204" pitchFamily="34" charset="-120"/>
            </a:rPr>
            <a:t>對物質主義的反思強調心靈</a:t>
          </a:r>
          <a:endParaRPr lang="zh-TW" altLang="en-US" sz="2400" kern="1200" dirty="0">
            <a:latin typeface="微軟正黑體" panose="020B0604030504040204" pitchFamily="34" charset="-120"/>
            <a:ea typeface="微軟正黑體" panose="020B0604030504040204" pitchFamily="34" charset="-120"/>
          </a:endParaRPr>
        </a:p>
      </dsp:txBody>
      <dsp:txXfrm>
        <a:off x="3034704" y="246071"/>
        <a:ext cx="2559062" cy="1281312"/>
      </dsp:txXfrm>
    </dsp:sp>
    <dsp:sp modelId="{7C769C62-4446-4106-A65C-DC1602452A23}">
      <dsp:nvSpPr>
        <dsp:cNvPr id="0" name=""/>
        <dsp:cNvSpPr/>
      </dsp:nvSpPr>
      <dsp:spPr>
        <a:xfrm rot="9196664">
          <a:off x="6085725" y="2750729"/>
          <a:ext cx="173371" cy="616096"/>
        </a:xfrm>
        <a:prstGeom prst="rightArrow">
          <a:avLst>
            <a:gd name="adj1" fmla="val 60000"/>
            <a:gd name="adj2" fmla="val 50000"/>
          </a:avLst>
        </a:prstGeom>
        <a:solidFill>
          <a:schemeClr val="accent3">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1066800">
            <a:lnSpc>
              <a:spcPct val="90000"/>
            </a:lnSpc>
            <a:spcBef>
              <a:spcPct val="0"/>
            </a:spcBef>
            <a:spcAft>
              <a:spcPct val="35000"/>
            </a:spcAft>
            <a:buNone/>
          </a:pPr>
          <a:endParaRPr lang="zh-TW" altLang="en-US" sz="2400" kern="1200">
            <a:solidFill>
              <a:srgbClr val="FFC000"/>
            </a:solidFill>
            <a:latin typeface="標楷體" panose="03000509000000000000" pitchFamily="65" charset="-120"/>
            <a:ea typeface="標楷體" panose="03000509000000000000" pitchFamily="65" charset="-120"/>
          </a:endParaRPr>
        </a:p>
      </dsp:txBody>
      <dsp:txXfrm rot="10800000">
        <a:off x="6134959" y="2862254"/>
        <a:ext cx="121360" cy="369658"/>
      </dsp:txXfrm>
    </dsp:sp>
    <dsp:sp modelId="{BDA6CEFD-3F1B-41BA-AE4B-1FE685E01C8F}">
      <dsp:nvSpPr>
        <dsp:cNvPr id="0" name=""/>
        <dsp:cNvSpPr/>
      </dsp:nvSpPr>
      <dsp:spPr>
        <a:xfrm>
          <a:off x="5706441" y="1557472"/>
          <a:ext cx="3010918" cy="1955980"/>
        </a:xfrm>
        <a:prstGeom prst="ellipse">
          <a:avLst/>
        </a:prstGeom>
        <a:solidFill>
          <a:schemeClr val="accent3">
            <a:hueOff val="0"/>
            <a:satOff val="0"/>
            <a:lumOff val="0"/>
            <a:alphaOff val="0"/>
          </a:schemeClr>
        </a:solidFill>
        <a:ln w="1905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0480" tIns="30480" rIns="30480" bIns="30480" numCol="1" spcCol="1270" anchor="ctr" anchorCtr="0">
          <a:noAutofit/>
        </a:bodyPr>
        <a:lstStyle/>
        <a:p>
          <a:pPr marL="0" lvl="0" indent="0" algn="ctr" defTabSz="1066800">
            <a:lnSpc>
              <a:spcPct val="90000"/>
            </a:lnSpc>
            <a:spcBef>
              <a:spcPct val="0"/>
            </a:spcBef>
            <a:spcAft>
              <a:spcPct val="35000"/>
            </a:spcAft>
            <a:buNone/>
          </a:pPr>
          <a:r>
            <a:rPr lang="zh-CN" altLang="en-US" sz="2400" kern="1200">
              <a:latin typeface="微軟正黑體" panose="020B0604030504040204" pitchFamily="34" charset="-120"/>
              <a:ea typeface="微軟正黑體" panose="020B0604030504040204" pitchFamily="34" charset="-120"/>
            </a:rPr>
            <a:t>強調自然（無為），</a:t>
          </a:r>
          <a:r>
            <a:rPr lang="zh-CN" altLang="en-US" sz="2400" kern="1200" dirty="0">
              <a:latin typeface="微軟正黑體" panose="020B0604030504040204" pitchFamily="34" charset="-120"/>
              <a:ea typeface="微軟正黑體" panose="020B0604030504040204" pitchFamily="34" charset="-120"/>
            </a:rPr>
            <a:t>淡化</a:t>
          </a:r>
          <a:r>
            <a:rPr lang="zh-CN" altLang="en-US" sz="2400" kern="1200">
              <a:latin typeface="微軟正黑體" panose="020B0604030504040204" pitchFamily="34" charset="-120"/>
              <a:ea typeface="微軟正黑體" panose="020B0604030504040204" pitchFamily="34" charset="-120"/>
            </a:rPr>
            <a:t>系統性</a:t>
          </a:r>
          <a:r>
            <a:rPr lang="en-US" altLang="zh-CN" sz="2400" kern="1200">
              <a:latin typeface="微軟正黑體" panose="020B0604030504040204" pitchFamily="34" charset="-120"/>
              <a:ea typeface="微軟正黑體" panose="020B0604030504040204" pitchFamily="34" charset="-120"/>
            </a:rPr>
            <a:t>/</a:t>
          </a:r>
          <a:r>
            <a:rPr lang="zh-CN" altLang="en-US" sz="2400" kern="1200">
              <a:latin typeface="微軟正黑體" panose="020B0604030504040204" pitchFamily="34" charset="-120"/>
              <a:ea typeface="微軟正黑體" panose="020B0604030504040204" pitchFamily="34" charset="-120"/>
            </a:rPr>
            <a:t>傳統教義的學習</a:t>
          </a:r>
          <a:endParaRPr lang="zh-TW" altLang="en-US" sz="2400" kern="1200" dirty="0">
            <a:latin typeface="微軟正黑體" panose="020B0604030504040204" pitchFamily="34" charset="-120"/>
            <a:ea typeface="微軟正黑體" panose="020B0604030504040204" pitchFamily="34" charset="-120"/>
          </a:endParaRPr>
        </a:p>
      </dsp:txBody>
      <dsp:txXfrm>
        <a:off x="6147380" y="1843919"/>
        <a:ext cx="2129040" cy="1383086"/>
      </dsp:txXfrm>
    </dsp:sp>
    <dsp:sp modelId="{4FBD2057-8DA7-4944-AF53-3256855DF9AA}">
      <dsp:nvSpPr>
        <dsp:cNvPr id="0" name=""/>
        <dsp:cNvSpPr/>
      </dsp:nvSpPr>
      <dsp:spPr>
        <a:xfrm rot="12094355">
          <a:off x="6209375" y="4471208"/>
          <a:ext cx="130609" cy="616096"/>
        </a:xfrm>
        <a:prstGeom prst="rightArrow">
          <a:avLst>
            <a:gd name="adj1" fmla="val 60000"/>
            <a:gd name="adj2" fmla="val 50000"/>
          </a:avLst>
        </a:prstGeom>
        <a:solidFill>
          <a:schemeClr val="accent4">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1066800">
            <a:lnSpc>
              <a:spcPct val="90000"/>
            </a:lnSpc>
            <a:spcBef>
              <a:spcPct val="0"/>
            </a:spcBef>
            <a:spcAft>
              <a:spcPct val="35000"/>
            </a:spcAft>
            <a:buNone/>
          </a:pPr>
          <a:endParaRPr lang="zh-TW" altLang="en-US" sz="2400" kern="1200">
            <a:solidFill>
              <a:srgbClr val="FFC000"/>
            </a:solidFill>
            <a:latin typeface="標楷體" panose="03000509000000000000" pitchFamily="65" charset="-120"/>
            <a:ea typeface="標楷體" panose="03000509000000000000" pitchFamily="65" charset="-120"/>
          </a:endParaRPr>
        </a:p>
      </dsp:txBody>
      <dsp:txXfrm rot="10800000">
        <a:off x="6247186" y="4601630"/>
        <a:ext cx="91426" cy="369658"/>
      </dsp:txXfrm>
    </dsp:sp>
    <dsp:sp modelId="{128D538B-83B2-49D6-AFD1-BE62282C648E}">
      <dsp:nvSpPr>
        <dsp:cNvPr id="0" name=""/>
        <dsp:cNvSpPr/>
      </dsp:nvSpPr>
      <dsp:spPr>
        <a:xfrm>
          <a:off x="6048668" y="4152928"/>
          <a:ext cx="2337688" cy="1998200"/>
        </a:xfrm>
        <a:prstGeom prst="ellipse">
          <a:avLst/>
        </a:prstGeom>
        <a:solidFill>
          <a:schemeClr val="accent4">
            <a:hueOff val="0"/>
            <a:satOff val="0"/>
            <a:lumOff val="0"/>
            <a:alphaOff val="0"/>
          </a:schemeClr>
        </a:solidFill>
        <a:ln w="1905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0480" tIns="30480" rIns="30480" bIns="30480" numCol="1" spcCol="1270" anchor="ctr" anchorCtr="0">
          <a:noAutofit/>
        </a:bodyPr>
        <a:lstStyle/>
        <a:p>
          <a:pPr marL="0" lvl="0" indent="0" algn="ctr" defTabSz="1066800">
            <a:lnSpc>
              <a:spcPct val="90000"/>
            </a:lnSpc>
            <a:spcBef>
              <a:spcPct val="0"/>
            </a:spcBef>
            <a:spcAft>
              <a:spcPct val="35000"/>
            </a:spcAft>
            <a:buNone/>
          </a:pPr>
          <a:r>
            <a:rPr lang="zh-CN" altLang="en-US" sz="2400" kern="1200" dirty="0">
              <a:latin typeface="微軟正黑體" panose="020B0604030504040204" pitchFamily="34" charset="-120"/>
              <a:ea typeface="微軟正黑體" panose="020B0604030504040204" pitchFamily="34" charset="-120"/>
            </a:rPr>
            <a:t>強調放鬆、身心合一</a:t>
          </a:r>
          <a:endParaRPr lang="zh-TW" altLang="en-US" sz="2400" kern="1200" dirty="0">
            <a:latin typeface="微軟正黑體" panose="020B0604030504040204" pitchFamily="34" charset="-120"/>
            <a:ea typeface="微軟正黑體" panose="020B0604030504040204" pitchFamily="34" charset="-120"/>
          </a:endParaRPr>
        </a:p>
      </dsp:txBody>
      <dsp:txXfrm>
        <a:off x="6391014" y="4445558"/>
        <a:ext cx="1652996" cy="1412940"/>
      </dsp:txXfrm>
    </dsp:sp>
    <dsp:sp modelId="{B6ED7079-9F8B-4177-8D87-C25F50324152}">
      <dsp:nvSpPr>
        <dsp:cNvPr id="0" name=""/>
        <dsp:cNvSpPr/>
      </dsp:nvSpPr>
      <dsp:spPr>
        <a:xfrm rot="19832242">
          <a:off x="2415908" y="4682631"/>
          <a:ext cx="266513" cy="616096"/>
        </a:xfrm>
        <a:prstGeom prst="rightArrow">
          <a:avLst>
            <a:gd name="adj1" fmla="val 60000"/>
            <a:gd name="adj2" fmla="val 50000"/>
          </a:avLst>
        </a:prstGeom>
        <a:solidFill>
          <a:schemeClr val="accent5">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1066800">
            <a:lnSpc>
              <a:spcPct val="90000"/>
            </a:lnSpc>
            <a:spcBef>
              <a:spcPct val="0"/>
            </a:spcBef>
            <a:spcAft>
              <a:spcPct val="35000"/>
            </a:spcAft>
            <a:buNone/>
          </a:pPr>
          <a:endParaRPr lang="zh-TW" altLang="en-US" sz="2400" kern="1200">
            <a:solidFill>
              <a:srgbClr val="FFC000"/>
            </a:solidFill>
            <a:latin typeface="標楷體" panose="03000509000000000000" pitchFamily="65" charset="-120"/>
            <a:ea typeface="標楷體" panose="03000509000000000000" pitchFamily="65" charset="-120"/>
          </a:endParaRPr>
        </a:p>
      </dsp:txBody>
      <dsp:txXfrm>
        <a:off x="2421078" y="4825513"/>
        <a:ext cx="186559" cy="369658"/>
      </dsp:txXfrm>
    </dsp:sp>
    <dsp:sp modelId="{6E2224FF-E32E-4DC9-A510-38EADDBE43AC}">
      <dsp:nvSpPr>
        <dsp:cNvPr id="0" name=""/>
        <dsp:cNvSpPr/>
      </dsp:nvSpPr>
      <dsp:spPr>
        <a:xfrm>
          <a:off x="648069" y="4368957"/>
          <a:ext cx="2299526" cy="2092318"/>
        </a:xfrm>
        <a:prstGeom prst="ellipse">
          <a:avLst/>
        </a:prstGeom>
        <a:solidFill>
          <a:schemeClr val="accent5">
            <a:hueOff val="0"/>
            <a:satOff val="0"/>
            <a:lumOff val="0"/>
            <a:alphaOff val="0"/>
          </a:schemeClr>
        </a:solidFill>
        <a:ln w="1905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0480" tIns="30480" rIns="30480" bIns="30480" numCol="1" spcCol="1270" anchor="ctr" anchorCtr="0">
          <a:noAutofit/>
        </a:bodyPr>
        <a:lstStyle/>
        <a:p>
          <a:pPr marL="0" lvl="0" indent="0" algn="ctr" defTabSz="1066800">
            <a:lnSpc>
              <a:spcPct val="90000"/>
            </a:lnSpc>
            <a:spcBef>
              <a:spcPct val="0"/>
            </a:spcBef>
            <a:spcAft>
              <a:spcPct val="35000"/>
            </a:spcAft>
            <a:buNone/>
          </a:pPr>
          <a:r>
            <a:rPr lang="zh-CN" altLang="en-US" sz="2400" kern="1200" dirty="0">
              <a:latin typeface="微軟正黑體" panose="020B0604030504040204" pitchFamily="34" charset="-120"/>
              <a:ea typeface="微軟正黑體" panose="020B0604030504040204" pitchFamily="34" charset="-120"/>
            </a:rPr>
            <a:t>強調回歸</a:t>
          </a:r>
          <a:r>
            <a:rPr lang="zh-CN" altLang="en-US" sz="2400" kern="1200">
              <a:latin typeface="微軟正黑體" panose="020B0604030504040204" pitchFamily="34" charset="-120"/>
              <a:ea typeface="微軟正黑體" panose="020B0604030504040204" pitchFamily="34" charset="-120"/>
            </a:rPr>
            <a:t>本來自性</a:t>
          </a:r>
          <a:endParaRPr lang="zh-TW" altLang="en-US" sz="2400" kern="1200" dirty="0">
            <a:latin typeface="微軟正黑體" panose="020B0604030504040204" pitchFamily="34" charset="-120"/>
            <a:ea typeface="微軟正黑體" panose="020B0604030504040204" pitchFamily="34" charset="-120"/>
          </a:endParaRPr>
        </a:p>
      </dsp:txBody>
      <dsp:txXfrm>
        <a:off x="984827" y="4675370"/>
        <a:ext cx="1626010" cy="1479492"/>
      </dsp:txXfrm>
    </dsp:sp>
    <dsp:sp modelId="{155CBEA5-BB1E-4E42-B0CE-A9D01A2CA7F7}">
      <dsp:nvSpPr>
        <dsp:cNvPr id="0" name=""/>
        <dsp:cNvSpPr/>
      </dsp:nvSpPr>
      <dsp:spPr>
        <a:xfrm rot="1656622">
          <a:off x="2396780" y="2770783"/>
          <a:ext cx="291165" cy="616096"/>
        </a:xfrm>
        <a:prstGeom prst="rightArrow">
          <a:avLst>
            <a:gd name="adj1" fmla="val 60000"/>
            <a:gd name="adj2" fmla="val 50000"/>
          </a:avLst>
        </a:prstGeom>
        <a:solidFill>
          <a:schemeClr val="accent6">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1066800">
            <a:lnSpc>
              <a:spcPct val="90000"/>
            </a:lnSpc>
            <a:spcBef>
              <a:spcPct val="0"/>
            </a:spcBef>
            <a:spcAft>
              <a:spcPct val="35000"/>
            </a:spcAft>
            <a:buNone/>
          </a:pPr>
          <a:endParaRPr lang="zh-TW" altLang="en-US" sz="2400" kern="1200"/>
        </a:p>
      </dsp:txBody>
      <dsp:txXfrm>
        <a:off x="2401754" y="2873761"/>
        <a:ext cx="203816" cy="369658"/>
      </dsp:txXfrm>
    </dsp:sp>
    <dsp:sp modelId="{BCFB0303-2133-4645-A9BB-8E85D3A6DCF8}">
      <dsp:nvSpPr>
        <dsp:cNvPr id="0" name=""/>
        <dsp:cNvSpPr/>
      </dsp:nvSpPr>
      <dsp:spPr>
        <a:xfrm>
          <a:off x="223339" y="1197652"/>
          <a:ext cx="2721045" cy="2759732"/>
        </a:xfrm>
        <a:prstGeom prst="ellipse">
          <a:avLst/>
        </a:prstGeom>
        <a:solidFill>
          <a:schemeClr val="accent6">
            <a:hueOff val="0"/>
            <a:satOff val="0"/>
            <a:lumOff val="0"/>
            <a:alphaOff val="0"/>
          </a:schemeClr>
        </a:solidFill>
        <a:ln w="1905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0480" tIns="30480" rIns="30480" bIns="30480" numCol="1" spcCol="1270" anchor="ctr" anchorCtr="0">
          <a:noAutofit/>
        </a:bodyPr>
        <a:lstStyle/>
        <a:p>
          <a:pPr marL="0" lvl="0" indent="0" algn="ctr" defTabSz="1066800">
            <a:lnSpc>
              <a:spcPct val="90000"/>
            </a:lnSpc>
            <a:spcBef>
              <a:spcPct val="0"/>
            </a:spcBef>
            <a:spcAft>
              <a:spcPct val="35000"/>
            </a:spcAft>
            <a:buNone/>
          </a:pPr>
          <a:r>
            <a:rPr lang="zh-CN" altLang="en-US" sz="2400" kern="1200" dirty="0">
              <a:latin typeface="微軟正黑體" panose="020B0604030504040204" pitchFamily="34" charset="-120"/>
              <a:ea typeface="微軟正黑體" panose="020B0604030504040204" pitchFamily="34" charset="-120"/>
            </a:rPr>
            <a:t>禪修</a:t>
          </a:r>
          <a:r>
            <a:rPr lang="zh-CN" altLang="en-US" sz="2400" kern="1200">
              <a:latin typeface="微軟正黑體" panose="020B0604030504040204" pitchFamily="34" charset="-120"/>
              <a:ea typeface="微軟正黑體" panose="020B0604030504040204" pitchFamily="34" charset="-120"/>
            </a:rPr>
            <a:t>浪漫化（快樂的經驗）生活化：茶禪、畫禪、水果禪</a:t>
          </a:r>
          <a:endParaRPr lang="en-US" altLang="zh-CN" sz="2400" kern="1200" dirty="0">
            <a:latin typeface="微軟正黑體" panose="020B0604030504040204" pitchFamily="34" charset="-120"/>
            <a:ea typeface="微軟正黑體" panose="020B0604030504040204" pitchFamily="34" charset="-120"/>
          </a:endParaRPr>
        </a:p>
      </dsp:txBody>
      <dsp:txXfrm>
        <a:off x="621827" y="1601805"/>
        <a:ext cx="1924069" cy="1951426"/>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130E12C-0304-4079-85D1-665141CE533E}">
      <dsp:nvSpPr>
        <dsp:cNvPr id="0" name=""/>
        <dsp:cNvSpPr/>
      </dsp:nvSpPr>
      <dsp:spPr>
        <a:xfrm rot="5400000">
          <a:off x="3151946" y="-2080879"/>
          <a:ext cx="3402033" cy="7568880"/>
        </a:xfrm>
        <a:prstGeom prst="round2SameRect">
          <a:avLst/>
        </a:prstGeom>
        <a:solidFill>
          <a:schemeClr val="accent1">
            <a:alpha val="90000"/>
            <a:tint val="40000"/>
            <a:hueOff val="0"/>
            <a:satOff val="0"/>
            <a:lumOff val="0"/>
            <a:alphaOff val="0"/>
          </a:schemeClr>
        </a:solidFill>
        <a:ln w="19050" cap="flat" cmpd="sng" algn="ctr">
          <a:solidFill>
            <a:schemeClr val="accent1">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247650" tIns="123825" rIns="247650" bIns="123825" numCol="1" spcCol="1270" anchor="ctr" anchorCtr="0">
          <a:noAutofit/>
        </a:bodyPr>
        <a:lstStyle/>
        <a:p>
          <a:pPr marL="0" marR="0" lvl="1" indent="0" algn="l" defTabSz="914400" eaLnBrk="1" fontAlgn="auto" latinLnBrk="0" hangingPunct="1">
            <a:lnSpc>
              <a:spcPct val="150000"/>
            </a:lnSpc>
            <a:spcBef>
              <a:spcPct val="0"/>
            </a:spcBef>
            <a:spcAft>
              <a:spcPts val="0"/>
            </a:spcAft>
            <a:buClrTx/>
            <a:buSzTx/>
            <a:buFontTx/>
            <a:buNone/>
            <a:tabLst/>
            <a:defRPr/>
          </a:pPr>
          <a:r>
            <a:rPr lang="en-US" altLang="zh-TW" sz="2000" kern="1200" dirty="0">
              <a:latin typeface="Times New Roman" panose="02020603050405020304" pitchFamily="18" charset="0"/>
              <a:cs typeface="Times New Roman" panose="02020603050405020304" pitchFamily="18" charset="0"/>
            </a:rPr>
            <a:t>Buddhism is a religion in which you don’t really have to believe anything in particular or follow any strict rules; you simply exercise compassion and maintain a peaceful state of mind through meditation. Buddhism values creativity and intuition and is basically compatible with a modern, scientific worldview. </a:t>
          </a:r>
          <a:endParaRPr lang="zh-TW" altLang="en-US" sz="2000" kern="1200" dirty="0">
            <a:solidFill>
              <a:srgbClr val="FF0000"/>
            </a:solidFill>
          </a:endParaRPr>
        </a:p>
        <a:p>
          <a:pPr marL="0" marR="0" lvl="1" indent="0" algn="l" defTabSz="914400" eaLnBrk="1" fontAlgn="auto" latinLnBrk="0" hangingPunct="1">
            <a:lnSpc>
              <a:spcPct val="150000"/>
            </a:lnSpc>
            <a:spcBef>
              <a:spcPct val="0"/>
            </a:spcBef>
            <a:spcAft>
              <a:spcPts val="0"/>
            </a:spcAft>
            <a:buClrTx/>
            <a:buSzTx/>
            <a:buFontTx/>
            <a:buNone/>
            <a:tabLst/>
            <a:defRPr/>
          </a:pPr>
          <a:r>
            <a:rPr lang="zh-CN" altLang="en-US" sz="2000" kern="1200" dirty="0">
              <a:solidFill>
                <a:srgbClr val="FF0000"/>
              </a:solidFill>
              <a:latin typeface="標楷體" panose="03000509000000000000" pitchFamily="65" charset="-120"/>
              <a:ea typeface="標楷體" panose="03000509000000000000" pitchFamily="65" charset="-120"/>
            </a:rPr>
            <a:t>西方</a:t>
          </a:r>
          <a:r>
            <a:rPr lang="en-US" altLang="zh-CN" sz="2000" kern="1200" dirty="0">
              <a:solidFill>
                <a:srgbClr val="FF0000"/>
              </a:solidFill>
              <a:latin typeface="標楷體" panose="03000509000000000000" pitchFamily="65" charset="-120"/>
              <a:ea typeface="標楷體" panose="03000509000000000000" pitchFamily="65" charset="-120"/>
            </a:rPr>
            <a:t>100</a:t>
          </a:r>
          <a:r>
            <a:rPr lang="zh-CN" altLang="en-US" sz="2000" kern="1200" dirty="0">
              <a:solidFill>
                <a:srgbClr val="FF0000"/>
              </a:solidFill>
              <a:latin typeface="標楷體" panose="03000509000000000000" pitchFamily="65" charset="-120"/>
              <a:ea typeface="標楷體" panose="03000509000000000000" pitchFamily="65" charset="-120"/>
            </a:rPr>
            <a:t>年的佛教現代主義影響傳統佛教：</a:t>
          </a:r>
          <a:r>
            <a:rPr lang="en-US" altLang="zh-CN" sz="2000" kern="1200" dirty="0" err="1">
              <a:solidFill>
                <a:srgbClr val="FF0000"/>
              </a:solidFill>
              <a:latin typeface="標楷體" panose="03000509000000000000" pitchFamily="65" charset="-120"/>
              <a:ea typeface="標楷體" panose="03000509000000000000" pitchFamily="65" charset="-120"/>
            </a:rPr>
            <a:t>Dharmapala</a:t>
          </a:r>
          <a:r>
            <a:rPr lang="zh-CN" altLang="en-US" sz="2000" kern="1200" dirty="0">
              <a:solidFill>
                <a:srgbClr val="FF0000"/>
              </a:solidFill>
              <a:latin typeface="標楷體" panose="03000509000000000000" pitchFamily="65" charset="-120"/>
              <a:ea typeface="標楷體" panose="03000509000000000000" pitchFamily="65" charset="-120"/>
            </a:rPr>
            <a:t>、鈴木大佐、太虛大師、達賴喇嘛、台灣佛教組織</a:t>
          </a:r>
          <a:endParaRPr lang="zh-TW" altLang="en-US" sz="2000" kern="1200" dirty="0">
            <a:solidFill>
              <a:srgbClr val="FF0000"/>
            </a:solidFill>
          </a:endParaRPr>
        </a:p>
        <a:p>
          <a:pPr marL="114300" lvl="1" indent="0" algn="l" defTabSz="666750">
            <a:lnSpc>
              <a:spcPct val="90000"/>
            </a:lnSpc>
            <a:spcBef>
              <a:spcPct val="0"/>
            </a:spcBef>
            <a:spcAft>
              <a:spcPct val="15000"/>
            </a:spcAft>
            <a:buNone/>
          </a:pPr>
          <a:endParaRPr lang="zh-TW" altLang="en-US" sz="1500" kern="1200" dirty="0">
            <a:solidFill>
              <a:srgbClr val="FF0000"/>
            </a:solidFill>
            <a:latin typeface="Times New Roman" panose="02020603050405020304" pitchFamily="18" charset="0"/>
            <a:cs typeface="Times New Roman" panose="02020603050405020304" pitchFamily="18" charset="0"/>
          </a:endParaRPr>
        </a:p>
      </dsp:txBody>
      <dsp:txXfrm rot="-5400000">
        <a:off x="1068523" y="168618"/>
        <a:ext cx="7402806" cy="3069885"/>
      </dsp:txXfrm>
    </dsp:sp>
    <dsp:sp modelId="{C83E0782-D701-4582-B2D0-80B9E62F0B48}">
      <dsp:nvSpPr>
        <dsp:cNvPr id="0" name=""/>
        <dsp:cNvSpPr/>
      </dsp:nvSpPr>
      <dsp:spPr>
        <a:xfrm>
          <a:off x="0" y="13353"/>
          <a:ext cx="915773" cy="3380414"/>
        </a:xfrm>
        <a:prstGeom prst="roundRect">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1920" tIns="60960" rIns="121920" bIns="60960" numCol="1" spcCol="1270" anchor="ctr" anchorCtr="0">
          <a:noAutofit/>
        </a:bodyPr>
        <a:lstStyle/>
        <a:p>
          <a:pPr marL="0" lvl="0" indent="0" algn="ctr" defTabSz="1422400">
            <a:lnSpc>
              <a:spcPct val="90000"/>
            </a:lnSpc>
            <a:spcBef>
              <a:spcPct val="0"/>
            </a:spcBef>
            <a:spcAft>
              <a:spcPct val="35000"/>
            </a:spcAft>
            <a:buNone/>
          </a:pPr>
          <a:r>
            <a:rPr lang="zh-CN" altLang="en-US" sz="3200" kern="1200" dirty="0">
              <a:latin typeface="標楷體" panose="03000509000000000000" pitchFamily="65" charset="-120"/>
              <a:ea typeface="標楷體" panose="03000509000000000000" pitchFamily="65" charset="-120"/>
            </a:rPr>
            <a:t>全球化</a:t>
          </a:r>
          <a:endParaRPr lang="zh-TW" altLang="en-US" sz="3200" kern="1200" dirty="0">
            <a:latin typeface="標楷體" panose="03000509000000000000" pitchFamily="65" charset="-120"/>
            <a:ea typeface="標楷體" panose="03000509000000000000" pitchFamily="65" charset="-120"/>
          </a:endParaRPr>
        </a:p>
      </dsp:txBody>
      <dsp:txXfrm>
        <a:off x="44704" y="58057"/>
        <a:ext cx="826365" cy="3291006"/>
      </dsp:txXfrm>
    </dsp:sp>
    <dsp:sp modelId="{1F511171-5FBD-498F-8155-02F68D27B15A}">
      <dsp:nvSpPr>
        <dsp:cNvPr id="0" name=""/>
        <dsp:cNvSpPr/>
      </dsp:nvSpPr>
      <dsp:spPr>
        <a:xfrm rot="5400000">
          <a:off x="3425197" y="1294993"/>
          <a:ext cx="2895181" cy="7549608"/>
        </a:xfrm>
        <a:prstGeom prst="round2SameRect">
          <a:avLst/>
        </a:prstGeom>
        <a:solidFill>
          <a:schemeClr val="accent1">
            <a:alpha val="90000"/>
            <a:tint val="40000"/>
            <a:hueOff val="0"/>
            <a:satOff val="0"/>
            <a:lumOff val="0"/>
            <a:alphaOff val="0"/>
          </a:schemeClr>
        </a:solidFill>
        <a:ln w="19050" cap="flat" cmpd="sng" algn="ctr">
          <a:solidFill>
            <a:schemeClr val="accent1">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247650" tIns="123825" rIns="247650" bIns="123825" numCol="1" spcCol="1270" anchor="ctr" anchorCtr="0">
          <a:noAutofit/>
        </a:bodyPr>
        <a:lstStyle/>
        <a:p>
          <a:pPr marL="228600" lvl="1" indent="-228600" algn="l" defTabSz="889000">
            <a:lnSpc>
              <a:spcPct val="150000"/>
            </a:lnSpc>
            <a:spcBef>
              <a:spcPct val="0"/>
            </a:spcBef>
            <a:spcAft>
              <a:spcPct val="15000"/>
            </a:spcAft>
            <a:buChar char="•"/>
          </a:pPr>
          <a:r>
            <a:rPr lang="zh-CN" altLang="en-US" sz="2000" kern="1200" dirty="0">
              <a:solidFill>
                <a:schemeClr val="bg1"/>
              </a:solidFill>
              <a:latin typeface="標楷體" panose="03000509000000000000" pitchFamily="65" charset="-120"/>
              <a:ea typeface="標楷體" panose="03000509000000000000" pitchFamily="65" charset="-120"/>
            </a:rPr>
            <a:t>宗教經驗的強調</a:t>
          </a:r>
          <a:endParaRPr lang="zh-TW" altLang="en-US" sz="2000" kern="1200" dirty="0">
            <a:solidFill>
              <a:schemeClr val="bg1"/>
            </a:solidFill>
            <a:latin typeface="標楷體" panose="03000509000000000000" pitchFamily="65" charset="-120"/>
            <a:ea typeface="標楷體" panose="03000509000000000000" pitchFamily="65" charset="-120"/>
          </a:endParaRPr>
        </a:p>
        <a:p>
          <a:pPr marL="457200" lvl="2" indent="-228600" algn="l" defTabSz="889000">
            <a:lnSpc>
              <a:spcPts val="2800"/>
            </a:lnSpc>
            <a:spcBef>
              <a:spcPct val="0"/>
            </a:spcBef>
            <a:spcAft>
              <a:spcPct val="15000"/>
            </a:spcAft>
            <a:buChar char="•"/>
          </a:pPr>
          <a:r>
            <a:rPr lang="zh-CN" altLang="en-US" sz="2000" kern="1200" dirty="0">
              <a:solidFill>
                <a:srgbClr val="FF0000"/>
              </a:solidFill>
              <a:latin typeface="標楷體" panose="03000509000000000000" pitchFamily="65" charset="-120"/>
              <a:ea typeface="標楷體" panose="03000509000000000000" pitchFamily="65" charset="-120"/>
            </a:rPr>
            <a:t>去宗教化</a:t>
          </a:r>
          <a:r>
            <a:rPr lang="en-US" altLang="zh-CN" sz="2000" kern="1200" dirty="0">
              <a:solidFill>
                <a:srgbClr val="FF0000"/>
              </a:solidFill>
              <a:latin typeface="標楷體" panose="03000509000000000000" pitchFamily="65" charset="-120"/>
              <a:ea typeface="標楷體" panose="03000509000000000000" pitchFamily="65" charset="-120"/>
            </a:rPr>
            <a:t>/</a:t>
          </a:r>
          <a:r>
            <a:rPr lang="zh-CN" altLang="en-US" sz="2000" kern="1200" dirty="0">
              <a:solidFill>
                <a:srgbClr val="FF0000"/>
              </a:solidFill>
              <a:latin typeface="標楷體" panose="03000509000000000000" pitchFamily="65" charset="-120"/>
              <a:ea typeface="標楷體" panose="03000509000000000000" pitchFamily="65" charset="-120"/>
            </a:rPr>
            <a:t>世俗化</a:t>
          </a:r>
          <a:endParaRPr lang="zh-TW" altLang="en-US" sz="2000" kern="1200" dirty="0">
            <a:solidFill>
              <a:srgbClr val="FF0000"/>
            </a:solidFill>
            <a:latin typeface="標楷體" panose="03000509000000000000" pitchFamily="65" charset="-120"/>
            <a:ea typeface="標楷體" panose="03000509000000000000" pitchFamily="65" charset="-120"/>
          </a:endParaRPr>
        </a:p>
        <a:p>
          <a:pPr marL="457200" lvl="2" indent="-228600" algn="l" defTabSz="889000">
            <a:lnSpc>
              <a:spcPts val="2800"/>
            </a:lnSpc>
            <a:spcBef>
              <a:spcPct val="0"/>
            </a:spcBef>
            <a:spcAft>
              <a:spcPct val="15000"/>
            </a:spcAft>
            <a:buChar char="•"/>
          </a:pPr>
          <a:r>
            <a:rPr lang="zh-CN" altLang="en-US" sz="2000" kern="1200" dirty="0">
              <a:solidFill>
                <a:srgbClr val="FF0000"/>
              </a:solidFill>
              <a:latin typeface="標楷體" panose="03000509000000000000" pitchFamily="65" charset="-120"/>
              <a:ea typeface="標楷體" panose="03000509000000000000" pitchFamily="65" charset="-120"/>
            </a:rPr>
            <a:t>禪修技術化</a:t>
          </a:r>
          <a:r>
            <a:rPr lang="en-US" altLang="zh-CN" sz="2000" kern="1200" dirty="0">
              <a:solidFill>
                <a:srgbClr val="FF0000"/>
              </a:solidFill>
              <a:latin typeface="標楷體" panose="03000509000000000000" pitchFamily="65" charset="-120"/>
              <a:ea typeface="標楷體" panose="03000509000000000000" pitchFamily="65" charset="-120"/>
            </a:rPr>
            <a:t>/</a:t>
          </a:r>
          <a:r>
            <a:rPr lang="zh-CN" altLang="en-US" sz="2000" kern="1200" dirty="0">
              <a:solidFill>
                <a:srgbClr val="FF0000"/>
              </a:solidFill>
              <a:latin typeface="標楷體" panose="03000509000000000000" pitchFamily="65" charset="-120"/>
              <a:ea typeface="標楷體" panose="03000509000000000000" pitchFamily="65" charset="-120"/>
            </a:rPr>
            <a:t>心理學應用</a:t>
          </a:r>
          <a:endParaRPr lang="zh-TW" altLang="en-US" sz="2000" kern="1200" dirty="0">
            <a:solidFill>
              <a:srgbClr val="FF0000"/>
            </a:solidFill>
            <a:latin typeface="標楷體" panose="03000509000000000000" pitchFamily="65" charset="-120"/>
            <a:ea typeface="標楷體" panose="03000509000000000000" pitchFamily="65" charset="-120"/>
          </a:endParaRPr>
        </a:p>
        <a:p>
          <a:pPr marL="457200" lvl="2" indent="-228600" algn="l" defTabSz="889000">
            <a:lnSpc>
              <a:spcPts val="2800"/>
            </a:lnSpc>
            <a:spcBef>
              <a:spcPct val="0"/>
            </a:spcBef>
            <a:spcAft>
              <a:spcPct val="15000"/>
            </a:spcAft>
            <a:buChar char="•"/>
          </a:pPr>
          <a:r>
            <a:rPr lang="zh-CN" altLang="en-US" sz="2000" kern="1200" dirty="0">
              <a:solidFill>
                <a:srgbClr val="FF0000"/>
              </a:solidFill>
              <a:latin typeface="標楷體" panose="03000509000000000000" pitchFamily="65" charset="-120"/>
              <a:ea typeface="標楷體" panose="03000509000000000000" pitchFamily="65" charset="-120"/>
            </a:rPr>
            <a:t>化約主義：把</a:t>
          </a:r>
          <a:r>
            <a:rPr lang="zh-CN" altLang="en-US" sz="2000" kern="1200">
              <a:solidFill>
                <a:srgbClr val="FF0000"/>
              </a:solidFill>
              <a:latin typeface="標楷體" panose="03000509000000000000" pitchFamily="65" charset="-120"/>
              <a:ea typeface="標楷體" panose="03000509000000000000" pitchFamily="65" charset="-120"/>
            </a:rPr>
            <a:t>豐富的禪修多元價值簡化與物理化（</a:t>
          </a:r>
          <a:r>
            <a:rPr lang="en-US" altLang="zh-CN" sz="2000" kern="1200" dirty="0">
              <a:solidFill>
                <a:srgbClr val="FF0000"/>
              </a:solidFill>
              <a:latin typeface="標楷體" panose="03000509000000000000" pitchFamily="65" charset="-120"/>
              <a:ea typeface="標楷體" panose="03000509000000000000" pitchFamily="65" charset="-120"/>
            </a:rPr>
            <a:t>e.g</a:t>
          </a:r>
          <a:r>
            <a:rPr lang="en-US" altLang="zh-CN" sz="2000" kern="1200">
              <a:solidFill>
                <a:srgbClr val="FF0000"/>
              </a:solidFill>
              <a:latin typeface="標楷體" panose="03000509000000000000" pitchFamily="65" charset="-120"/>
              <a:ea typeface="標楷體" panose="03000509000000000000" pitchFamily="65" charset="-120"/>
            </a:rPr>
            <a:t>. </a:t>
          </a:r>
          <a:r>
            <a:rPr lang="zh-CN" altLang="en-US" sz="2000" kern="1200">
              <a:solidFill>
                <a:srgbClr val="FF0000"/>
              </a:solidFill>
              <a:latin typeface="標楷體" panose="03000509000000000000" pitchFamily="65" charset="-120"/>
              <a:ea typeface="標楷體" panose="03000509000000000000" pitchFamily="65" charset="-120"/>
            </a:rPr>
            <a:t>大腦與腦神經）</a:t>
          </a:r>
          <a:endParaRPr lang="zh-TW" altLang="en-US" sz="2000" kern="1200" dirty="0">
            <a:solidFill>
              <a:srgbClr val="FF0000"/>
            </a:solidFill>
            <a:latin typeface="標楷體" panose="03000509000000000000" pitchFamily="65" charset="-120"/>
            <a:ea typeface="標楷體" panose="03000509000000000000" pitchFamily="65" charset="-120"/>
          </a:endParaRPr>
        </a:p>
        <a:p>
          <a:pPr marL="457200" lvl="2" indent="-228600" algn="l" defTabSz="889000">
            <a:lnSpc>
              <a:spcPts val="2800"/>
            </a:lnSpc>
            <a:spcBef>
              <a:spcPct val="0"/>
            </a:spcBef>
            <a:spcAft>
              <a:spcPct val="15000"/>
            </a:spcAft>
            <a:buChar char="•"/>
          </a:pPr>
          <a:r>
            <a:rPr lang="zh-CN" altLang="en-US" sz="2000" kern="1200" dirty="0">
              <a:solidFill>
                <a:srgbClr val="FF0000"/>
              </a:solidFill>
              <a:latin typeface="標楷體" panose="03000509000000000000" pitchFamily="65" charset="-120"/>
              <a:ea typeface="標楷體" panose="03000509000000000000" pitchFamily="65" charset="-120"/>
            </a:rPr>
            <a:t>科學化</a:t>
          </a:r>
          <a:endParaRPr lang="zh-TW" altLang="en-US" sz="2000" kern="1200" dirty="0">
            <a:solidFill>
              <a:srgbClr val="FF0000"/>
            </a:solidFill>
            <a:latin typeface="標楷體" panose="03000509000000000000" pitchFamily="65" charset="-120"/>
            <a:ea typeface="標楷體" panose="03000509000000000000" pitchFamily="65" charset="-120"/>
          </a:endParaRPr>
        </a:p>
      </dsp:txBody>
      <dsp:txXfrm rot="-5400000">
        <a:off x="1097984" y="3763538"/>
        <a:ext cx="7408277" cy="2612519"/>
      </dsp:txXfrm>
    </dsp:sp>
    <dsp:sp modelId="{CBED5DCC-1944-42C1-B4C6-5BEA2C7E4B9E}">
      <dsp:nvSpPr>
        <dsp:cNvPr id="0" name=""/>
        <dsp:cNvSpPr/>
      </dsp:nvSpPr>
      <dsp:spPr>
        <a:xfrm>
          <a:off x="0" y="3577976"/>
          <a:ext cx="934999" cy="2983642"/>
        </a:xfrm>
        <a:prstGeom prst="roundRect">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1920" tIns="60960" rIns="121920" bIns="60960" numCol="1" spcCol="1270" anchor="ctr" anchorCtr="0">
          <a:noAutofit/>
        </a:bodyPr>
        <a:lstStyle/>
        <a:p>
          <a:pPr marL="0" lvl="0" indent="0" algn="ctr" defTabSz="1422400">
            <a:lnSpc>
              <a:spcPct val="90000"/>
            </a:lnSpc>
            <a:spcBef>
              <a:spcPct val="0"/>
            </a:spcBef>
            <a:spcAft>
              <a:spcPct val="35000"/>
            </a:spcAft>
            <a:buNone/>
          </a:pPr>
          <a:r>
            <a:rPr lang="zh-CN" altLang="en-US" sz="3200" kern="1200" dirty="0">
              <a:latin typeface="標楷體" panose="03000509000000000000" pitchFamily="65" charset="-120"/>
              <a:ea typeface="標楷體" panose="03000509000000000000" pitchFamily="65" charset="-120"/>
            </a:rPr>
            <a:t>回應現代化</a:t>
          </a:r>
          <a:endParaRPr lang="zh-TW" altLang="en-US" sz="3200" kern="1200" dirty="0">
            <a:latin typeface="標楷體" panose="03000509000000000000" pitchFamily="65" charset="-120"/>
            <a:ea typeface="標楷體" panose="03000509000000000000" pitchFamily="65" charset="-120"/>
          </a:endParaRPr>
        </a:p>
      </dsp:txBody>
      <dsp:txXfrm>
        <a:off x="45643" y="3623619"/>
        <a:ext cx="843713" cy="2892356"/>
      </dsp:txXfrm>
    </dsp:sp>
  </dsp:spTree>
</dsp:drawing>
</file>

<file path=ppt/diagrams/layout1.xml><?xml version="1.0" encoding="utf-8"?>
<dgm:layoutDef xmlns:dgm="http://schemas.openxmlformats.org/drawingml/2006/diagram" xmlns:a="http://schemas.openxmlformats.org/drawingml/2006/main" uniqueId="urn:microsoft.com/office/officeart/2005/8/layout/radial3">
  <dgm:title val=""/>
  <dgm:desc val=""/>
  <dgm:catLst>
    <dgm:cat type="relationship" pri="31000"/>
    <dgm:cat type="cycle" pri="12000"/>
  </dgm:catLst>
  <dgm:sampData>
    <dgm:dataModel>
      <dgm:ptLst>
        <dgm:pt modelId="0" type="doc"/>
        <dgm:pt modelId="1">
          <dgm:prSet phldr="1"/>
        </dgm:pt>
        <dgm:pt modelId="11">
          <dgm:prSet phldr="1"/>
        </dgm:pt>
        <dgm:pt modelId="12">
          <dgm:prSet phldr="1"/>
        </dgm:pt>
        <dgm:pt modelId="13">
          <dgm:prSet phldr="1"/>
        </dgm:pt>
        <dgm:pt modelId="14">
          <dgm:prSet phldr="1"/>
        </dgm:pt>
      </dgm:ptLst>
      <dgm:cxnLst>
        <dgm:cxn modelId="2" srcId="0" destId="1" srcOrd="0" destOrd="0"/>
        <dgm:cxn modelId="3" srcId="1" destId="11" srcOrd="0" destOrd="0"/>
        <dgm:cxn modelId="4" srcId="1" destId="12" srcOrd="1" destOrd="0"/>
        <dgm:cxn modelId="5" srcId="1" destId="13" srcOrd="2" destOrd="0"/>
        <dgm:cxn modelId="6" srcId="1" destId="14" srcOrd="3" destOrd="0"/>
      </dgm:cxnLst>
      <dgm:bg/>
      <dgm:whole/>
    </dgm:dataModel>
  </dgm:sampData>
  <dgm:styleData>
    <dgm:dataModel>
      <dgm:ptLst>
        <dgm:pt modelId="0" type="doc"/>
        <dgm:pt modelId="1"/>
        <dgm:pt modelId="11"/>
        <dgm:pt modelId="12"/>
        <dgm:pt modelId="13"/>
      </dgm:ptLst>
      <dgm:cxnLst>
        <dgm:cxn modelId="2" srcId="0" destId="1" srcOrd="0" destOrd="0"/>
        <dgm:cxn modelId="15" srcId="1" destId="11" srcOrd="0" destOrd="0"/>
        <dgm:cxn modelId="16" srcId="1" destId="12" srcOrd="1" destOrd="0"/>
        <dgm:cxn modelId="17" srcId="1" destId="13" srcOrd="2" destOrd="0"/>
      </dgm:cxnLst>
      <dgm:bg/>
      <dgm:whole/>
    </dgm:dataModel>
  </dgm:styleData>
  <dgm:clrData>
    <dgm:dataModel>
      <dgm:ptLst>
        <dgm:pt modelId="0" type="doc"/>
        <dgm:pt modelId="1"/>
        <dgm:pt modelId="11"/>
        <dgm:pt modelId="12"/>
        <dgm:pt modelId="13"/>
        <dgm:pt modelId="14"/>
        <dgm:pt modelId="15"/>
        <dgm:pt modelId="16"/>
      </dgm:ptLst>
      <dgm:cxnLst>
        <dgm:cxn modelId="2" srcId="0" destId="1" srcOrd="0" destOrd="0"/>
        <dgm:cxn modelId="16" srcId="1" destId="11" srcOrd="0" destOrd="0"/>
        <dgm:cxn modelId="17" srcId="1" destId="12" srcOrd="1" destOrd="0"/>
        <dgm:cxn modelId="18" srcId="1" destId="13" srcOrd="2" destOrd="0"/>
        <dgm:cxn modelId="19" srcId="1" destId="14" srcOrd="3" destOrd="0"/>
        <dgm:cxn modelId="20" srcId="1" destId="15" srcOrd="4" destOrd="0"/>
        <dgm:cxn modelId="21" srcId="1" destId="16" srcOrd="5" destOrd="0"/>
      </dgm:cxnLst>
      <dgm:bg/>
      <dgm:whole/>
    </dgm:dataModel>
  </dgm:clrData>
  <dgm:layoutNode name="composite">
    <dgm:varLst>
      <dgm:chMax val="1"/>
      <dgm:dir/>
      <dgm:resizeHandles val="exact"/>
    </dgm:varLst>
    <dgm:alg type="composite">
      <dgm:param type="ar" val="1"/>
    </dgm:alg>
    <dgm:shape xmlns:r="http://schemas.openxmlformats.org/officeDocument/2006/relationships" r:blip="">
      <dgm:adjLst/>
    </dgm:shape>
    <dgm:presOf/>
    <dgm:constrLst/>
    <dgm:ruleLst/>
    <dgm:layoutNode name="radial">
      <dgm:varLst>
        <dgm:animLvl val="ctr"/>
      </dgm:varLst>
      <dgm:choose name="Name0">
        <dgm:if name="Name1" func="var" arg="dir" op="equ" val="norm">
          <dgm:choose name="Name2">
            <dgm:if name="Name3" axis="ch ch" ptType="node node" st="1 1" cnt="1 0" func="cnt" op="lte" val="1">
              <dgm:alg type="cycle">
                <dgm:param type="stAng" val="90"/>
                <dgm:param type="spanAng" val="360"/>
                <dgm:param type="ctrShpMap" val="fNode"/>
              </dgm:alg>
            </dgm:if>
            <dgm:else name="Name4">
              <dgm:alg type="cycle">
                <dgm:param type="stAng" val="0"/>
                <dgm:param type="spanAng" val="360"/>
                <dgm:param type="ctrShpMap" val="fNode"/>
              </dgm:alg>
            </dgm:else>
          </dgm:choose>
        </dgm:if>
        <dgm:else name="Name5">
          <dgm:alg type="cycle">
            <dgm:param type="stAng" val="0"/>
            <dgm:param type="spanAng" val="-360"/>
            <dgm:param type="ctrShpMap" val="fNode"/>
          </dgm:alg>
        </dgm:else>
      </dgm:choose>
      <dgm:shape xmlns:r="http://schemas.openxmlformats.org/officeDocument/2006/relationships" r:blip="">
        <dgm:adjLst/>
      </dgm:shape>
      <dgm:presOf/>
      <dgm:constrLst>
        <dgm:constr type="w" for="ch" forName="centerShape" refType="w"/>
        <dgm:constr type="h" for="ch" forName="centerShape" refType="h"/>
        <dgm:constr type="w" for="ch" forName="node" refType="w" fact="0.5"/>
        <dgm:constr type="h" for="ch" forName="node" refType="h" fact="0.5"/>
        <dgm:constr type="sp" refType="w" refFor="ch" refForName="node" fact="-0.2"/>
        <dgm:constr type="sibSp" refType="w" refFor="ch" refForName="node" fact="-0.2"/>
        <dgm:constr type="primFontSz" for="ch" forName="centerShape" val="65"/>
        <dgm:constr type="primFontSz" for="des" forName="node" val="65"/>
        <dgm:constr type="primFontSz" for="ch" forName="node" refType="primFontSz" refFor="ch" refForName="centerShape" op="lte"/>
      </dgm:constrLst>
      <dgm:ruleLst/>
      <dgm:forEach name="Name6" axis="ch" ptType="node" cnt="1">
        <dgm:layoutNode name="centerShape" styleLbl="vennNode1">
          <dgm:alg type="tx"/>
          <dgm:shape xmlns:r="http://schemas.openxmlformats.org/officeDocument/2006/relationships" type="ellipse" r:blip="">
            <dgm:adjLst/>
          </dgm:shape>
          <dgm:presOf axis="self"/>
          <dgm:constrLst>
            <dgm:constr type="tMarg" refType="primFontSz" fact="0.1"/>
            <dgm:constr type="bMarg" refType="primFontSz" fact="0.1"/>
            <dgm:constr type="lMarg" refType="primFontSz" fact="0.1"/>
            <dgm:constr type="rMarg" refType="primFontSz" fact="0.1"/>
          </dgm:constrLst>
          <dgm:ruleLst>
            <dgm:rule type="primFontSz" val="5" fact="NaN" max="NaN"/>
          </dgm:ruleLst>
        </dgm:layoutNode>
        <dgm:forEach name="Name7" axis="ch" ptType="node">
          <dgm:layoutNode name="node" styleLbl="vennNode1">
            <dgm:varLst>
              <dgm:bulletEnabled val="1"/>
            </dgm:varLst>
            <dgm:alg type="tx">
              <dgm:param type="txAnchorVertCh" val="mid"/>
            </dgm:alg>
            <dgm:shape xmlns:r="http://schemas.openxmlformats.org/officeDocument/2006/relationships" type="ellipse" r:blip="">
              <dgm:adjLst/>
            </dgm:shape>
            <dgm:presOf axis="desOrSelf" ptType="node"/>
            <dgm:constrLst>
              <dgm:constr type="tMarg" refType="primFontSz" fact="0.1"/>
              <dgm:constr type="bMarg" refType="primFontSz" fact="0.1"/>
              <dgm:constr type="lMarg" refType="primFontSz" fact="0.1"/>
              <dgm:constr type="rMarg" refType="primFontSz" fact="0.1"/>
            </dgm:constrLst>
            <dgm:ruleLst>
              <dgm:rule type="primFontSz" val="5" fact="NaN" max="NaN"/>
            </dgm:ruleLst>
          </dgm:layoutNode>
        </dgm:forEach>
      </dgm:forEach>
    </dgm:layoutNode>
  </dgm:layoutNode>
</dgm:layoutDef>
</file>

<file path=ppt/diagrams/layout2.xml><?xml version="1.0" encoding="utf-8"?>
<dgm:layoutDef xmlns:dgm="http://schemas.openxmlformats.org/drawingml/2006/diagram" xmlns:a="http://schemas.openxmlformats.org/drawingml/2006/main" uniqueId="urn:microsoft.com/office/officeart/2005/8/layout/radial5">
  <dgm:title val=""/>
  <dgm:desc val=""/>
  <dgm:catLst>
    <dgm:cat type="relationship" pri="23000"/>
    <dgm:cat type="cycle" pri="11000"/>
  </dgm:catLst>
  <dgm:sampData>
    <dgm:dataModel>
      <dgm:ptLst>
        <dgm:pt modelId="0" type="doc"/>
        <dgm:pt modelId="1">
          <dgm:prSet phldr="1"/>
        </dgm:pt>
        <dgm:pt modelId="11">
          <dgm:prSet phldr="1"/>
        </dgm:pt>
        <dgm:pt modelId="12">
          <dgm:prSet phldr="1"/>
        </dgm:pt>
        <dgm:pt modelId="13">
          <dgm:prSet phldr="1"/>
        </dgm:pt>
        <dgm:pt modelId="14">
          <dgm:prSet phldr="1"/>
        </dgm:pt>
      </dgm:ptLst>
      <dgm:cxnLst>
        <dgm:cxn modelId="2" srcId="0" destId="1" srcOrd="0" destOrd="0"/>
        <dgm:cxn modelId="3" srcId="1" destId="11" srcOrd="0" destOrd="0"/>
        <dgm:cxn modelId="4" srcId="1" destId="12" srcOrd="1" destOrd="0"/>
        <dgm:cxn modelId="5" srcId="1" destId="13" srcOrd="2" destOrd="0"/>
        <dgm:cxn modelId="6" srcId="1" destId="14" srcOrd="3" destOrd="0"/>
      </dgm:cxnLst>
      <dgm:bg/>
      <dgm:whole/>
    </dgm:dataModel>
  </dgm:sampData>
  <dgm:styleData>
    <dgm:dataModel>
      <dgm:ptLst>
        <dgm:pt modelId="0" type="doc"/>
        <dgm:pt modelId="1"/>
        <dgm:pt modelId="11"/>
        <dgm:pt modelId="12"/>
        <dgm:pt modelId="13"/>
      </dgm:ptLst>
      <dgm:cxnLst>
        <dgm:cxn modelId="2" srcId="0" destId="1" srcOrd="0" destOrd="0"/>
        <dgm:cxn modelId="15" srcId="1" destId="11" srcOrd="0" destOrd="0"/>
        <dgm:cxn modelId="16" srcId="1" destId="12" srcOrd="1" destOrd="0"/>
        <dgm:cxn modelId="17" srcId="1" destId="13" srcOrd="2" destOrd="0"/>
      </dgm:cxnLst>
      <dgm:bg/>
      <dgm:whole/>
    </dgm:dataModel>
  </dgm:styleData>
  <dgm:clrData>
    <dgm:dataModel>
      <dgm:ptLst>
        <dgm:pt modelId="0" type="doc"/>
        <dgm:pt modelId="1"/>
        <dgm:pt modelId="11"/>
        <dgm:pt modelId="12"/>
        <dgm:pt modelId="13"/>
        <dgm:pt modelId="14"/>
        <dgm:pt modelId="15"/>
        <dgm:pt modelId="16"/>
      </dgm:ptLst>
      <dgm:cxnLst>
        <dgm:cxn modelId="2" srcId="0" destId="1" srcOrd="0" destOrd="0"/>
        <dgm:cxn modelId="16" srcId="1" destId="11" srcOrd="0" destOrd="0"/>
        <dgm:cxn modelId="17" srcId="1" destId="12" srcOrd="1" destOrd="0"/>
        <dgm:cxn modelId="18" srcId="1" destId="13" srcOrd="2" destOrd="0"/>
        <dgm:cxn modelId="19" srcId="1" destId="14" srcOrd="3" destOrd="0"/>
        <dgm:cxn modelId="20" srcId="1" destId="15" srcOrd="4" destOrd="0"/>
        <dgm:cxn modelId="21" srcId="1" destId="16" srcOrd="5" destOrd="0"/>
      </dgm:cxnLst>
      <dgm:bg/>
      <dgm:whole/>
    </dgm:dataModel>
  </dgm:clrData>
  <dgm:layoutNode name="Name0">
    <dgm:varLst>
      <dgm:chMax val="1"/>
      <dgm:dir/>
      <dgm:animLvl val="ctr"/>
      <dgm:resizeHandles val="exact"/>
    </dgm:varLst>
    <dgm:choose name="Name1">
      <dgm:if name="Name2" func="var" arg="dir" op="equ" val="norm">
        <dgm:alg type="cycle">
          <dgm:param type="stAng" val="0"/>
          <dgm:param type="spanAng" val="360"/>
          <dgm:param type="ctrShpMap" val="fNode"/>
        </dgm:alg>
      </dgm:if>
      <dgm:else name="Name3">
        <dgm:alg type="cycle">
          <dgm:param type="stAng" val="0"/>
          <dgm:param type="spanAng" val="-360"/>
          <dgm:param type="ctrShpMap" val="fNode"/>
        </dgm:alg>
      </dgm:else>
    </dgm:choose>
    <dgm:shape xmlns:r="http://schemas.openxmlformats.org/officeDocument/2006/relationships" r:blip="">
      <dgm:adjLst/>
    </dgm:shape>
    <dgm:presOf/>
    <dgm:constrLst>
      <dgm:constr type="w" for="ch" forName="centerShape" refType="w"/>
      <dgm:constr type="w" for="ch" forName="parTrans" refType="w" refFor="ch" refForName="centerShape" fact="0.4"/>
      <dgm:constr type="w" for="ch" forName="node" refType="w" refFor="ch" refForName="centerShape" op="equ" fact="1.25"/>
      <dgm:constr type="sp" refType="w" refFor="ch" refForName="centerShape" op="equ" fact="0.4"/>
      <dgm:constr type="sibSp" refType="w" refFor="ch" refForName="node" fact="0.3"/>
      <dgm:constr type="primFontSz" for="ch" forName="centerShape" val="65"/>
      <dgm:constr type="primFontSz" for="des" forName="node" op="equ" val="65"/>
      <dgm:constr type="primFontSz" for="des" forName="node" refType="primFontSz" refFor="ch" refForName="centerShape" op="lte"/>
      <dgm:constr type="primFontSz" for="des" forName="connectorText" op="equ" val="55"/>
      <dgm:constr type="primFontSz" for="des" forName="connectorText" refType="primFontSz" refFor="ch" refForName="centerShape" op="lte" fact="0.8"/>
      <dgm:constr type="primFontSz" for="des" forName="connectorText" refType="primFontSz" refFor="des" refForName="node" op="lte"/>
    </dgm:constrLst>
    <dgm:choose name="Name4">
      <dgm:if name="Name5" axis="ch ch" ptType="node node" st="1 1" cnt="1 0" func="cnt" op="lte" val="6">
        <dgm:ruleLst>
          <dgm:rule type="w" for="ch" forName="node" val="NaN" fact="1" max="NaN"/>
        </dgm:ruleLst>
      </dgm:if>
      <dgm:if name="Name6" axis="ch ch" ptType="node node" st="1 1" cnt="1 0" func="cnt" op="lte" val="8">
        <dgm:ruleLst>
          <dgm:rule type="w" for="ch" forName="node" val="NaN" fact="0.9" max="NaN"/>
        </dgm:ruleLst>
      </dgm:if>
      <dgm:if name="Name7" axis="ch ch" ptType="node node" st="1 1" cnt="1 0" func="cnt" op="lte" val="10">
        <dgm:ruleLst>
          <dgm:rule type="w" for="ch" forName="node" val="NaN" fact="0.8" max="NaN"/>
        </dgm:ruleLst>
      </dgm:if>
      <dgm:if name="Name8" axis="ch ch" ptType="node node" st="1 1" cnt="1 0" func="cnt" op="lte" val="12">
        <dgm:ruleLst>
          <dgm:rule type="w" for="ch" forName="node" val="NaN" fact="0.7" max="NaN"/>
        </dgm:ruleLst>
      </dgm:if>
      <dgm:if name="Name9" axis="ch ch" ptType="node node" st="1 1" cnt="1 0" func="cnt" op="lte" val="14">
        <dgm:ruleLst>
          <dgm:rule type="w" for="ch" forName="node" val="NaN" fact="0.6" max="NaN"/>
        </dgm:ruleLst>
      </dgm:if>
      <dgm:else name="Name10">
        <dgm:ruleLst>
          <dgm:rule type="w" for="ch" forName="node" val="NaN" fact="0.5" max="NaN"/>
        </dgm:ruleLst>
      </dgm:else>
    </dgm:choose>
    <dgm:forEach name="Name11" axis="ch" ptType="node" cnt="1">
      <dgm:layoutNode name="centerShape" styleLbl="node0">
        <dgm:alg type="tx"/>
        <dgm:shape xmlns:r="http://schemas.openxmlformats.org/officeDocument/2006/relationships" type="ellipse" r:blip="">
          <dgm:adjLst/>
        </dgm:shape>
        <dgm:presOf axis="self"/>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forEach name="Name12" axis="ch">
        <dgm:forEach name="Name13" axis="self" ptType="parTrans">
          <dgm:layoutNode name="parTrans" styleLbl="sibTrans2D1">
            <dgm:alg type="conn">
              <dgm:param type="begPts" val="auto"/>
              <dgm:param type="endPts" val="auto"/>
            </dgm:alg>
            <dgm:shape xmlns:r="http://schemas.openxmlformats.org/officeDocument/2006/relationships" type="conn" r:blip="">
              <dgm:adjLst/>
            </dgm:shape>
            <dgm:presOf axis="self"/>
            <dgm:constrLst>
              <dgm:constr type="h" refType="w" fact="0.85"/>
            </dgm:constrLst>
            <dgm:ruleLst/>
            <dgm:layoutNode name="connectorText">
              <dgm:alg type="tx">
                <dgm:param type="autoTxRot" val="grav"/>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forEach name="Name14" axis="self" ptType="node">
          <dgm:layoutNode name="node" styleLbl="node1">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tMarg" refType="primFontSz" fact="0.1"/>
              <dgm:constr type="bMarg" refType="primFontSz" fact="0.1"/>
              <dgm:constr type="lMarg" refType="primFontSz" fact="0.1"/>
              <dgm:constr type="rMarg" refType="primFontSz" fact="0.1"/>
            </dgm:constrLst>
            <dgm:ruleLst>
              <dgm:rule type="w" val="INF" fact="NaN" max="NaN"/>
              <dgm:rule type="primFontSz" val="5" fact="NaN" max="NaN"/>
            </dgm:ruleLst>
          </dgm:layoutNode>
        </dgm:forEach>
      </dgm:forEach>
    </dgm:forEach>
  </dgm:layoutNode>
</dgm:layoutDef>
</file>

<file path=ppt/diagrams/layout3.xml><?xml version="1.0" encoding="utf-8"?>
<dgm:layoutDef xmlns:dgm="http://schemas.openxmlformats.org/drawingml/2006/diagram" xmlns:a="http://schemas.openxmlformats.org/drawingml/2006/main" uniqueId="urn:microsoft.com/office/officeart/2005/8/layout/radial5">
  <dgm:title val=""/>
  <dgm:desc val=""/>
  <dgm:catLst>
    <dgm:cat type="relationship" pri="23000"/>
    <dgm:cat type="cycle" pri="11000"/>
  </dgm:catLst>
  <dgm:sampData>
    <dgm:dataModel>
      <dgm:ptLst>
        <dgm:pt modelId="0" type="doc"/>
        <dgm:pt modelId="1">
          <dgm:prSet phldr="1"/>
        </dgm:pt>
        <dgm:pt modelId="11">
          <dgm:prSet phldr="1"/>
        </dgm:pt>
        <dgm:pt modelId="12">
          <dgm:prSet phldr="1"/>
        </dgm:pt>
        <dgm:pt modelId="13">
          <dgm:prSet phldr="1"/>
        </dgm:pt>
        <dgm:pt modelId="14">
          <dgm:prSet phldr="1"/>
        </dgm:pt>
      </dgm:ptLst>
      <dgm:cxnLst>
        <dgm:cxn modelId="2" srcId="0" destId="1" srcOrd="0" destOrd="0"/>
        <dgm:cxn modelId="3" srcId="1" destId="11" srcOrd="0" destOrd="0"/>
        <dgm:cxn modelId="4" srcId="1" destId="12" srcOrd="1" destOrd="0"/>
        <dgm:cxn modelId="5" srcId="1" destId="13" srcOrd="2" destOrd="0"/>
        <dgm:cxn modelId="6" srcId="1" destId="14" srcOrd="3" destOrd="0"/>
      </dgm:cxnLst>
      <dgm:bg/>
      <dgm:whole/>
    </dgm:dataModel>
  </dgm:sampData>
  <dgm:styleData>
    <dgm:dataModel>
      <dgm:ptLst>
        <dgm:pt modelId="0" type="doc"/>
        <dgm:pt modelId="1"/>
        <dgm:pt modelId="11"/>
        <dgm:pt modelId="12"/>
        <dgm:pt modelId="13"/>
      </dgm:ptLst>
      <dgm:cxnLst>
        <dgm:cxn modelId="2" srcId="0" destId="1" srcOrd="0" destOrd="0"/>
        <dgm:cxn modelId="15" srcId="1" destId="11" srcOrd="0" destOrd="0"/>
        <dgm:cxn modelId="16" srcId="1" destId="12" srcOrd="1" destOrd="0"/>
        <dgm:cxn modelId="17" srcId="1" destId="13" srcOrd="2" destOrd="0"/>
      </dgm:cxnLst>
      <dgm:bg/>
      <dgm:whole/>
    </dgm:dataModel>
  </dgm:styleData>
  <dgm:clrData>
    <dgm:dataModel>
      <dgm:ptLst>
        <dgm:pt modelId="0" type="doc"/>
        <dgm:pt modelId="1"/>
        <dgm:pt modelId="11"/>
        <dgm:pt modelId="12"/>
        <dgm:pt modelId="13"/>
        <dgm:pt modelId="14"/>
        <dgm:pt modelId="15"/>
        <dgm:pt modelId="16"/>
      </dgm:ptLst>
      <dgm:cxnLst>
        <dgm:cxn modelId="2" srcId="0" destId="1" srcOrd="0" destOrd="0"/>
        <dgm:cxn modelId="16" srcId="1" destId="11" srcOrd="0" destOrd="0"/>
        <dgm:cxn modelId="17" srcId="1" destId="12" srcOrd="1" destOrd="0"/>
        <dgm:cxn modelId="18" srcId="1" destId="13" srcOrd="2" destOrd="0"/>
        <dgm:cxn modelId="19" srcId="1" destId="14" srcOrd="3" destOrd="0"/>
        <dgm:cxn modelId="20" srcId="1" destId="15" srcOrd="4" destOrd="0"/>
        <dgm:cxn modelId="21" srcId="1" destId="16" srcOrd="5" destOrd="0"/>
      </dgm:cxnLst>
      <dgm:bg/>
      <dgm:whole/>
    </dgm:dataModel>
  </dgm:clrData>
  <dgm:layoutNode name="Name0">
    <dgm:varLst>
      <dgm:chMax val="1"/>
      <dgm:dir/>
      <dgm:animLvl val="ctr"/>
      <dgm:resizeHandles val="exact"/>
    </dgm:varLst>
    <dgm:choose name="Name1">
      <dgm:if name="Name2" func="var" arg="dir" op="equ" val="norm">
        <dgm:alg type="cycle">
          <dgm:param type="stAng" val="0"/>
          <dgm:param type="spanAng" val="360"/>
          <dgm:param type="ctrShpMap" val="fNode"/>
        </dgm:alg>
      </dgm:if>
      <dgm:else name="Name3">
        <dgm:alg type="cycle">
          <dgm:param type="stAng" val="0"/>
          <dgm:param type="spanAng" val="-360"/>
          <dgm:param type="ctrShpMap" val="fNode"/>
        </dgm:alg>
      </dgm:else>
    </dgm:choose>
    <dgm:shape xmlns:r="http://schemas.openxmlformats.org/officeDocument/2006/relationships" r:blip="">
      <dgm:adjLst/>
    </dgm:shape>
    <dgm:presOf/>
    <dgm:constrLst>
      <dgm:constr type="w" for="ch" forName="centerShape" refType="w"/>
      <dgm:constr type="w" for="ch" forName="parTrans" refType="w" refFor="ch" refForName="centerShape" fact="0.4"/>
      <dgm:constr type="w" for="ch" forName="node" refType="w" refFor="ch" refForName="centerShape" op="equ" fact="1.25"/>
      <dgm:constr type="sp" refType="w" refFor="ch" refForName="centerShape" op="equ" fact="0.4"/>
      <dgm:constr type="sibSp" refType="w" refFor="ch" refForName="node" fact="0.3"/>
      <dgm:constr type="primFontSz" for="ch" forName="centerShape" val="65"/>
      <dgm:constr type="primFontSz" for="des" forName="node" op="equ" val="65"/>
      <dgm:constr type="primFontSz" for="des" forName="node" refType="primFontSz" refFor="ch" refForName="centerShape" op="lte"/>
      <dgm:constr type="primFontSz" for="des" forName="connectorText" op="equ" val="55"/>
      <dgm:constr type="primFontSz" for="des" forName="connectorText" refType="primFontSz" refFor="ch" refForName="centerShape" op="lte" fact="0.8"/>
      <dgm:constr type="primFontSz" for="des" forName="connectorText" refType="primFontSz" refFor="des" refForName="node" op="lte"/>
    </dgm:constrLst>
    <dgm:choose name="Name4">
      <dgm:if name="Name5" axis="ch ch" ptType="node node" st="1 1" cnt="1 0" func="cnt" op="lte" val="6">
        <dgm:ruleLst>
          <dgm:rule type="w" for="ch" forName="node" val="NaN" fact="1" max="NaN"/>
        </dgm:ruleLst>
      </dgm:if>
      <dgm:if name="Name6" axis="ch ch" ptType="node node" st="1 1" cnt="1 0" func="cnt" op="lte" val="8">
        <dgm:ruleLst>
          <dgm:rule type="w" for="ch" forName="node" val="NaN" fact="0.9" max="NaN"/>
        </dgm:ruleLst>
      </dgm:if>
      <dgm:if name="Name7" axis="ch ch" ptType="node node" st="1 1" cnt="1 0" func="cnt" op="lte" val="10">
        <dgm:ruleLst>
          <dgm:rule type="w" for="ch" forName="node" val="NaN" fact="0.8" max="NaN"/>
        </dgm:ruleLst>
      </dgm:if>
      <dgm:if name="Name8" axis="ch ch" ptType="node node" st="1 1" cnt="1 0" func="cnt" op="lte" val="12">
        <dgm:ruleLst>
          <dgm:rule type="w" for="ch" forName="node" val="NaN" fact="0.7" max="NaN"/>
        </dgm:ruleLst>
      </dgm:if>
      <dgm:if name="Name9" axis="ch ch" ptType="node node" st="1 1" cnt="1 0" func="cnt" op="lte" val="14">
        <dgm:ruleLst>
          <dgm:rule type="w" for="ch" forName="node" val="NaN" fact="0.6" max="NaN"/>
        </dgm:ruleLst>
      </dgm:if>
      <dgm:else name="Name10">
        <dgm:ruleLst>
          <dgm:rule type="w" for="ch" forName="node" val="NaN" fact="0.5" max="NaN"/>
        </dgm:ruleLst>
      </dgm:else>
    </dgm:choose>
    <dgm:forEach name="Name11" axis="ch" ptType="node" cnt="1">
      <dgm:layoutNode name="centerShape" styleLbl="node0">
        <dgm:alg type="tx"/>
        <dgm:shape xmlns:r="http://schemas.openxmlformats.org/officeDocument/2006/relationships" type="ellipse" r:blip="">
          <dgm:adjLst/>
        </dgm:shape>
        <dgm:presOf axis="self"/>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forEach name="Name12" axis="ch">
        <dgm:forEach name="Name13" axis="self" ptType="parTrans">
          <dgm:layoutNode name="parTrans" styleLbl="sibTrans2D1">
            <dgm:alg type="conn">
              <dgm:param type="begPts" val="auto"/>
              <dgm:param type="endPts" val="auto"/>
            </dgm:alg>
            <dgm:shape xmlns:r="http://schemas.openxmlformats.org/officeDocument/2006/relationships" type="conn" r:blip="">
              <dgm:adjLst/>
            </dgm:shape>
            <dgm:presOf axis="self"/>
            <dgm:constrLst>
              <dgm:constr type="h" refType="w" fact="0.85"/>
            </dgm:constrLst>
            <dgm:ruleLst/>
            <dgm:layoutNode name="connectorText">
              <dgm:alg type="tx">
                <dgm:param type="autoTxRot" val="grav"/>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forEach name="Name14" axis="self" ptType="node">
          <dgm:layoutNode name="node" styleLbl="node1">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tMarg" refType="primFontSz" fact="0.1"/>
              <dgm:constr type="bMarg" refType="primFontSz" fact="0.1"/>
              <dgm:constr type="lMarg" refType="primFontSz" fact="0.1"/>
              <dgm:constr type="rMarg" refType="primFontSz" fact="0.1"/>
            </dgm:constrLst>
            <dgm:ruleLst>
              <dgm:rule type="w" val="INF" fact="NaN" max="NaN"/>
              <dgm:rule type="primFontSz" val="5" fact="NaN" max="NaN"/>
            </dgm:ruleLst>
          </dgm:layoutNode>
        </dgm:forEach>
      </dgm:forEach>
    </dgm:forEach>
  </dgm:layoutNode>
</dgm:layoutDef>
</file>

<file path=ppt/diagrams/layout4.xml><?xml version="1.0" encoding="utf-8"?>
<dgm:layoutDef xmlns:dgm="http://schemas.openxmlformats.org/drawingml/2006/diagram" xmlns:a="http://schemas.openxmlformats.org/drawingml/2006/main" uniqueId="urn:microsoft.com/office/officeart/2005/8/layout/radial5">
  <dgm:title val=""/>
  <dgm:desc val=""/>
  <dgm:catLst>
    <dgm:cat type="relationship" pri="23000"/>
    <dgm:cat type="cycle" pri="11000"/>
  </dgm:catLst>
  <dgm:sampData>
    <dgm:dataModel>
      <dgm:ptLst>
        <dgm:pt modelId="0" type="doc"/>
        <dgm:pt modelId="1">
          <dgm:prSet phldr="1"/>
        </dgm:pt>
        <dgm:pt modelId="11">
          <dgm:prSet phldr="1"/>
        </dgm:pt>
        <dgm:pt modelId="12">
          <dgm:prSet phldr="1"/>
        </dgm:pt>
        <dgm:pt modelId="13">
          <dgm:prSet phldr="1"/>
        </dgm:pt>
        <dgm:pt modelId="14">
          <dgm:prSet phldr="1"/>
        </dgm:pt>
      </dgm:ptLst>
      <dgm:cxnLst>
        <dgm:cxn modelId="2" srcId="0" destId="1" srcOrd="0" destOrd="0"/>
        <dgm:cxn modelId="3" srcId="1" destId="11" srcOrd="0" destOrd="0"/>
        <dgm:cxn modelId="4" srcId="1" destId="12" srcOrd="1" destOrd="0"/>
        <dgm:cxn modelId="5" srcId="1" destId="13" srcOrd="2" destOrd="0"/>
        <dgm:cxn modelId="6" srcId="1" destId="14" srcOrd="3" destOrd="0"/>
      </dgm:cxnLst>
      <dgm:bg/>
      <dgm:whole/>
    </dgm:dataModel>
  </dgm:sampData>
  <dgm:styleData>
    <dgm:dataModel>
      <dgm:ptLst>
        <dgm:pt modelId="0" type="doc"/>
        <dgm:pt modelId="1"/>
        <dgm:pt modelId="11"/>
        <dgm:pt modelId="12"/>
        <dgm:pt modelId="13"/>
      </dgm:ptLst>
      <dgm:cxnLst>
        <dgm:cxn modelId="2" srcId="0" destId="1" srcOrd="0" destOrd="0"/>
        <dgm:cxn modelId="15" srcId="1" destId="11" srcOrd="0" destOrd="0"/>
        <dgm:cxn modelId="16" srcId="1" destId="12" srcOrd="1" destOrd="0"/>
        <dgm:cxn modelId="17" srcId="1" destId="13" srcOrd="2" destOrd="0"/>
      </dgm:cxnLst>
      <dgm:bg/>
      <dgm:whole/>
    </dgm:dataModel>
  </dgm:styleData>
  <dgm:clrData>
    <dgm:dataModel>
      <dgm:ptLst>
        <dgm:pt modelId="0" type="doc"/>
        <dgm:pt modelId="1"/>
        <dgm:pt modelId="11"/>
        <dgm:pt modelId="12"/>
        <dgm:pt modelId="13"/>
        <dgm:pt modelId="14"/>
        <dgm:pt modelId="15"/>
        <dgm:pt modelId="16"/>
      </dgm:ptLst>
      <dgm:cxnLst>
        <dgm:cxn modelId="2" srcId="0" destId="1" srcOrd="0" destOrd="0"/>
        <dgm:cxn modelId="16" srcId="1" destId="11" srcOrd="0" destOrd="0"/>
        <dgm:cxn modelId="17" srcId="1" destId="12" srcOrd="1" destOrd="0"/>
        <dgm:cxn modelId="18" srcId="1" destId="13" srcOrd="2" destOrd="0"/>
        <dgm:cxn modelId="19" srcId="1" destId="14" srcOrd="3" destOrd="0"/>
        <dgm:cxn modelId="20" srcId="1" destId="15" srcOrd="4" destOrd="0"/>
        <dgm:cxn modelId="21" srcId="1" destId="16" srcOrd="5" destOrd="0"/>
      </dgm:cxnLst>
      <dgm:bg/>
      <dgm:whole/>
    </dgm:dataModel>
  </dgm:clrData>
  <dgm:layoutNode name="Name0">
    <dgm:varLst>
      <dgm:chMax val="1"/>
      <dgm:dir/>
      <dgm:animLvl val="ctr"/>
      <dgm:resizeHandles val="exact"/>
    </dgm:varLst>
    <dgm:choose name="Name1">
      <dgm:if name="Name2" func="var" arg="dir" op="equ" val="norm">
        <dgm:alg type="cycle">
          <dgm:param type="stAng" val="0"/>
          <dgm:param type="spanAng" val="360"/>
          <dgm:param type="ctrShpMap" val="fNode"/>
        </dgm:alg>
      </dgm:if>
      <dgm:else name="Name3">
        <dgm:alg type="cycle">
          <dgm:param type="stAng" val="0"/>
          <dgm:param type="spanAng" val="-360"/>
          <dgm:param type="ctrShpMap" val="fNode"/>
        </dgm:alg>
      </dgm:else>
    </dgm:choose>
    <dgm:shape xmlns:r="http://schemas.openxmlformats.org/officeDocument/2006/relationships" r:blip="">
      <dgm:adjLst/>
    </dgm:shape>
    <dgm:presOf/>
    <dgm:constrLst>
      <dgm:constr type="w" for="ch" forName="centerShape" refType="w"/>
      <dgm:constr type="w" for="ch" forName="parTrans" refType="w" refFor="ch" refForName="centerShape" fact="0.4"/>
      <dgm:constr type="w" for="ch" forName="node" refType="w" refFor="ch" refForName="centerShape" op="equ" fact="1.25"/>
      <dgm:constr type="sp" refType="w" refFor="ch" refForName="centerShape" op="equ" fact="0.4"/>
      <dgm:constr type="sibSp" refType="w" refFor="ch" refForName="node" fact="0.3"/>
      <dgm:constr type="primFontSz" for="ch" forName="centerShape" val="65"/>
      <dgm:constr type="primFontSz" for="des" forName="node" op="equ" val="65"/>
      <dgm:constr type="primFontSz" for="des" forName="node" refType="primFontSz" refFor="ch" refForName="centerShape" op="lte"/>
      <dgm:constr type="primFontSz" for="des" forName="connectorText" op="equ" val="55"/>
      <dgm:constr type="primFontSz" for="des" forName="connectorText" refType="primFontSz" refFor="ch" refForName="centerShape" op="lte" fact="0.8"/>
      <dgm:constr type="primFontSz" for="des" forName="connectorText" refType="primFontSz" refFor="des" refForName="node" op="lte"/>
    </dgm:constrLst>
    <dgm:choose name="Name4">
      <dgm:if name="Name5" axis="ch ch" ptType="node node" st="1 1" cnt="1 0" func="cnt" op="lte" val="6">
        <dgm:ruleLst>
          <dgm:rule type="w" for="ch" forName="node" val="NaN" fact="1" max="NaN"/>
        </dgm:ruleLst>
      </dgm:if>
      <dgm:if name="Name6" axis="ch ch" ptType="node node" st="1 1" cnt="1 0" func="cnt" op="lte" val="8">
        <dgm:ruleLst>
          <dgm:rule type="w" for="ch" forName="node" val="NaN" fact="0.9" max="NaN"/>
        </dgm:ruleLst>
      </dgm:if>
      <dgm:if name="Name7" axis="ch ch" ptType="node node" st="1 1" cnt="1 0" func="cnt" op="lte" val="10">
        <dgm:ruleLst>
          <dgm:rule type="w" for="ch" forName="node" val="NaN" fact="0.8" max="NaN"/>
        </dgm:ruleLst>
      </dgm:if>
      <dgm:if name="Name8" axis="ch ch" ptType="node node" st="1 1" cnt="1 0" func="cnt" op="lte" val="12">
        <dgm:ruleLst>
          <dgm:rule type="w" for="ch" forName="node" val="NaN" fact="0.7" max="NaN"/>
        </dgm:ruleLst>
      </dgm:if>
      <dgm:if name="Name9" axis="ch ch" ptType="node node" st="1 1" cnt="1 0" func="cnt" op="lte" val="14">
        <dgm:ruleLst>
          <dgm:rule type="w" for="ch" forName="node" val="NaN" fact="0.6" max="NaN"/>
        </dgm:ruleLst>
      </dgm:if>
      <dgm:else name="Name10">
        <dgm:ruleLst>
          <dgm:rule type="w" for="ch" forName="node" val="NaN" fact="0.5" max="NaN"/>
        </dgm:ruleLst>
      </dgm:else>
    </dgm:choose>
    <dgm:forEach name="Name11" axis="ch" ptType="node" cnt="1">
      <dgm:layoutNode name="centerShape" styleLbl="node0">
        <dgm:alg type="tx"/>
        <dgm:shape xmlns:r="http://schemas.openxmlformats.org/officeDocument/2006/relationships" type="ellipse" r:blip="">
          <dgm:adjLst/>
        </dgm:shape>
        <dgm:presOf axis="self"/>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forEach name="Name12" axis="ch">
        <dgm:forEach name="Name13" axis="self" ptType="parTrans">
          <dgm:layoutNode name="parTrans" styleLbl="sibTrans2D1">
            <dgm:alg type="conn">
              <dgm:param type="begPts" val="auto"/>
              <dgm:param type="endPts" val="auto"/>
            </dgm:alg>
            <dgm:shape xmlns:r="http://schemas.openxmlformats.org/officeDocument/2006/relationships" type="conn" r:blip="">
              <dgm:adjLst/>
            </dgm:shape>
            <dgm:presOf axis="self"/>
            <dgm:constrLst>
              <dgm:constr type="h" refType="w" fact="0.85"/>
            </dgm:constrLst>
            <dgm:ruleLst/>
            <dgm:layoutNode name="connectorText">
              <dgm:alg type="tx">
                <dgm:param type="autoTxRot" val="grav"/>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forEach name="Name14" axis="self" ptType="node">
          <dgm:layoutNode name="node" styleLbl="node1">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tMarg" refType="primFontSz" fact="0.1"/>
              <dgm:constr type="bMarg" refType="primFontSz" fact="0.1"/>
              <dgm:constr type="lMarg" refType="primFontSz" fact="0.1"/>
              <dgm:constr type="rMarg" refType="primFontSz" fact="0.1"/>
            </dgm:constrLst>
            <dgm:ruleLst>
              <dgm:rule type="w" val="INF" fact="NaN" max="NaN"/>
              <dgm:rule type="primFontSz" val="5" fact="NaN" max="NaN"/>
            </dgm:ruleLst>
          </dgm:layoutNode>
        </dgm:forEach>
      </dgm:forEach>
    </dgm:forEach>
  </dgm:layoutNode>
</dgm:layoutDef>
</file>

<file path=ppt/diagrams/layout5.xml><?xml version="1.0" encoding="utf-8"?>
<dgm:layoutDef xmlns:dgm="http://schemas.openxmlformats.org/drawingml/2006/diagram" xmlns:a="http://schemas.openxmlformats.org/drawingml/2006/main" uniqueId="urn:microsoft.com/office/officeart/2005/8/layout/vList5">
  <dgm:title val=""/>
  <dgm:desc val=""/>
  <dgm:catLst>
    <dgm:cat type="list" pri="15000"/>
    <dgm:cat type="convert" pri="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 refType="h" fact="0.05"/>
      <dgm:constr type="primFontSz" for="des" forName="parentText" op="equ" val="65"/>
      <dgm:constr type="secFontSz" for="des" forName="descendantText" op="equ"/>
    </dgm:constrLst>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entText" refType="w" fact="0.36"/>
          <dgm:constr type="w" for="ch" forName="descendantText" refType="w" fact="0.64"/>
          <dgm:constr type="h" for="ch" forName="parentText" refType="h"/>
          <dgm:constr type="h" for="ch" forName="descendantText" refType="h" refFor="ch" refForName="parentText" fact="0.8"/>
        </dgm:constrLst>
        <dgm:ruleLst/>
        <dgm:layoutNode name="parentText">
          <dgm:varLst>
            <dgm:chMax val="1"/>
            <dgm:bulletEnabled val="1"/>
          </dgm:varLst>
          <dgm:alg type="tx"/>
          <dgm:shape xmlns:r="http://schemas.openxmlformats.org/officeDocument/2006/relationships" type="roundRect" r:blip="" zOrderOff="3">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choose name="Name8">
          <dgm:if name="Name9" axis="ch" ptType="node" func="cnt" op="gte" val="1">
            <dgm:layoutNode name="descendantText" styleLbl="alignAccFollowNode1">
              <dgm:varLst>
                <dgm:bulletEnabled val="1"/>
              </dgm:varLst>
              <dgm:alg type="tx">
                <dgm:param type="stBulletLvl" val="1"/>
                <dgm:param type="txAnchorVertCh" val="mid"/>
              </dgm:alg>
              <dgm:choose name="Name10">
                <dgm:if name="Name11" func="var" arg="dir" op="equ" val="norm">
                  <dgm:shape xmlns:r="http://schemas.openxmlformats.org/officeDocument/2006/relationships" rot="90" type="round2SameRect" r:blip="">
                    <dgm:adjLst/>
                  </dgm:shape>
                </dgm:if>
                <dgm:else name="Name12">
                  <dgm:shape xmlns:r="http://schemas.openxmlformats.org/officeDocument/2006/relationships" rot="-90" type="round2SameRect" r:blip="">
                    <dgm:adjLst/>
                  </dgm:shape>
                </dgm:else>
              </dgm:choose>
              <dgm:presOf axis="des" ptType="node"/>
              <dgm:constrLst>
                <dgm:constr type="secFontSz" val="65"/>
                <dgm:constr type="primFontSz" refType="secFontSz"/>
                <dgm:constr type="lMarg" refType="secFontSz" fact="0.3"/>
                <dgm:constr type="rMarg" refType="secFontSz" fact="0.3"/>
                <dgm:constr type="tMarg" refType="secFontSz" fact="0.15"/>
                <dgm:constr type="bMarg" refType="secFontSz" fact="0.15"/>
              </dgm:constrLst>
              <dgm:ruleLst>
                <dgm:rule type="secFontSz" val="5" fact="NaN" max="NaN"/>
              </dgm:ruleLst>
            </dgm:layoutNode>
          </dgm:if>
          <dgm:else name="Name13"/>
        </dgm:choose>
      </dgm:layoutNode>
      <dgm:forEach name="Name14" axis="followSib" ptType="sibTrans" cnt="1">
        <dgm:layoutNode name="sp">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5">
  <dgm:title val=""/>
  <dgm:desc val=""/>
  <dgm:catLst>
    <dgm:cat type="simple" pri="105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ln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3">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3">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0">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3">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標題投影片">
    <p:spTree>
      <p:nvGrpSpPr>
        <p:cNvPr id="1" name=""/>
        <p:cNvGrpSpPr/>
        <p:nvPr/>
      </p:nvGrpSpPr>
      <p:grpSpPr>
        <a:xfrm>
          <a:off x="0" y="0"/>
          <a:ext cx="0" cy="0"/>
          <a:chOff x="0" y="0"/>
          <a:chExt cx="0" cy="0"/>
        </a:xfrm>
      </p:grpSpPr>
      <p:sp>
        <p:nvSpPr>
          <p:cNvPr id="8" name="TextBox 7"/>
          <p:cNvSpPr txBox="1"/>
          <p:nvPr/>
        </p:nvSpPr>
        <p:spPr>
          <a:xfrm>
            <a:off x="1828800" y="3159760"/>
            <a:ext cx="457200" cy="1034129"/>
          </a:xfrm>
          <a:prstGeom prst="rect">
            <a:avLst/>
          </a:prstGeom>
          <a:noFill/>
        </p:spPr>
        <p:txBody>
          <a:bodyPr wrap="square" lIns="0" tIns="9144" rIns="0" bIns="9144" rtlCol="0" anchor="ctr" anchorCtr="0">
            <a:spAutoFit/>
          </a:bodyPr>
          <a:lstStyle/>
          <a:p>
            <a:r>
              <a:rPr lang="en-US" sz="6600" dirty="0">
                <a:effectLst>
                  <a:outerShdw blurRad="38100" dist="38100" dir="2700000" algn="tl">
                    <a:srgbClr val="000000">
                      <a:alpha val="43137"/>
                    </a:srgbClr>
                  </a:outerShdw>
                </a:effectLst>
                <a:latin typeface="+mn-lt"/>
              </a:rPr>
              <a:t>{</a:t>
            </a:r>
          </a:p>
        </p:txBody>
      </p:sp>
      <p:sp>
        <p:nvSpPr>
          <p:cNvPr id="2" name="Title 1"/>
          <p:cNvSpPr>
            <a:spLocks noGrp="1"/>
          </p:cNvSpPr>
          <p:nvPr>
            <p:ph type="ctrTitle"/>
          </p:nvPr>
        </p:nvSpPr>
        <p:spPr>
          <a:xfrm>
            <a:off x="777240" y="1219200"/>
            <a:ext cx="7543800" cy="2152650"/>
          </a:xfrm>
        </p:spPr>
        <p:txBody>
          <a:bodyPr>
            <a:noAutofit/>
          </a:bodyPr>
          <a:lstStyle>
            <a:lvl1pPr>
              <a:defRPr sz="6000">
                <a:solidFill>
                  <a:schemeClr val="tx1"/>
                </a:solidFill>
              </a:defRPr>
            </a:lvl1pPr>
          </a:lstStyle>
          <a:p>
            <a:r>
              <a:rPr lang="zh-TW" altLang="en-US"/>
              <a:t>按一下以編輯母片標題樣式</a:t>
            </a:r>
            <a:endParaRPr lang="en-US" dirty="0"/>
          </a:p>
        </p:txBody>
      </p:sp>
      <p:sp>
        <p:nvSpPr>
          <p:cNvPr id="3" name="Subtitle 2"/>
          <p:cNvSpPr>
            <a:spLocks noGrp="1"/>
          </p:cNvSpPr>
          <p:nvPr>
            <p:ph type="subTitle" idx="1"/>
          </p:nvPr>
        </p:nvSpPr>
        <p:spPr>
          <a:xfrm>
            <a:off x="2133600" y="3375491"/>
            <a:ext cx="6172200" cy="685800"/>
          </a:xfrm>
        </p:spPr>
        <p:txBody>
          <a:bodyPr anchor="ctr"/>
          <a:lstStyle>
            <a:lvl1pPr marL="0" indent="0" algn="l">
              <a:buNone/>
              <a:defRPr>
                <a:solidFill>
                  <a:schemeClr val="tx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zh-TW" altLang="en-US"/>
              <a:t>按一下以編輯母片副標題樣式</a:t>
            </a:r>
            <a:endParaRPr lang="en-US" dirty="0"/>
          </a:p>
        </p:txBody>
      </p:sp>
      <p:sp>
        <p:nvSpPr>
          <p:cNvPr id="15" name="Date Placeholder 14"/>
          <p:cNvSpPr>
            <a:spLocks noGrp="1"/>
          </p:cNvSpPr>
          <p:nvPr>
            <p:ph type="dt" sz="half" idx="10"/>
          </p:nvPr>
        </p:nvSpPr>
        <p:spPr/>
        <p:txBody>
          <a:bodyPr/>
          <a:lstStyle/>
          <a:p>
            <a:fld id="{11041D3A-A443-41DE-B2E0-0075BEB96AAA}" type="datetimeFigureOut">
              <a:rPr lang="zh-TW" altLang="en-US" smtClean="0"/>
              <a:t>2017/4/24</a:t>
            </a:fld>
            <a:endParaRPr lang="zh-TW" altLang="en-US"/>
          </a:p>
        </p:txBody>
      </p:sp>
      <p:sp>
        <p:nvSpPr>
          <p:cNvPr id="16" name="Slide Number Placeholder 15"/>
          <p:cNvSpPr>
            <a:spLocks noGrp="1"/>
          </p:cNvSpPr>
          <p:nvPr>
            <p:ph type="sldNum" sz="quarter" idx="11"/>
          </p:nvPr>
        </p:nvSpPr>
        <p:spPr/>
        <p:txBody>
          <a:bodyPr/>
          <a:lstStyle/>
          <a:p>
            <a:fld id="{45BF5F7C-E570-44DD-921E-1A06A1E81294}" type="slidenum">
              <a:rPr lang="zh-TW" altLang="en-US" smtClean="0"/>
              <a:t>‹#›</a:t>
            </a:fld>
            <a:endParaRPr lang="zh-TW" altLang="en-US"/>
          </a:p>
        </p:txBody>
      </p:sp>
      <p:sp>
        <p:nvSpPr>
          <p:cNvPr id="17" name="Footer Placeholder 16"/>
          <p:cNvSpPr>
            <a:spLocks noGrp="1"/>
          </p:cNvSpPr>
          <p:nvPr>
            <p:ph type="ftr" sz="quarter" idx="12"/>
          </p:nvPr>
        </p:nvSpPr>
        <p:spPr/>
        <p:txBody>
          <a:bodyPr/>
          <a:lstStyle/>
          <a:p>
            <a:endParaRPr lang="zh-TW" alt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標題及物件">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endParaRPr lang="en-US"/>
          </a:p>
        </p:txBody>
      </p:sp>
      <p:sp>
        <p:nvSpPr>
          <p:cNvPr id="13" name="Title 12"/>
          <p:cNvSpPr>
            <a:spLocks noGrp="1"/>
          </p:cNvSpPr>
          <p:nvPr>
            <p:ph type="title"/>
          </p:nvPr>
        </p:nvSpPr>
        <p:spPr/>
        <p:txBody>
          <a:bodyPr/>
          <a:lstStyle/>
          <a:p>
            <a:r>
              <a:rPr lang="zh-TW" altLang="en-US"/>
              <a:t>按一下以編輯母片標題樣式</a:t>
            </a:r>
            <a:endParaRPr lang="en-US"/>
          </a:p>
        </p:txBody>
      </p:sp>
      <p:sp>
        <p:nvSpPr>
          <p:cNvPr id="14" name="Date Placeholder 13"/>
          <p:cNvSpPr>
            <a:spLocks noGrp="1"/>
          </p:cNvSpPr>
          <p:nvPr>
            <p:ph type="dt" sz="half" idx="10"/>
          </p:nvPr>
        </p:nvSpPr>
        <p:spPr/>
        <p:txBody>
          <a:bodyPr/>
          <a:lstStyle/>
          <a:p>
            <a:fld id="{11041D3A-A443-41DE-B2E0-0075BEB96AAA}" type="datetimeFigureOut">
              <a:rPr lang="zh-TW" altLang="en-US" smtClean="0"/>
              <a:t>2017/4/24</a:t>
            </a:fld>
            <a:endParaRPr lang="zh-TW" altLang="en-US"/>
          </a:p>
        </p:txBody>
      </p:sp>
      <p:sp>
        <p:nvSpPr>
          <p:cNvPr id="15" name="Slide Number Placeholder 14"/>
          <p:cNvSpPr>
            <a:spLocks noGrp="1"/>
          </p:cNvSpPr>
          <p:nvPr>
            <p:ph type="sldNum" sz="quarter" idx="11"/>
          </p:nvPr>
        </p:nvSpPr>
        <p:spPr/>
        <p:txBody>
          <a:bodyPr/>
          <a:lstStyle/>
          <a:p>
            <a:fld id="{45BF5F7C-E570-44DD-921E-1A06A1E81294}" type="slidenum">
              <a:rPr lang="zh-TW" altLang="en-US" smtClean="0"/>
              <a:t>‹#›</a:t>
            </a:fld>
            <a:endParaRPr lang="zh-TW" altLang="en-US"/>
          </a:p>
        </p:txBody>
      </p:sp>
      <p:sp>
        <p:nvSpPr>
          <p:cNvPr id="16" name="Footer Placeholder 15"/>
          <p:cNvSpPr>
            <a:spLocks noGrp="1"/>
          </p:cNvSpPr>
          <p:nvPr>
            <p:ph type="ftr" sz="quarter" idx="12"/>
          </p:nvPr>
        </p:nvSpPr>
        <p:spPr/>
        <p:txBody>
          <a:bodyPr/>
          <a:lstStyle/>
          <a:p>
            <a:endParaRPr lang="zh-TW" alt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章節標題">
    <p:spTree>
      <p:nvGrpSpPr>
        <p:cNvPr id="1" name=""/>
        <p:cNvGrpSpPr/>
        <p:nvPr/>
      </p:nvGrpSpPr>
      <p:grpSpPr>
        <a:xfrm>
          <a:off x="0" y="0"/>
          <a:ext cx="0" cy="0"/>
          <a:chOff x="0" y="0"/>
          <a:chExt cx="0" cy="0"/>
        </a:xfrm>
      </p:grpSpPr>
      <p:sp>
        <p:nvSpPr>
          <p:cNvPr id="8" name="TextBox 7"/>
          <p:cNvSpPr txBox="1"/>
          <p:nvPr/>
        </p:nvSpPr>
        <p:spPr>
          <a:xfrm>
            <a:off x="4267200" y="4074497"/>
            <a:ext cx="457200" cy="1015663"/>
          </a:xfrm>
          <a:prstGeom prst="rect">
            <a:avLst/>
          </a:prstGeom>
          <a:noFill/>
        </p:spPr>
        <p:txBody>
          <a:bodyPr wrap="square" lIns="0" tIns="0" rIns="0" bIns="0" rtlCol="0" anchor="t" anchorCtr="0">
            <a:spAutoFit/>
          </a:bodyPr>
          <a:lstStyle/>
          <a:p>
            <a:r>
              <a:rPr lang="en-US" sz="6600" dirty="0">
                <a:effectLst>
                  <a:outerShdw blurRad="38100" dist="38100" dir="2700000" algn="tl">
                    <a:srgbClr val="000000">
                      <a:alpha val="43137"/>
                    </a:srgbClr>
                  </a:outerShdw>
                </a:effectLst>
                <a:latin typeface="+mn-lt"/>
              </a:rPr>
              <a:t>{</a:t>
            </a:r>
          </a:p>
        </p:txBody>
      </p:sp>
      <p:sp>
        <p:nvSpPr>
          <p:cNvPr id="3" name="Text Placeholder 2"/>
          <p:cNvSpPr>
            <a:spLocks noGrp="1"/>
          </p:cNvSpPr>
          <p:nvPr>
            <p:ph type="body" idx="1"/>
          </p:nvPr>
        </p:nvSpPr>
        <p:spPr>
          <a:xfrm>
            <a:off x="4572000" y="4267368"/>
            <a:ext cx="3733800" cy="731520"/>
          </a:xfrm>
        </p:spPr>
        <p:txBody>
          <a:bodyPr anchor="ctr">
            <a:normAutofit/>
          </a:bodyPr>
          <a:lstStyle>
            <a:lvl1pPr marL="0" indent="0">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zh-TW" altLang="en-US"/>
              <a:t>按一下以編輯母片文字樣式</a:t>
            </a:r>
          </a:p>
        </p:txBody>
      </p:sp>
      <p:sp>
        <p:nvSpPr>
          <p:cNvPr id="12" name="Date Placeholder 11"/>
          <p:cNvSpPr>
            <a:spLocks noGrp="1"/>
          </p:cNvSpPr>
          <p:nvPr>
            <p:ph type="dt" sz="half" idx="10"/>
          </p:nvPr>
        </p:nvSpPr>
        <p:spPr/>
        <p:txBody>
          <a:bodyPr/>
          <a:lstStyle/>
          <a:p>
            <a:fld id="{11041D3A-A443-41DE-B2E0-0075BEB96AAA}" type="datetimeFigureOut">
              <a:rPr lang="zh-TW" altLang="en-US" smtClean="0"/>
              <a:t>2017/4/24</a:t>
            </a:fld>
            <a:endParaRPr lang="zh-TW" altLang="en-US"/>
          </a:p>
        </p:txBody>
      </p:sp>
      <p:sp>
        <p:nvSpPr>
          <p:cNvPr id="13" name="Slide Number Placeholder 12"/>
          <p:cNvSpPr>
            <a:spLocks noGrp="1"/>
          </p:cNvSpPr>
          <p:nvPr>
            <p:ph type="sldNum" sz="quarter" idx="11"/>
          </p:nvPr>
        </p:nvSpPr>
        <p:spPr/>
        <p:txBody>
          <a:bodyPr/>
          <a:lstStyle/>
          <a:p>
            <a:fld id="{45BF5F7C-E570-44DD-921E-1A06A1E81294}" type="slidenum">
              <a:rPr lang="zh-TW" altLang="en-US" smtClean="0"/>
              <a:t>‹#›</a:t>
            </a:fld>
            <a:endParaRPr lang="zh-TW" altLang="en-US"/>
          </a:p>
        </p:txBody>
      </p:sp>
      <p:sp>
        <p:nvSpPr>
          <p:cNvPr id="14" name="Footer Placeholder 13"/>
          <p:cNvSpPr>
            <a:spLocks noGrp="1"/>
          </p:cNvSpPr>
          <p:nvPr>
            <p:ph type="ftr" sz="quarter" idx="12"/>
          </p:nvPr>
        </p:nvSpPr>
        <p:spPr/>
        <p:txBody>
          <a:bodyPr/>
          <a:lstStyle/>
          <a:p>
            <a:endParaRPr lang="zh-TW" altLang="en-US"/>
          </a:p>
        </p:txBody>
      </p:sp>
      <p:sp>
        <p:nvSpPr>
          <p:cNvPr id="4" name="Title 3"/>
          <p:cNvSpPr>
            <a:spLocks noGrp="1"/>
          </p:cNvSpPr>
          <p:nvPr>
            <p:ph type="title"/>
          </p:nvPr>
        </p:nvSpPr>
        <p:spPr>
          <a:xfrm>
            <a:off x="2286000" y="1905000"/>
            <a:ext cx="6035040" cy="2350008"/>
          </a:xfrm>
        </p:spPr>
        <p:txBody>
          <a:bodyPr/>
          <a:lstStyle>
            <a:lvl1pPr marL="0" algn="l" defTabSz="914400" rtl="0" eaLnBrk="1" latinLnBrk="0" hangingPunct="1">
              <a:spcBef>
                <a:spcPct val="0"/>
              </a:spcBef>
              <a:buNone/>
              <a:defRPr lang="en-US" sz="5400" b="0" kern="1200" cap="none" dirty="0" smtClean="0">
                <a:solidFill>
                  <a:schemeClr val="tx1"/>
                </a:solidFill>
                <a:effectLst>
                  <a:outerShdw blurRad="38100" dist="38100" dir="2700000" algn="tl">
                    <a:srgbClr val="000000">
                      <a:alpha val="43137"/>
                    </a:srgbClr>
                  </a:outerShdw>
                </a:effectLst>
                <a:latin typeface="+mj-lt"/>
                <a:ea typeface="+mj-ea"/>
                <a:cs typeface="+mj-cs"/>
              </a:defRPr>
            </a:lvl1pPr>
          </a:lstStyle>
          <a:p>
            <a:r>
              <a:rPr lang="zh-TW" altLang="en-US"/>
              <a:t>按一下以編輯母片標題樣式</a:t>
            </a:r>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兩項物件">
    <p:spTree>
      <p:nvGrpSpPr>
        <p:cNvPr id="1" name=""/>
        <p:cNvGrpSpPr/>
        <p:nvPr/>
      </p:nvGrpSpPr>
      <p:grpSpPr>
        <a:xfrm>
          <a:off x="0" y="0"/>
          <a:ext cx="0" cy="0"/>
          <a:chOff x="0" y="0"/>
          <a:chExt cx="0" cy="0"/>
        </a:xfrm>
      </p:grpSpPr>
      <p:sp>
        <p:nvSpPr>
          <p:cNvPr id="8" name="Date Placeholder 7"/>
          <p:cNvSpPr>
            <a:spLocks noGrp="1"/>
          </p:cNvSpPr>
          <p:nvPr>
            <p:ph type="dt" sz="half" idx="10"/>
          </p:nvPr>
        </p:nvSpPr>
        <p:spPr/>
        <p:txBody>
          <a:bodyPr/>
          <a:lstStyle/>
          <a:p>
            <a:fld id="{11041D3A-A443-41DE-B2E0-0075BEB96AAA}" type="datetimeFigureOut">
              <a:rPr lang="zh-TW" altLang="en-US" smtClean="0"/>
              <a:t>2017/4/24</a:t>
            </a:fld>
            <a:endParaRPr lang="zh-TW" altLang="en-US"/>
          </a:p>
        </p:txBody>
      </p:sp>
      <p:sp>
        <p:nvSpPr>
          <p:cNvPr id="9" name="Slide Number Placeholder 8"/>
          <p:cNvSpPr>
            <a:spLocks noGrp="1"/>
          </p:cNvSpPr>
          <p:nvPr>
            <p:ph type="sldNum" sz="quarter" idx="11"/>
          </p:nvPr>
        </p:nvSpPr>
        <p:spPr/>
        <p:txBody>
          <a:bodyPr/>
          <a:lstStyle/>
          <a:p>
            <a:fld id="{45BF5F7C-E570-44DD-921E-1A06A1E81294}" type="slidenum">
              <a:rPr lang="zh-TW" altLang="en-US" smtClean="0"/>
              <a:t>‹#›</a:t>
            </a:fld>
            <a:endParaRPr lang="zh-TW" altLang="en-US"/>
          </a:p>
        </p:txBody>
      </p:sp>
      <p:sp>
        <p:nvSpPr>
          <p:cNvPr id="10" name="Footer Placeholder 9"/>
          <p:cNvSpPr>
            <a:spLocks noGrp="1"/>
          </p:cNvSpPr>
          <p:nvPr>
            <p:ph type="ftr" sz="quarter" idx="12"/>
          </p:nvPr>
        </p:nvSpPr>
        <p:spPr/>
        <p:txBody>
          <a:bodyPr/>
          <a:lstStyle/>
          <a:p>
            <a:endParaRPr lang="zh-TW" altLang="en-US"/>
          </a:p>
        </p:txBody>
      </p:sp>
      <p:sp>
        <p:nvSpPr>
          <p:cNvPr id="11" name="Title 10"/>
          <p:cNvSpPr>
            <a:spLocks noGrp="1"/>
          </p:cNvSpPr>
          <p:nvPr>
            <p:ph type="title"/>
          </p:nvPr>
        </p:nvSpPr>
        <p:spPr/>
        <p:txBody>
          <a:bodyPr/>
          <a:lstStyle/>
          <a:p>
            <a:r>
              <a:rPr lang="zh-TW" altLang="en-US"/>
              <a:t>按一下以編輯母片標題樣式</a:t>
            </a:r>
            <a:endParaRPr lang="en-US" dirty="0"/>
          </a:p>
        </p:txBody>
      </p:sp>
      <p:sp>
        <p:nvSpPr>
          <p:cNvPr id="5" name="Content Placeholder 4"/>
          <p:cNvSpPr>
            <a:spLocks noGrp="1"/>
          </p:cNvSpPr>
          <p:nvPr>
            <p:ph sz="quarter" idx="13"/>
          </p:nvPr>
        </p:nvSpPr>
        <p:spPr>
          <a:xfrm>
            <a:off x="1344168" y="658368"/>
            <a:ext cx="3273552" cy="3429000"/>
          </a:xfrm>
        </p:spPr>
        <p:txBody>
          <a:body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endParaRPr lang="en-US" dirty="0"/>
          </a:p>
        </p:txBody>
      </p:sp>
      <p:sp>
        <p:nvSpPr>
          <p:cNvPr id="7" name="Content Placeholder 6"/>
          <p:cNvSpPr>
            <a:spLocks noGrp="1"/>
          </p:cNvSpPr>
          <p:nvPr>
            <p:ph sz="quarter" idx="14"/>
          </p:nvPr>
        </p:nvSpPr>
        <p:spPr>
          <a:xfrm>
            <a:off x="5029200" y="658368"/>
            <a:ext cx="3273552" cy="3432175"/>
          </a:xfrm>
        </p:spPr>
        <p:txBody>
          <a:body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對">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1341120" y="661976"/>
            <a:ext cx="3273552" cy="639762"/>
          </a:xfrm>
        </p:spPr>
        <p:txBody>
          <a:bodyPr anchor="ctr">
            <a:noAutofit/>
          </a:bodyPr>
          <a:lstStyle>
            <a:lvl1pPr marL="0" indent="0">
              <a:buNone/>
              <a:defRPr sz="22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a:t>按一下以編輯母片文字樣式</a:t>
            </a:r>
          </a:p>
        </p:txBody>
      </p:sp>
      <p:sp>
        <p:nvSpPr>
          <p:cNvPr id="4" name="Content Placeholder 3"/>
          <p:cNvSpPr>
            <a:spLocks noGrp="1"/>
          </p:cNvSpPr>
          <p:nvPr>
            <p:ph sz="half" idx="2"/>
          </p:nvPr>
        </p:nvSpPr>
        <p:spPr>
          <a:xfrm>
            <a:off x="1344168" y="1371600"/>
            <a:ext cx="3276600" cy="2743200"/>
          </a:xfrm>
        </p:spPr>
        <p:txBody>
          <a:bodyPr anchor="t"/>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endParaRPr lang="en-US" dirty="0"/>
          </a:p>
        </p:txBody>
      </p:sp>
      <p:sp>
        <p:nvSpPr>
          <p:cNvPr id="5" name="Text Placeholder 4"/>
          <p:cNvSpPr>
            <a:spLocks noGrp="1"/>
          </p:cNvSpPr>
          <p:nvPr>
            <p:ph type="body" sz="quarter" idx="3"/>
          </p:nvPr>
        </p:nvSpPr>
        <p:spPr>
          <a:xfrm>
            <a:off x="5029200" y="661976"/>
            <a:ext cx="3273552" cy="639762"/>
          </a:xfrm>
        </p:spPr>
        <p:txBody>
          <a:bodyPr anchor="ctr">
            <a:noAutofit/>
          </a:bodyPr>
          <a:lstStyle>
            <a:lvl1pPr marL="0" indent="0">
              <a:buNone/>
              <a:defRPr sz="22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a:t>按一下以編輯母片文字樣式</a:t>
            </a:r>
          </a:p>
        </p:txBody>
      </p:sp>
      <p:sp>
        <p:nvSpPr>
          <p:cNvPr id="6" name="Content Placeholder 5"/>
          <p:cNvSpPr>
            <a:spLocks noGrp="1"/>
          </p:cNvSpPr>
          <p:nvPr>
            <p:ph sz="quarter" idx="4"/>
          </p:nvPr>
        </p:nvSpPr>
        <p:spPr>
          <a:xfrm>
            <a:off x="5029200" y="1371600"/>
            <a:ext cx="3273552" cy="2743200"/>
          </a:xfrm>
        </p:spPr>
        <p:txBody>
          <a:bodyPr anchor="t"/>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endParaRPr lang="en-US" dirty="0"/>
          </a:p>
        </p:txBody>
      </p:sp>
      <p:sp>
        <p:nvSpPr>
          <p:cNvPr id="13" name="TextBox 12"/>
          <p:cNvSpPr txBox="1"/>
          <p:nvPr/>
        </p:nvSpPr>
        <p:spPr>
          <a:xfrm>
            <a:off x="1056640" y="520192"/>
            <a:ext cx="457200" cy="923330"/>
          </a:xfrm>
          <a:prstGeom prst="rect">
            <a:avLst/>
          </a:prstGeom>
          <a:noFill/>
        </p:spPr>
        <p:txBody>
          <a:bodyPr wrap="square" lIns="0" tIns="0" rIns="0" bIns="0" rtlCol="0" anchor="t" anchorCtr="0">
            <a:spAutoFit/>
          </a:bodyPr>
          <a:lstStyle/>
          <a:p>
            <a:r>
              <a:rPr lang="en-US" sz="6000" dirty="0">
                <a:effectLst>
                  <a:outerShdw blurRad="38100" dist="38100" dir="2700000" algn="tl">
                    <a:srgbClr val="000000">
                      <a:alpha val="43137"/>
                    </a:srgbClr>
                  </a:outerShdw>
                </a:effectLst>
                <a:latin typeface="+mn-lt"/>
              </a:rPr>
              <a:t>{</a:t>
            </a:r>
          </a:p>
        </p:txBody>
      </p:sp>
      <p:sp>
        <p:nvSpPr>
          <p:cNvPr id="18" name="TextBox 17"/>
          <p:cNvSpPr txBox="1"/>
          <p:nvPr/>
        </p:nvSpPr>
        <p:spPr>
          <a:xfrm>
            <a:off x="4780280" y="520192"/>
            <a:ext cx="457200" cy="923330"/>
          </a:xfrm>
          <a:prstGeom prst="rect">
            <a:avLst/>
          </a:prstGeom>
          <a:noFill/>
        </p:spPr>
        <p:txBody>
          <a:bodyPr wrap="square" lIns="0" tIns="0" rIns="0" bIns="0" rtlCol="0" anchor="t" anchorCtr="0">
            <a:spAutoFit/>
          </a:bodyPr>
          <a:lstStyle/>
          <a:p>
            <a:r>
              <a:rPr lang="en-US" sz="6000" dirty="0">
                <a:effectLst>
                  <a:outerShdw blurRad="38100" dist="38100" dir="2700000" algn="tl">
                    <a:srgbClr val="000000">
                      <a:alpha val="43137"/>
                    </a:srgbClr>
                  </a:outerShdw>
                </a:effectLst>
                <a:latin typeface="+mn-lt"/>
              </a:rPr>
              <a:t>{</a:t>
            </a:r>
          </a:p>
        </p:txBody>
      </p:sp>
      <p:sp>
        <p:nvSpPr>
          <p:cNvPr id="12" name="Title 11"/>
          <p:cNvSpPr>
            <a:spLocks noGrp="1"/>
          </p:cNvSpPr>
          <p:nvPr>
            <p:ph type="title"/>
          </p:nvPr>
        </p:nvSpPr>
        <p:spPr/>
        <p:txBody>
          <a:bodyPr/>
          <a:lstStyle/>
          <a:p>
            <a:r>
              <a:rPr lang="zh-TW" altLang="en-US"/>
              <a:t>按一下以編輯母片標題樣式</a:t>
            </a:r>
            <a:endParaRPr lang="en-US" dirty="0"/>
          </a:p>
        </p:txBody>
      </p:sp>
      <p:sp>
        <p:nvSpPr>
          <p:cNvPr id="14" name="Date Placeholder 13"/>
          <p:cNvSpPr>
            <a:spLocks noGrp="1"/>
          </p:cNvSpPr>
          <p:nvPr>
            <p:ph type="dt" sz="half" idx="10"/>
          </p:nvPr>
        </p:nvSpPr>
        <p:spPr/>
        <p:txBody>
          <a:bodyPr/>
          <a:lstStyle/>
          <a:p>
            <a:fld id="{11041D3A-A443-41DE-B2E0-0075BEB96AAA}" type="datetimeFigureOut">
              <a:rPr lang="zh-TW" altLang="en-US" smtClean="0"/>
              <a:t>2017/4/24</a:t>
            </a:fld>
            <a:endParaRPr lang="zh-TW" altLang="en-US"/>
          </a:p>
        </p:txBody>
      </p:sp>
      <p:sp>
        <p:nvSpPr>
          <p:cNvPr id="15" name="Slide Number Placeholder 14"/>
          <p:cNvSpPr>
            <a:spLocks noGrp="1"/>
          </p:cNvSpPr>
          <p:nvPr>
            <p:ph type="sldNum" sz="quarter" idx="11"/>
          </p:nvPr>
        </p:nvSpPr>
        <p:spPr/>
        <p:txBody>
          <a:bodyPr/>
          <a:lstStyle/>
          <a:p>
            <a:fld id="{45BF5F7C-E570-44DD-921E-1A06A1E81294}" type="slidenum">
              <a:rPr lang="zh-TW" altLang="en-US" smtClean="0"/>
              <a:t>‹#›</a:t>
            </a:fld>
            <a:endParaRPr lang="zh-TW" altLang="en-US"/>
          </a:p>
        </p:txBody>
      </p:sp>
      <p:sp>
        <p:nvSpPr>
          <p:cNvPr id="16" name="Footer Placeholder 15"/>
          <p:cNvSpPr>
            <a:spLocks noGrp="1"/>
          </p:cNvSpPr>
          <p:nvPr>
            <p:ph type="ftr" sz="quarter" idx="12"/>
          </p:nvPr>
        </p:nvSpPr>
        <p:spPr/>
        <p:txBody>
          <a:bodyPr/>
          <a:lstStyle/>
          <a:p>
            <a:endParaRPr lang="zh-TW" alt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只有標題">
    <p:spTree>
      <p:nvGrpSpPr>
        <p:cNvPr id="1" name=""/>
        <p:cNvGrpSpPr/>
        <p:nvPr/>
      </p:nvGrpSpPr>
      <p:grpSpPr>
        <a:xfrm>
          <a:off x="0" y="0"/>
          <a:ext cx="0" cy="0"/>
          <a:chOff x="0" y="0"/>
          <a:chExt cx="0" cy="0"/>
        </a:xfrm>
      </p:grpSpPr>
      <p:sp>
        <p:nvSpPr>
          <p:cNvPr id="6" name="Title 5"/>
          <p:cNvSpPr>
            <a:spLocks noGrp="1"/>
          </p:cNvSpPr>
          <p:nvPr>
            <p:ph type="title"/>
          </p:nvPr>
        </p:nvSpPr>
        <p:spPr/>
        <p:txBody>
          <a:bodyPr/>
          <a:lstStyle/>
          <a:p>
            <a:r>
              <a:rPr lang="zh-TW" altLang="en-US"/>
              <a:t>按一下以編輯母片標題樣式</a:t>
            </a:r>
            <a:endParaRPr lang="en-US"/>
          </a:p>
        </p:txBody>
      </p:sp>
      <p:sp>
        <p:nvSpPr>
          <p:cNvPr id="7" name="Date Placeholder 6"/>
          <p:cNvSpPr>
            <a:spLocks noGrp="1"/>
          </p:cNvSpPr>
          <p:nvPr>
            <p:ph type="dt" sz="half" idx="10"/>
          </p:nvPr>
        </p:nvSpPr>
        <p:spPr/>
        <p:txBody>
          <a:bodyPr/>
          <a:lstStyle/>
          <a:p>
            <a:fld id="{11041D3A-A443-41DE-B2E0-0075BEB96AAA}" type="datetimeFigureOut">
              <a:rPr lang="zh-TW" altLang="en-US" smtClean="0"/>
              <a:t>2017/4/24</a:t>
            </a:fld>
            <a:endParaRPr lang="zh-TW" altLang="en-US"/>
          </a:p>
        </p:txBody>
      </p:sp>
      <p:sp>
        <p:nvSpPr>
          <p:cNvPr id="8" name="Slide Number Placeholder 7"/>
          <p:cNvSpPr>
            <a:spLocks noGrp="1"/>
          </p:cNvSpPr>
          <p:nvPr>
            <p:ph type="sldNum" sz="quarter" idx="11"/>
          </p:nvPr>
        </p:nvSpPr>
        <p:spPr/>
        <p:txBody>
          <a:bodyPr/>
          <a:lstStyle/>
          <a:p>
            <a:fld id="{45BF5F7C-E570-44DD-921E-1A06A1E81294}" type="slidenum">
              <a:rPr lang="zh-TW" altLang="en-US" smtClean="0"/>
              <a:t>‹#›</a:t>
            </a:fld>
            <a:endParaRPr lang="zh-TW" altLang="en-US"/>
          </a:p>
        </p:txBody>
      </p:sp>
      <p:sp>
        <p:nvSpPr>
          <p:cNvPr id="9" name="Footer Placeholder 8"/>
          <p:cNvSpPr>
            <a:spLocks noGrp="1"/>
          </p:cNvSpPr>
          <p:nvPr>
            <p:ph type="ftr" sz="quarter" idx="12"/>
          </p:nvPr>
        </p:nvSpPr>
        <p:spPr/>
        <p:txBody>
          <a:bodyPr/>
          <a:lstStyle/>
          <a:p>
            <a:endParaRPr lang="zh-TW" alt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5" name="Date Placeholder 4"/>
          <p:cNvSpPr>
            <a:spLocks noGrp="1"/>
          </p:cNvSpPr>
          <p:nvPr>
            <p:ph type="dt" sz="half" idx="10"/>
          </p:nvPr>
        </p:nvSpPr>
        <p:spPr/>
        <p:txBody>
          <a:bodyPr/>
          <a:lstStyle/>
          <a:p>
            <a:fld id="{11041D3A-A443-41DE-B2E0-0075BEB96AAA}" type="datetimeFigureOut">
              <a:rPr lang="zh-TW" altLang="en-US" smtClean="0"/>
              <a:t>2017/4/24</a:t>
            </a:fld>
            <a:endParaRPr lang="zh-TW" altLang="en-US"/>
          </a:p>
        </p:txBody>
      </p:sp>
      <p:sp>
        <p:nvSpPr>
          <p:cNvPr id="6" name="Slide Number Placeholder 5"/>
          <p:cNvSpPr>
            <a:spLocks noGrp="1"/>
          </p:cNvSpPr>
          <p:nvPr>
            <p:ph type="sldNum" sz="quarter" idx="11"/>
          </p:nvPr>
        </p:nvSpPr>
        <p:spPr/>
        <p:txBody>
          <a:bodyPr/>
          <a:lstStyle/>
          <a:p>
            <a:fld id="{45BF5F7C-E570-44DD-921E-1A06A1E81294}" type="slidenum">
              <a:rPr lang="zh-TW" altLang="en-US" smtClean="0"/>
              <a:t>‹#›</a:t>
            </a:fld>
            <a:endParaRPr lang="zh-TW" altLang="en-US"/>
          </a:p>
        </p:txBody>
      </p:sp>
      <p:sp>
        <p:nvSpPr>
          <p:cNvPr id="7" name="Footer Placeholder 6"/>
          <p:cNvSpPr>
            <a:spLocks noGrp="1"/>
          </p:cNvSpPr>
          <p:nvPr>
            <p:ph type="ftr" sz="quarter" idx="12"/>
          </p:nvPr>
        </p:nvSpPr>
        <p:spPr/>
        <p:txBody>
          <a:bodyPr/>
          <a:lstStyle/>
          <a:p>
            <a:endParaRPr lang="zh-TW" alt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含標題的內容">
    <p:spTree>
      <p:nvGrpSpPr>
        <p:cNvPr id="1" name=""/>
        <p:cNvGrpSpPr/>
        <p:nvPr/>
      </p:nvGrpSpPr>
      <p:grpSpPr>
        <a:xfrm>
          <a:off x="0" y="0"/>
          <a:ext cx="0" cy="0"/>
          <a:chOff x="0" y="0"/>
          <a:chExt cx="0" cy="0"/>
        </a:xfrm>
      </p:grpSpPr>
      <p:sp>
        <p:nvSpPr>
          <p:cNvPr id="9" name="TextBox 8"/>
          <p:cNvSpPr txBox="1"/>
          <p:nvPr/>
        </p:nvSpPr>
        <p:spPr>
          <a:xfrm>
            <a:off x="5328920" y="1774588"/>
            <a:ext cx="457200" cy="1231106"/>
          </a:xfrm>
          <a:prstGeom prst="rect">
            <a:avLst/>
          </a:prstGeom>
          <a:noFill/>
        </p:spPr>
        <p:txBody>
          <a:bodyPr wrap="square" lIns="0" tIns="0" rIns="0" bIns="0" rtlCol="0" anchor="t" anchorCtr="0">
            <a:spAutoFit/>
          </a:bodyPr>
          <a:lstStyle/>
          <a:p>
            <a:r>
              <a:rPr lang="en-US" sz="8000" dirty="0">
                <a:effectLst>
                  <a:outerShdw blurRad="38100" dist="38100" dir="2700000" algn="tl">
                    <a:srgbClr val="000000">
                      <a:alpha val="43137"/>
                    </a:srgbClr>
                  </a:outerShdw>
                </a:effectLst>
                <a:latin typeface="+mn-lt"/>
              </a:rPr>
              <a:t>{</a:t>
            </a:r>
          </a:p>
        </p:txBody>
      </p:sp>
      <p:sp>
        <p:nvSpPr>
          <p:cNvPr id="3" name="Content Placeholder 2"/>
          <p:cNvSpPr>
            <a:spLocks noGrp="1"/>
          </p:cNvSpPr>
          <p:nvPr>
            <p:ph idx="1"/>
          </p:nvPr>
        </p:nvSpPr>
        <p:spPr>
          <a:xfrm>
            <a:off x="838200" y="685801"/>
            <a:ext cx="4343400" cy="3429000"/>
          </a:xfrm>
        </p:spPr>
        <p:txBody>
          <a:bodyPr anchor="ctr"/>
          <a:lstStyle>
            <a:lvl1pPr>
              <a:defRPr sz="2400"/>
            </a:lvl1pPr>
            <a:lvl2pPr>
              <a:defRPr sz="2200"/>
            </a:lvl2pPr>
            <a:lvl3pPr>
              <a:defRPr sz="2000"/>
            </a:lvl3pPr>
            <a:lvl4pPr>
              <a:defRPr sz="1800"/>
            </a:lvl4pPr>
            <a:lvl5pPr>
              <a:defRPr sz="1800"/>
            </a:lvl5pPr>
            <a:lvl6pPr>
              <a:defRPr sz="2000"/>
            </a:lvl6pPr>
            <a:lvl7pPr>
              <a:defRPr sz="2000"/>
            </a:lvl7pPr>
            <a:lvl8pPr>
              <a:defRPr sz="2000"/>
            </a:lvl8pPr>
            <a:lvl9pPr>
              <a:defRPr sz="20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endParaRPr lang="en-US" dirty="0"/>
          </a:p>
        </p:txBody>
      </p:sp>
      <p:sp>
        <p:nvSpPr>
          <p:cNvPr id="4" name="Text Placeholder 3"/>
          <p:cNvSpPr>
            <a:spLocks noGrp="1"/>
          </p:cNvSpPr>
          <p:nvPr>
            <p:ph type="body" sz="half" idx="2"/>
          </p:nvPr>
        </p:nvSpPr>
        <p:spPr>
          <a:xfrm>
            <a:off x="5715000" y="685801"/>
            <a:ext cx="2590800" cy="3429000"/>
          </a:xfrm>
        </p:spPr>
        <p:txBody>
          <a:bodyPr anchor="ctr">
            <a:normAutofit/>
          </a:bodyPr>
          <a:lstStyle>
            <a:lvl1pPr marL="0" indent="0">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TW" altLang="en-US"/>
              <a:t>按一下以編輯母片文字樣式</a:t>
            </a:r>
          </a:p>
        </p:txBody>
      </p:sp>
      <p:sp>
        <p:nvSpPr>
          <p:cNvPr id="15" name="Date Placeholder 14"/>
          <p:cNvSpPr>
            <a:spLocks noGrp="1"/>
          </p:cNvSpPr>
          <p:nvPr>
            <p:ph type="dt" sz="half" idx="10"/>
          </p:nvPr>
        </p:nvSpPr>
        <p:spPr/>
        <p:txBody>
          <a:bodyPr/>
          <a:lstStyle/>
          <a:p>
            <a:fld id="{11041D3A-A443-41DE-B2E0-0075BEB96AAA}" type="datetimeFigureOut">
              <a:rPr lang="zh-TW" altLang="en-US" smtClean="0"/>
              <a:t>2017/4/24</a:t>
            </a:fld>
            <a:endParaRPr lang="zh-TW" altLang="en-US"/>
          </a:p>
        </p:txBody>
      </p:sp>
      <p:sp>
        <p:nvSpPr>
          <p:cNvPr id="16" name="Slide Number Placeholder 15"/>
          <p:cNvSpPr>
            <a:spLocks noGrp="1"/>
          </p:cNvSpPr>
          <p:nvPr>
            <p:ph type="sldNum" sz="quarter" idx="11"/>
          </p:nvPr>
        </p:nvSpPr>
        <p:spPr/>
        <p:txBody>
          <a:bodyPr/>
          <a:lstStyle/>
          <a:p>
            <a:fld id="{45BF5F7C-E570-44DD-921E-1A06A1E81294}" type="slidenum">
              <a:rPr lang="zh-TW" altLang="en-US" smtClean="0"/>
              <a:t>‹#›</a:t>
            </a:fld>
            <a:endParaRPr lang="zh-TW" altLang="en-US"/>
          </a:p>
        </p:txBody>
      </p:sp>
      <p:sp>
        <p:nvSpPr>
          <p:cNvPr id="17" name="Footer Placeholder 16"/>
          <p:cNvSpPr>
            <a:spLocks noGrp="1"/>
          </p:cNvSpPr>
          <p:nvPr>
            <p:ph type="ftr" sz="quarter" idx="12"/>
          </p:nvPr>
        </p:nvSpPr>
        <p:spPr/>
        <p:txBody>
          <a:bodyPr/>
          <a:lstStyle/>
          <a:p>
            <a:endParaRPr lang="zh-TW" altLang="en-US"/>
          </a:p>
        </p:txBody>
      </p:sp>
      <p:sp>
        <p:nvSpPr>
          <p:cNvPr id="18" name="Title 17"/>
          <p:cNvSpPr>
            <a:spLocks noGrp="1"/>
          </p:cNvSpPr>
          <p:nvPr>
            <p:ph type="title"/>
          </p:nvPr>
        </p:nvSpPr>
        <p:spPr/>
        <p:txBody>
          <a:bodyPr/>
          <a:lstStyle/>
          <a:p>
            <a:r>
              <a:rPr lang="zh-TW" altLang="en-US"/>
              <a:t>按一下以編輯母片標題樣式</a:t>
            </a:r>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含標題的圖片">
    <p:spTree>
      <p:nvGrpSpPr>
        <p:cNvPr id="1" name=""/>
        <p:cNvGrpSpPr/>
        <p:nvPr/>
      </p:nvGrpSpPr>
      <p:grpSpPr>
        <a:xfrm>
          <a:off x="0" y="0"/>
          <a:ext cx="0" cy="0"/>
          <a:chOff x="0" y="0"/>
          <a:chExt cx="0" cy="0"/>
        </a:xfrm>
      </p:grpSpPr>
      <p:sp>
        <p:nvSpPr>
          <p:cNvPr id="3" name="Picture Placeholder 2"/>
          <p:cNvSpPr>
            <a:spLocks noGrp="1"/>
          </p:cNvSpPr>
          <p:nvPr>
            <p:ph type="pic" idx="1"/>
          </p:nvPr>
        </p:nvSpPr>
        <p:spPr>
          <a:xfrm>
            <a:off x="1219200" y="612775"/>
            <a:ext cx="6705600" cy="2546985"/>
          </a:xfrm>
          <a:effectLst>
            <a:outerShdw blurRad="152400" dist="317500" dir="5400000" sx="90000" sy="-19000" rotWithShape="0">
              <a:prstClr val="black">
                <a:alpha val="15000"/>
              </a:prstClr>
            </a:outerShdw>
          </a:effectLst>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zh-TW" altLang="en-US"/>
              <a:t>按一下圖示以新增圖片</a:t>
            </a:r>
            <a:endParaRPr lang="en-US"/>
          </a:p>
        </p:txBody>
      </p:sp>
      <p:sp>
        <p:nvSpPr>
          <p:cNvPr id="4" name="Text Placeholder 3"/>
          <p:cNvSpPr>
            <a:spLocks noGrp="1"/>
          </p:cNvSpPr>
          <p:nvPr>
            <p:ph type="body" sz="half" idx="2"/>
          </p:nvPr>
        </p:nvSpPr>
        <p:spPr>
          <a:xfrm>
            <a:off x="2743200" y="3453047"/>
            <a:ext cx="5029200" cy="720804"/>
          </a:xfrm>
        </p:spPr>
        <p:txBody>
          <a:bodyPr anchor="ctr">
            <a:normAutofit/>
          </a:bodyPr>
          <a:lstStyle>
            <a:lvl1pPr marL="0" indent="0">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TW" altLang="en-US"/>
              <a:t>按一下以編輯母片文字樣式</a:t>
            </a:r>
          </a:p>
        </p:txBody>
      </p:sp>
      <p:sp>
        <p:nvSpPr>
          <p:cNvPr id="9" name="TextBox 8"/>
          <p:cNvSpPr txBox="1"/>
          <p:nvPr/>
        </p:nvSpPr>
        <p:spPr>
          <a:xfrm>
            <a:off x="2435352" y="3331464"/>
            <a:ext cx="457200" cy="923330"/>
          </a:xfrm>
          <a:prstGeom prst="rect">
            <a:avLst/>
          </a:prstGeom>
          <a:noFill/>
        </p:spPr>
        <p:txBody>
          <a:bodyPr wrap="square" lIns="0" tIns="0" rIns="0" bIns="0" rtlCol="0" anchor="t" anchorCtr="0">
            <a:spAutoFit/>
          </a:bodyPr>
          <a:lstStyle/>
          <a:p>
            <a:r>
              <a:rPr lang="en-US" sz="6000" dirty="0">
                <a:effectLst>
                  <a:outerShdw blurRad="38100" dist="38100" dir="2700000" algn="tl">
                    <a:srgbClr val="000000">
                      <a:alpha val="43137"/>
                    </a:srgbClr>
                  </a:outerShdw>
                </a:effectLst>
                <a:latin typeface="+mn-lt"/>
              </a:rPr>
              <a:t>{</a:t>
            </a:r>
          </a:p>
        </p:txBody>
      </p:sp>
      <p:sp>
        <p:nvSpPr>
          <p:cNvPr id="11" name="Title 10"/>
          <p:cNvSpPr>
            <a:spLocks noGrp="1"/>
          </p:cNvSpPr>
          <p:nvPr>
            <p:ph type="title"/>
          </p:nvPr>
        </p:nvSpPr>
        <p:spPr/>
        <p:txBody>
          <a:bodyPr/>
          <a:lstStyle/>
          <a:p>
            <a:r>
              <a:rPr lang="zh-TW" altLang="en-US"/>
              <a:t>按一下以編輯母片標題樣式</a:t>
            </a:r>
            <a:endParaRPr lang="en-US"/>
          </a:p>
        </p:txBody>
      </p:sp>
      <p:sp>
        <p:nvSpPr>
          <p:cNvPr id="13" name="Date Placeholder 12"/>
          <p:cNvSpPr>
            <a:spLocks noGrp="1"/>
          </p:cNvSpPr>
          <p:nvPr>
            <p:ph type="dt" sz="half" idx="10"/>
          </p:nvPr>
        </p:nvSpPr>
        <p:spPr/>
        <p:txBody>
          <a:bodyPr/>
          <a:lstStyle/>
          <a:p>
            <a:fld id="{11041D3A-A443-41DE-B2E0-0075BEB96AAA}" type="datetimeFigureOut">
              <a:rPr lang="zh-TW" altLang="en-US" smtClean="0"/>
              <a:t>2017/4/24</a:t>
            </a:fld>
            <a:endParaRPr lang="zh-TW" altLang="en-US"/>
          </a:p>
        </p:txBody>
      </p:sp>
      <p:sp>
        <p:nvSpPr>
          <p:cNvPr id="14" name="Slide Number Placeholder 13"/>
          <p:cNvSpPr>
            <a:spLocks noGrp="1"/>
          </p:cNvSpPr>
          <p:nvPr>
            <p:ph type="sldNum" sz="quarter" idx="11"/>
          </p:nvPr>
        </p:nvSpPr>
        <p:spPr/>
        <p:txBody>
          <a:bodyPr/>
          <a:lstStyle/>
          <a:p>
            <a:fld id="{45BF5F7C-E570-44DD-921E-1A06A1E81294}" type="slidenum">
              <a:rPr lang="zh-TW" altLang="en-US" smtClean="0"/>
              <a:t>‹#›</a:t>
            </a:fld>
            <a:endParaRPr lang="zh-TW" altLang="en-US"/>
          </a:p>
        </p:txBody>
      </p:sp>
      <p:sp>
        <p:nvSpPr>
          <p:cNvPr id="15" name="Footer Placeholder 14"/>
          <p:cNvSpPr>
            <a:spLocks noGrp="1"/>
          </p:cNvSpPr>
          <p:nvPr>
            <p:ph type="ftr" sz="quarter" idx="12"/>
          </p:nvPr>
        </p:nvSpPr>
        <p:spPr/>
        <p:txBody>
          <a:bodyPr/>
          <a:lstStyle/>
          <a:p>
            <a:endParaRPr lang="zh-TW" alt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標題及直排文字">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TW" altLang="en-US"/>
              <a:t>按一下以編輯母片標題樣式</a:t>
            </a:r>
            <a:endParaRPr lang="en-US" dirty="0"/>
          </a:p>
        </p:txBody>
      </p:sp>
      <p:sp>
        <p:nvSpPr>
          <p:cNvPr id="3" name="Vertical Text Placeholder 2"/>
          <p:cNvSpPr>
            <a:spLocks noGrp="1"/>
          </p:cNvSpPr>
          <p:nvPr>
            <p:ph type="body" orient="vert" idx="1"/>
          </p:nvPr>
        </p:nvSpPr>
        <p:spPr>
          <a:xfrm>
            <a:off x="2133600" y="685801"/>
            <a:ext cx="5791200" cy="3505199"/>
          </a:xfrm>
        </p:spPr>
        <p:txBody>
          <a:bodyPr vert="eaVert" anchor="t"/>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endParaRPr lang="en-US"/>
          </a:p>
        </p:txBody>
      </p:sp>
      <p:sp>
        <p:nvSpPr>
          <p:cNvPr id="4" name="Date Placeholder 3"/>
          <p:cNvSpPr>
            <a:spLocks noGrp="1"/>
          </p:cNvSpPr>
          <p:nvPr>
            <p:ph type="dt" sz="half" idx="10"/>
          </p:nvPr>
        </p:nvSpPr>
        <p:spPr/>
        <p:txBody>
          <a:bodyPr/>
          <a:lstStyle/>
          <a:p>
            <a:fld id="{11041D3A-A443-41DE-B2E0-0075BEB96AAA}" type="datetimeFigureOut">
              <a:rPr lang="zh-TW" altLang="en-US" smtClean="0"/>
              <a:t>2017/4/24</a:t>
            </a:fld>
            <a:endParaRPr lang="zh-TW" altLang="en-US"/>
          </a:p>
        </p:txBody>
      </p:sp>
      <p:sp>
        <p:nvSpPr>
          <p:cNvPr id="5" name="Footer Placeholder 4"/>
          <p:cNvSpPr>
            <a:spLocks noGrp="1"/>
          </p:cNvSpPr>
          <p:nvPr>
            <p:ph type="ftr" sz="quarter" idx="11"/>
          </p:nvPr>
        </p:nvSpPr>
        <p:spPr/>
        <p:txBody>
          <a:bodyPr/>
          <a:lstStyle/>
          <a:p>
            <a:endParaRPr lang="zh-TW" altLang="en-US"/>
          </a:p>
        </p:txBody>
      </p:sp>
      <p:sp>
        <p:nvSpPr>
          <p:cNvPr id="6" name="Slide Number Placeholder 5"/>
          <p:cNvSpPr>
            <a:spLocks noGrp="1"/>
          </p:cNvSpPr>
          <p:nvPr>
            <p:ph type="sldNum" sz="quarter" idx="12"/>
          </p:nvPr>
        </p:nvSpPr>
        <p:spPr/>
        <p:txBody>
          <a:bodyPr/>
          <a:lstStyle/>
          <a:p>
            <a:fld id="{45BF5F7C-E570-44DD-921E-1A06A1E81294}" type="slidenum">
              <a:rPr lang="zh-TW" altLang="en-US" smtClean="0"/>
              <a:t>‹#›</a:t>
            </a:fld>
            <a:endParaRPr lang="zh-TW" alt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直排標題及文字">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09600" y="609601"/>
            <a:ext cx="2133600" cy="5181600"/>
          </a:xfrm>
        </p:spPr>
        <p:txBody>
          <a:bodyPr vert="eaVert"/>
          <a:lstStyle/>
          <a:p>
            <a:r>
              <a:rPr lang="zh-TW" altLang="en-US"/>
              <a:t>按一下以編輯母片標題樣式</a:t>
            </a:r>
            <a:endParaRPr lang="en-US" dirty="0"/>
          </a:p>
        </p:txBody>
      </p:sp>
      <p:sp>
        <p:nvSpPr>
          <p:cNvPr id="3" name="Vertical Text Placeholder 2"/>
          <p:cNvSpPr>
            <a:spLocks noGrp="1"/>
          </p:cNvSpPr>
          <p:nvPr>
            <p:ph type="body" orient="vert" idx="1"/>
          </p:nvPr>
        </p:nvSpPr>
        <p:spPr>
          <a:xfrm>
            <a:off x="2895600" y="685801"/>
            <a:ext cx="5029200" cy="4572000"/>
          </a:xfrm>
        </p:spPr>
        <p:txBody>
          <a:bodyPr vert="eaVert" anchor="t"/>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endParaRPr lang="en-US" dirty="0"/>
          </a:p>
        </p:txBody>
      </p:sp>
      <p:sp>
        <p:nvSpPr>
          <p:cNvPr id="4" name="Date Placeholder 3"/>
          <p:cNvSpPr>
            <a:spLocks noGrp="1"/>
          </p:cNvSpPr>
          <p:nvPr>
            <p:ph type="dt" sz="half" idx="10"/>
          </p:nvPr>
        </p:nvSpPr>
        <p:spPr/>
        <p:txBody>
          <a:bodyPr/>
          <a:lstStyle/>
          <a:p>
            <a:fld id="{11041D3A-A443-41DE-B2E0-0075BEB96AAA}" type="datetimeFigureOut">
              <a:rPr lang="zh-TW" altLang="en-US" smtClean="0"/>
              <a:t>2017/4/24</a:t>
            </a:fld>
            <a:endParaRPr lang="zh-TW" altLang="en-US"/>
          </a:p>
        </p:txBody>
      </p:sp>
      <p:sp>
        <p:nvSpPr>
          <p:cNvPr id="5" name="Footer Placeholder 4"/>
          <p:cNvSpPr>
            <a:spLocks noGrp="1"/>
          </p:cNvSpPr>
          <p:nvPr>
            <p:ph type="ftr" sz="quarter" idx="11"/>
          </p:nvPr>
        </p:nvSpPr>
        <p:spPr/>
        <p:txBody>
          <a:bodyPr/>
          <a:lstStyle/>
          <a:p>
            <a:endParaRPr lang="zh-TW" altLang="en-US"/>
          </a:p>
        </p:txBody>
      </p:sp>
      <p:sp>
        <p:nvSpPr>
          <p:cNvPr id="6" name="Slide Number Placeholder 5"/>
          <p:cNvSpPr>
            <a:spLocks noGrp="1"/>
          </p:cNvSpPr>
          <p:nvPr>
            <p:ph type="sldNum" sz="quarter" idx="12"/>
          </p:nvPr>
        </p:nvSpPr>
        <p:spPr/>
        <p:txBody>
          <a:bodyPr/>
          <a:lstStyle/>
          <a:p>
            <a:fld id="{45BF5F7C-E570-44DD-921E-1A06A1E81294}" type="slidenum">
              <a:rPr lang="zh-TW" altLang="en-US" smtClean="0"/>
              <a:t>‹#›</a:t>
            </a:fld>
            <a:endParaRPr lang="zh-TW" alt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Rectangle 6"/>
          <p:cNvSpPr/>
          <p:nvPr/>
        </p:nvSpPr>
        <p:spPr>
          <a:xfrm>
            <a:off x="0" y="0"/>
            <a:ext cx="9144000" cy="6858000"/>
          </a:xfrm>
          <a:prstGeom prst="rect">
            <a:avLst/>
          </a:prstGeom>
          <a:gradFill>
            <a:gsLst>
              <a:gs pos="0">
                <a:schemeClr val="accent6">
                  <a:lumMod val="50000"/>
                  <a:alpha val="36000"/>
                </a:schemeClr>
              </a:gs>
              <a:gs pos="100000">
                <a:schemeClr val="bg2">
                  <a:alpha val="1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Oval 7"/>
          <p:cNvSpPr/>
          <p:nvPr/>
        </p:nvSpPr>
        <p:spPr>
          <a:xfrm rot="19724275">
            <a:off x="1373221" y="1038440"/>
            <a:ext cx="7240620" cy="5706987"/>
          </a:xfrm>
          <a:prstGeom prst="ellipse">
            <a:avLst/>
          </a:prstGeom>
          <a:gradFill flip="none" rotWithShape="1">
            <a:gsLst>
              <a:gs pos="0">
                <a:schemeClr val="accent6">
                  <a:lumMod val="60000"/>
                  <a:lumOff val="40000"/>
                  <a:alpha val="7000"/>
                </a:schemeClr>
              </a:gs>
              <a:gs pos="58000">
                <a:schemeClr val="bg2">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Oval 8"/>
          <p:cNvSpPr/>
          <p:nvPr/>
        </p:nvSpPr>
        <p:spPr>
          <a:xfrm rot="17656910">
            <a:off x="-274211" y="1165875"/>
            <a:ext cx="5538472" cy="4480459"/>
          </a:xfrm>
          <a:prstGeom prst="ellipse">
            <a:avLst/>
          </a:prstGeom>
          <a:gradFill flip="none" rotWithShape="1">
            <a:gsLst>
              <a:gs pos="0">
                <a:schemeClr val="accent6">
                  <a:lumMod val="60000"/>
                  <a:lumOff val="40000"/>
                  <a:alpha val="8000"/>
                </a:schemeClr>
              </a:gs>
              <a:gs pos="58000">
                <a:schemeClr val="bg2">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Oval 9"/>
          <p:cNvSpPr/>
          <p:nvPr/>
        </p:nvSpPr>
        <p:spPr>
          <a:xfrm rot="19724275">
            <a:off x="3277955" y="116854"/>
            <a:ext cx="6479362" cy="4754757"/>
          </a:xfrm>
          <a:prstGeom prst="ellipse">
            <a:avLst/>
          </a:prstGeom>
          <a:gradFill flip="none" rotWithShape="1">
            <a:gsLst>
              <a:gs pos="0">
                <a:schemeClr val="accent6">
                  <a:lumMod val="60000"/>
                  <a:lumOff val="40000"/>
                  <a:alpha val="8000"/>
                </a:schemeClr>
              </a:gs>
              <a:gs pos="58000">
                <a:schemeClr val="bg2">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Placeholder 1"/>
          <p:cNvSpPr>
            <a:spLocks noGrp="1"/>
          </p:cNvSpPr>
          <p:nvPr>
            <p:ph type="title"/>
          </p:nvPr>
        </p:nvSpPr>
        <p:spPr>
          <a:xfrm>
            <a:off x="777240" y="4876800"/>
            <a:ext cx="7543800" cy="914400"/>
          </a:xfrm>
          <a:prstGeom prst="rect">
            <a:avLst/>
          </a:prstGeom>
        </p:spPr>
        <p:txBody>
          <a:bodyPr vert="horz" lIns="91440" tIns="45720" rIns="91440" bIns="45720" rtlCol="0" anchor="b">
            <a:noAutofit/>
          </a:bodyPr>
          <a:lstStyle/>
          <a:p>
            <a:r>
              <a:rPr lang="zh-TW" altLang="en-US"/>
              <a:t>按一下以編輯母片標題樣式</a:t>
            </a:r>
            <a:endParaRPr lang="en-US" dirty="0"/>
          </a:p>
        </p:txBody>
      </p:sp>
      <p:sp>
        <p:nvSpPr>
          <p:cNvPr id="3" name="Text Placeholder 2"/>
          <p:cNvSpPr>
            <a:spLocks noGrp="1"/>
          </p:cNvSpPr>
          <p:nvPr>
            <p:ph type="body" idx="1"/>
          </p:nvPr>
        </p:nvSpPr>
        <p:spPr>
          <a:xfrm>
            <a:off x="2133600" y="685801"/>
            <a:ext cx="6096000" cy="3657599"/>
          </a:xfrm>
          <a:prstGeom prst="rect">
            <a:avLst/>
          </a:prstGeom>
        </p:spPr>
        <p:txBody>
          <a:bodyPr vert="horz" lIns="91440" tIns="45720" rIns="91440" bIns="45720" rtlCol="0" anchor="ctr">
            <a:normAutofit/>
          </a:body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endParaRPr lang="en-US" dirty="0"/>
          </a:p>
        </p:txBody>
      </p:sp>
      <p:sp>
        <p:nvSpPr>
          <p:cNvPr id="4" name="Date Placeholder 3"/>
          <p:cNvSpPr>
            <a:spLocks noGrp="1"/>
          </p:cNvSpPr>
          <p:nvPr>
            <p:ph type="dt" sz="half" idx="2"/>
          </p:nvPr>
        </p:nvSpPr>
        <p:spPr>
          <a:xfrm>
            <a:off x="6172200" y="6154738"/>
            <a:ext cx="2133600" cy="365125"/>
          </a:xfrm>
          <a:prstGeom prst="rect">
            <a:avLst/>
          </a:prstGeom>
        </p:spPr>
        <p:txBody>
          <a:bodyPr vert="horz" lIns="91440" tIns="45720" rIns="91440" bIns="45720" rtlCol="0" anchor="t"/>
          <a:lstStyle>
            <a:lvl1pPr algn="r">
              <a:defRPr sz="1100">
                <a:solidFill>
                  <a:schemeClr val="tx1">
                    <a:alpha val="60000"/>
                  </a:schemeClr>
                </a:solidFill>
                <a:effectLst/>
              </a:defRPr>
            </a:lvl1pPr>
          </a:lstStyle>
          <a:p>
            <a:fld id="{11041D3A-A443-41DE-B2E0-0075BEB96AAA}" type="datetimeFigureOut">
              <a:rPr lang="zh-TW" altLang="en-US" smtClean="0"/>
              <a:t>2017/4/24</a:t>
            </a:fld>
            <a:endParaRPr lang="zh-TW" altLang="en-US"/>
          </a:p>
        </p:txBody>
      </p:sp>
      <p:sp>
        <p:nvSpPr>
          <p:cNvPr id="5" name="Footer Placeholder 4"/>
          <p:cNvSpPr>
            <a:spLocks noGrp="1"/>
          </p:cNvSpPr>
          <p:nvPr>
            <p:ph type="ftr" sz="quarter" idx="3"/>
          </p:nvPr>
        </p:nvSpPr>
        <p:spPr>
          <a:xfrm>
            <a:off x="822960" y="6154738"/>
            <a:ext cx="4572000" cy="365125"/>
          </a:xfrm>
          <a:prstGeom prst="rect">
            <a:avLst/>
          </a:prstGeom>
        </p:spPr>
        <p:txBody>
          <a:bodyPr vert="horz" lIns="91440" tIns="45720" rIns="91440" bIns="45720" rtlCol="0" anchor="t"/>
          <a:lstStyle>
            <a:lvl1pPr algn="l">
              <a:defRPr sz="1100">
                <a:solidFill>
                  <a:schemeClr val="tx1">
                    <a:alpha val="60000"/>
                  </a:schemeClr>
                </a:solidFill>
                <a:effectLst/>
              </a:defRPr>
            </a:lvl1pPr>
          </a:lstStyle>
          <a:p>
            <a:endParaRPr lang="zh-TW" altLang="en-US"/>
          </a:p>
        </p:txBody>
      </p:sp>
      <p:sp>
        <p:nvSpPr>
          <p:cNvPr id="6" name="Slide Number Placeholder 5"/>
          <p:cNvSpPr>
            <a:spLocks noGrp="1"/>
          </p:cNvSpPr>
          <p:nvPr>
            <p:ph type="sldNum" sz="quarter" idx="4"/>
          </p:nvPr>
        </p:nvSpPr>
        <p:spPr>
          <a:xfrm>
            <a:off x="822960" y="5842000"/>
            <a:ext cx="2133600" cy="304800"/>
          </a:xfrm>
          <a:prstGeom prst="rect">
            <a:avLst/>
          </a:prstGeom>
        </p:spPr>
        <p:txBody>
          <a:bodyPr vert="horz" lIns="91440" tIns="45720" rIns="91440" bIns="9144" rtlCol="0" anchor="b"/>
          <a:lstStyle>
            <a:lvl1pPr algn="l">
              <a:defRPr sz="1600">
                <a:solidFill>
                  <a:schemeClr val="tx1">
                    <a:alpha val="60000"/>
                  </a:schemeClr>
                </a:solidFill>
                <a:effectLst/>
              </a:defRPr>
            </a:lvl1pPr>
          </a:lstStyle>
          <a:p>
            <a:fld id="{45BF5F7C-E570-44DD-921E-1A06A1E81294}" type="slidenum">
              <a:rPr lang="zh-TW" altLang="en-US" smtClean="0"/>
              <a:t>‹#›</a:t>
            </a:fld>
            <a:endParaRPr lang="zh-TW" altLang="en-US"/>
          </a:p>
        </p:txBody>
      </p:sp>
    </p:spTree>
  </p:cSld>
  <p:clrMap bg1="dk1" tx1="lt1" bg2="dk2" tx2="lt2" accent1="accent1" accent2="accent2" accent3="accent3" accent4="accent4" accent5="accent5" accent6="accent6" hlink="hlink" folHlink="folHlink"/>
  <p:sldLayoutIdLst>
    <p:sldLayoutId id="2147483733" r:id="rId1"/>
    <p:sldLayoutId id="2147483734" r:id="rId2"/>
    <p:sldLayoutId id="2147483735" r:id="rId3"/>
    <p:sldLayoutId id="2147483736" r:id="rId4"/>
    <p:sldLayoutId id="2147483737" r:id="rId5"/>
    <p:sldLayoutId id="2147483738" r:id="rId6"/>
    <p:sldLayoutId id="2147483739" r:id="rId7"/>
    <p:sldLayoutId id="2147483740" r:id="rId8"/>
    <p:sldLayoutId id="2147483741" r:id="rId9"/>
    <p:sldLayoutId id="2147483742" r:id="rId10"/>
    <p:sldLayoutId id="2147483743" r:id="rId11"/>
  </p:sldLayoutIdLst>
  <p:txStyles>
    <p:titleStyle>
      <a:lvl1pPr algn="l" defTabSz="914400" rtl="0" eaLnBrk="1" latinLnBrk="0" hangingPunct="1">
        <a:spcBef>
          <a:spcPct val="0"/>
        </a:spcBef>
        <a:buNone/>
        <a:defRPr sz="4900" kern="1200">
          <a:solidFill>
            <a:schemeClr val="tx1"/>
          </a:solidFill>
          <a:effectLst>
            <a:outerShdw blurRad="38100" dist="38100" dir="2700000" algn="tl">
              <a:srgbClr val="000000">
                <a:alpha val="43137"/>
              </a:srgbClr>
            </a:outerShdw>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74320" indent="-256032" algn="l" defTabSz="914400" rtl="0" eaLnBrk="1" latinLnBrk="0" hangingPunct="1">
        <a:spcBef>
          <a:spcPct val="20000"/>
        </a:spcBef>
        <a:spcAft>
          <a:spcPts val="0"/>
        </a:spcAft>
        <a:buSzPct val="60000"/>
        <a:buFont typeface="Wingdings" pitchFamily="2" charset="2"/>
        <a:buChar char=""/>
        <a:defRPr sz="2100" kern="1200">
          <a:solidFill>
            <a:schemeClr val="tx1"/>
          </a:solidFill>
          <a:effectLst>
            <a:outerShdw blurRad="38100" dist="38100" dir="2700000" algn="tl">
              <a:srgbClr val="000000">
                <a:alpha val="43137"/>
              </a:srgbClr>
            </a:outerShdw>
          </a:effectLst>
          <a:latin typeface="+mn-lt"/>
          <a:ea typeface="+mn-ea"/>
          <a:cs typeface="+mn-cs"/>
        </a:defRPr>
      </a:lvl1pPr>
      <a:lvl2pPr marL="640080" indent="-256032" algn="l" defTabSz="914400" rtl="0" eaLnBrk="1" latinLnBrk="0" hangingPunct="1">
        <a:spcBef>
          <a:spcPct val="20000"/>
        </a:spcBef>
        <a:buSzPct val="60000"/>
        <a:buFont typeface="Wingdings" pitchFamily="2" charset="2"/>
        <a:buChar char=""/>
        <a:defRPr sz="1900" kern="1200">
          <a:solidFill>
            <a:schemeClr val="tx1"/>
          </a:solidFill>
          <a:effectLst>
            <a:outerShdw blurRad="38100" dist="38100" dir="2700000" algn="tl">
              <a:srgbClr val="000000">
                <a:alpha val="43137"/>
              </a:srgbClr>
            </a:outerShdw>
          </a:effectLst>
          <a:latin typeface="+mn-lt"/>
          <a:ea typeface="+mn-ea"/>
          <a:cs typeface="+mn-cs"/>
        </a:defRPr>
      </a:lvl2pPr>
      <a:lvl3pPr marL="1005840" indent="-256032" algn="l" defTabSz="914400" rtl="0" eaLnBrk="1" latinLnBrk="0" hangingPunct="1">
        <a:spcBef>
          <a:spcPct val="20000"/>
        </a:spcBef>
        <a:buSzPct val="60000"/>
        <a:buFont typeface="Wingdings" pitchFamily="2" charset="2"/>
        <a:buChar char=""/>
        <a:defRPr sz="1700" kern="1200">
          <a:solidFill>
            <a:schemeClr val="tx1"/>
          </a:solidFill>
          <a:effectLst>
            <a:outerShdw blurRad="38100" dist="38100" dir="2700000" algn="tl">
              <a:srgbClr val="000000">
                <a:alpha val="43137"/>
              </a:srgbClr>
            </a:outerShdw>
          </a:effectLst>
          <a:latin typeface="+mn-lt"/>
          <a:ea typeface="+mn-ea"/>
          <a:cs typeface="+mn-cs"/>
        </a:defRPr>
      </a:lvl3pPr>
      <a:lvl4pPr marL="1371600" indent="-256032" algn="l" defTabSz="914400" rtl="0" eaLnBrk="1" latinLnBrk="0" hangingPunct="1">
        <a:spcBef>
          <a:spcPct val="20000"/>
        </a:spcBef>
        <a:buSzPct val="60000"/>
        <a:buFont typeface="Wingdings" pitchFamily="2" charset="2"/>
        <a:buChar char=""/>
        <a:defRPr sz="1600" kern="1200">
          <a:solidFill>
            <a:schemeClr val="tx1"/>
          </a:solidFill>
          <a:effectLst>
            <a:outerShdw blurRad="38100" dist="38100" dir="2700000" algn="tl">
              <a:srgbClr val="000000">
                <a:alpha val="43137"/>
              </a:srgbClr>
            </a:outerShdw>
          </a:effectLst>
          <a:latin typeface="+mn-lt"/>
          <a:ea typeface="+mn-ea"/>
          <a:cs typeface="+mn-cs"/>
        </a:defRPr>
      </a:lvl4pPr>
      <a:lvl5pPr marL="1645920" indent="-256032" algn="l" defTabSz="914400" rtl="0" eaLnBrk="1" latinLnBrk="0" hangingPunct="1">
        <a:spcBef>
          <a:spcPct val="20000"/>
        </a:spcBef>
        <a:buSzPct val="60000"/>
        <a:buFont typeface="Wingdings" pitchFamily="2" charset="2"/>
        <a:buChar char=""/>
        <a:defRPr sz="1500" kern="1200">
          <a:solidFill>
            <a:schemeClr val="tx1"/>
          </a:solidFill>
          <a:effectLst>
            <a:outerShdw blurRad="38100" dist="38100" dir="2700000" algn="tl">
              <a:srgbClr val="000000">
                <a:alpha val="43137"/>
              </a:srgbClr>
            </a:outerShdw>
          </a:effectLst>
          <a:latin typeface="+mn-lt"/>
          <a:ea typeface="+mn-ea"/>
          <a:cs typeface="+mn-cs"/>
        </a:defRPr>
      </a:lvl5pPr>
      <a:lvl6pPr marL="1965960" indent="-256032" algn="l" defTabSz="914400" rtl="0" eaLnBrk="1" latinLnBrk="0" hangingPunct="1">
        <a:spcBef>
          <a:spcPct val="20000"/>
        </a:spcBef>
        <a:buSzPct val="60000"/>
        <a:buFont typeface="Wingdings" pitchFamily="2" charset="2"/>
        <a:buChar char=""/>
        <a:defRPr sz="1400" kern="1200">
          <a:solidFill>
            <a:schemeClr val="tx1"/>
          </a:solidFill>
          <a:effectLst>
            <a:outerShdw blurRad="38100" dist="38100" dir="2700000" algn="ctr" rotWithShape="0">
              <a:srgbClr val="000000">
                <a:alpha val="43000"/>
              </a:srgbClr>
            </a:outerShdw>
          </a:effectLst>
          <a:latin typeface="+mn-lt"/>
          <a:ea typeface="+mn-ea"/>
          <a:cs typeface="+mn-cs"/>
        </a:defRPr>
      </a:lvl6pPr>
      <a:lvl7pPr marL="2240280" indent="-256032" algn="l" defTabSz="914400" rtl="0" eaLnBrk="1" latinLnBrk="0" hangingPunct="1">
        <a:spcBef>
          <a:spcPct val="20000"/>
        </a:spcBef>
        <a:buSzPct val="60000"/>
        <a:buFont typeface="Wingdings" pitchFamily="2" charset="2"/>
        <a:buChar char=""/>
        <a:defRPr sz="1400" kern="1200">
          <a:solidFill>
            <a:schemeClr val="tx1"/>
          </a:solidFill>
          <a:effectLst>
            <a:outerShdw blurRad="38100" dist="38100" dir="2700000" algn="ctr" rotWithShape="0">
              <a:srgbClr val="000000">
                <a:alpha val="43000"/>
              </a:srgbClr>
            </a:outerShdw>
          </a:effectLst>
          <a:latin typeface="+mn-lt"/>
          <a:ea typeface="+mn-ea"/>
          <a:cs typeface="+mn-cs"/>
        </a:defRPr>
      </a:lvl7pPr>
      <a:lvl8pPr marL="2514600" indent="-256032" algn="l" defTabSz="914400" rtl="0" eaLnBrk="1" latinLnBrk="0" hangingPunct="1">
        <a:spcBef>
          <a:spcPct val="20000"/>
        </a:spcBef>
        <a:buSzPct val="60000"/>
        <a:buFont typeface="Wingdings" pitchFamily="2" charset="2"/>
        <a:buChar char=""/>
        <a:defRPr sz="1400" kern="1200">
          <a:solidFill>
            <a:schemeClr val="tx1"/>
          </a:solidFill>
          <a:effectLst>
            <a:outerShdw blurRad="38100" dist="38100" dir="2700000" algn="ctr" rotWithShape="0">
              <a:srgbClr val="000000">
                <a:alpha val="43000"/>
              </a:srgbClr>
            </a:outerShdw>
          </a:effectLst>
          <a:latin typeface="+mn-lt"/>
          <a:ea typeface="+mn-ea"/>
          <a:cs typeface="+mn-cs"/>
        </a:defRPr>
      </a:lvl8pPr>
      <a:lvl9pPr marL="2834640" indent="-256032" algn="l" defTabSz="914400" rtl="0" eaLnBrk="1" latinLnBrk="0" hangingPunct="1">
        <a:spcBef>
          <a:spcPct val="20000"/>
        </a:spcBef>
        <a:buSzPct val="60000"/>
        <a:buFont typeface="Wingdings" pitchFamily="2" charset="2"/>
        <a:buChar char=""/>
        <a:defRPr sz="1400" kern="1200">
          <a:solidFill>
            <a:schemeClr val="tx1"/>
          </a:solidFill>
          <a:effectLst>
            <a:outerShdw blurRad="38100" dist="38100" dir="2700000" algn="ctr" rotWithShape="0">
              <a:srgbClr val="000000">
                <a:alpha val="43000"/>
              </a:srgbClr>
            </a:outerShdw>
          </a:effectLst>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5.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2.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6.xml.rels><?xml version="1.0" encoding="UTF-8" standalone="yes"?>
<Relationships xmlns="http://schemas.openxmlformats.org/package/2006/relationships"><Relationship Id="rId3" Type="http://schemas.openxmlformats.org/officeDocument/2006/relationships/diagramLayout" Target="../diagrams/layout3.xml"/><Relationship Id="rId2" Type="http://schemas.openxmlformats.org/officeDocument/2006/relationships/diagramData" Target="../diagrams/data3.xml"/><Relationship Id="rId1" Type="http://schemas.openxmlformats.org/officeDocument/2006/relationships/slideLayout" Target="../slideLayouts/slideLayout2.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7.xml.rels><?xml version="1.0" encoding="UTF-8" standalone="yes"?>
<Relationships xmlns="http://schemas.openxmlformats.org/package/2006/relationships"><Relationship Id="rId3" Type="http://schemas.openxmlformats.org/officeDocument/2006/relationships/diagramLayout" Target="../diagrams/layout4.xml"/><Relationship Id="rId2" Type="http://schemas.openxmlformats.org/officeDocument/2006/relationships/diagramData" Target="../diagrams/data4.xml"/><Relationship Id="rId1" Type="http://schemas.openxmlformats.org/officeDocument/2006/relationships/slideLayout" Target="../slideLayouts/slideLayout2.xml"/><Relationship Id="rId6" Type="http://schemas.microsoft.com/office/2007/relationships/diagramDrawing" Target="../diagrams/drawing4.xml"/><Relationship Id="rId5" Type="http://schemas.openxmlformats.org/officeDocument/2006/relationships/diagramColors" Target="../diagrams/colors4.xml"/><Relationship Id="rId4" Type="http://schemas.openxmlformats.org/officeDocument/2006/relationships/diagramQuickStyle" Target="../diagrams/quickStyle4.xml"/></Relationships>
</file>

<file path=ppt/slides/_rels/slide8.xml.rels><?xml version="1.0" encoding="UTF-8" standalone="yes"?>
<Relationships xmlns="http://schemas.openxmlformats.org/package/2006/relationships"><Relationship Id="rId3" Type="http://schemas.openxmlformats.org/officeDocument/2006/relationships/diagramLayout" Target="../diagrams/layout5.xml"/><Relationship Id="rId2" Type="http://schemas.openxmlformats.org/officeDocument/2006/relationships/diagramData" Target="../diagrams/data5.xml"/><Relationship Id="rId1" Type="http://schemas.openxmlformats.org/officeDocument/2006/relationships/slideLayout" Target="../slideLayouts/slideLayout2.xml"/><Relationship Id="rId6" Type="http://schemas.microsoft.com/office/2007/relationships/diagramDrawing" Target="../diagrams/drawing5.xml"/><Relationship Id="rId5" Type="http://schemas.openxmlformats.org/officeDocument/2006/relationships/diagramColors" Target="../diagrams/colors5.xml"/><Relationship Id="rId4" Type="http://schemas.openxmlformats.org/officeDocument/2006/relationships/diagramQuickStyle" Target="../diagrams/quickStyle5.xml"/></Relationships>
</file>

<file path=ppt/slides/_rels/slide9.xml.rels><?xml version="1.0" encoding="UTF-8" standalone="yes"?>
<Relationships xmlns="http://schemas.openxmlformats.org/package/2006/relationships"><Relationship Id="rId3" Type="http://schemas.openxmlformats.org/officeDocument/2006/relationships/image" Target="../media/image3.tmp"/><Relationship Id="rId2" Type="http://schemas.openxmlformats.org/officeDocument/2006/relationships/image" Target="../media/image2.tmp"/><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4.tmp"/><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6.tmp"/><Relationship Id="rId2" Type="http://schemas.openxmlformats.org/officeDocument/2006/relationships/image" Target="../media/image5.tmp"/><Relationship Id="rId1" Type="http://schemas.openxmlformats.org/officeDocument/2006/relationships/slideLayout" Target="../slideLayouts/slideLayout2.xml"/><Relationship Id="rId4" Type="http://schemas.openxmlformats.org/officeDocument/2006/relationships/image" Target="../media/image7.tmp"/></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8.tmp"/><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10.tmp"/><Relationship Id="rId2" Type="http://schemas.openxmlformats.org/officeDocument/2006/relationships/image" Target="../media/image9.tmp"/><Relationship Id="rId1" Type="http://schemas.openxmlformats.org/officeDocument/2006/relationships/slideLayout" Target="../slideLayouts/slideLayout2.xml"/><Relationship Id="rId4" Type="http://schemas.openxmlformats.org/officeDocument/2006/relationships/image" Target="../media/image11.tmp"/></Relationships>
</file>

<file path=ppt/slides/_rels/slide21.xml.rels><?xml version="1.0" encoding="UTF-8" standalone="yes"?>
<Relationships xmlns="http://schemas.openxmlformats.org/package/2006/relationships"><Relationship Id="rId3" Type="http://schemas.openxmlformats.org/officeDocument/2006/relationships/hyperlink" Target="http://www.salon.com/2014/12/06/mindfulness_truthiness_problem_sam_harris_science_and_the_truth_about_buddhist_tradition/" TargetMode="External"/><Relationship Id="rId2" Type="http://schemas.openxmlformats.org/officeDocument/2006/relationships/image" Target="../media/image12.tmp"/><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hyperlink" Target="http://www.soundstrue.com/podcast/transcripts/jon-kabat-zinn.php?camefromhome=camefromhome" TargetMode="Externa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p:cNvSpPr/>
          <p:nvPr/>
        </p:nvSpPr>
        <p:spPr>
          <a:xfrm>
            <a:off x="395536" y="2060848"/>
            <a:ext cx="8568952" cy="4708981"/>
          </a:xfrm>
          <a:prstGeom prst="rect">
            <a:avLst/>
          </a:prstGeom>
          <a:noFill/>
        </p:spPr>
        <p:txBody>
          <a:bodyPr wrap="square" lIns="91440" tIns="45720" rIns="91440" bIns="45720">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algn="ctr"/>
            <a:r>
              <a:rPr lang="zh-CN" altLang="en-US" sz="4400" b="1">
                <a:ln w="11430"/>
                <a:solidFill>
                  <a:srgbClr val="FFFF00"/>
                </a:solidFill>
                <a:effectLst>
                  <a:outerShdw blurRad="50800" dist="39000" dir="5460000" algn="tl">
                    <a:srgbClr val="000000">
                      <a:alpha val="38000"/>
                    </a:srgbClr>
                  </a:outerShdw>
                </a:effectLst>
                <a:latin typeface="標楷體" panose="03000509000000000000" pitchFamily="65" charset="-120"/>
                <a:ea typeface="標楷體" panose="03000509000000000000" pitchFamily="65" charset="-120"/>
              </a:rPr>
              <a:t>慧日講堂</a:t>
            </a:r>
            <a:r>
              <a:rPr lang="en-US" altLang="zh-CN" sz="4400" b="1">
                <a:ln w="11430"/>
                <a:solidFill>
                  <a:srgbClr val="FFFF00"/>
                </a:solidFill>
                <a:effectLst>
                  <a:outerShdw blurRad="50800" dist="39000" dir="5460000" algn="tl">
                    <a:srgbClr val="000000">
                      <a:alpha val="38000"/>
                    </a:srgbClr>
                  </a:outerShdw>
                </a:effectLst>
                <a:latin typeface="標楷體" panose="03000509000000000000" pitchFamily="65" charset="-120"/>
                <a:ea typeface="標楷體" panose="03000509000000000000" pitchFamily="65" charset="-120"/>
              </a:rPr>
              <a:t>『</a:t>
            </a:r>
            <a:r>
              <a:rPr lang="zh-CN" altLang="en-US" sz="4400" b="1">
                <a:ln w="11430"/>
                <a:solidFill>
                  <a:srgbClr val="FFFF00"/>
                </a:solidFill>
                <a:effectLst>
                  <a:outerShdw blurRad="50800" dist="39000" dir="5460000" algn="tl">
                    <a:srgbClr val="000000">
                      <a:alpha val="38000"/>
                    </a:srgbClr>
                  </a:outerShdw>
                </a:effectLst>
                <a:latin typeface="標楷體" panose="03000509000000000000" pitchFamily="65" charset="-120"/>
                <a:ea typeface="標楷體" panose="03000509000000000000" pitchFamily="65" charset="-120"/>
              </a:rPr>
              <a:t>人文講座</a:t>
            </a:r>
            <a:r>
              <a:rPr lang="en-US" altLang="zh-CN" sz="4400" b="1">
                <a:ln w="11430"/>
                <a:solidFill>
                  <a:srgbClr val="FFFF00"/>
                </a:solidFill>
                <a:effectLst>
                  <a:outerShdw blurRad="50800" dist="39000" dir="5460000" algn="tl">
                    <a:srgbClr val="000000">
                      <a:alpha val="38000"/>
                    </a:srgbClr>
                  </a:outerShdw>
                </a:effectLst>
                <a:latin typeface="標楷體" panose="03000509000000000000" pitchFamily="65" charset="-120"/>
                <a:ea typeface="標楷體" panose="03000509000000000000" pitchFamily="65" charset="-120"/>
              </a:rPr>
              <a:t>』</a:t>
            </a:r>
          </a:p>
          <a:p>
            <a:pPr algn="ctr"/>
            <a:endParaRPr lang="en-US" altLang="zh-TW" sz="4400" b="1">
              <a:ln w="11430"/>
              <a:solidFill>
                <a:srgbClr val="FFFF00"/>
              </a:solidFill>
              <a:effectLst>
                <a:outerShdw blurRad="50800" dist="39000" dir="5460000" algn="tl">
                  <a:srgbClr val="000000">
                    <a:alpha val="38000"/>
                  </a:srgbClr>
                </a:outerShdw>
              </a:effectLst>
              <a:latin typeface="標楷體" panose="03000509000000000000" pitchFamily="65" charset="-120"/>
              <a:ea typeface="標楷體" panose="03000509000000000000" pitchFamily="65" charset="-120"/>
            </a:endParaRPr>
          </a:p>
          <a:p>
            <a:pPr algn="ctr"/>
            <a:r>
              <a:rPr lang="zh-TW" altLang="en-US" sz="4400" b="1">
                <a:ln w="11430"/>
                <a:solidFill>
                  <a:srgbClr val="FFFF00"/>
                </a:solidFill>
                <a:effectLst>
                  <a:outerShdw blurRad="50800" dist="39000" dir="5460000" algn="tl">
                    <a:srgbClr val="000000">
                      <a:alpha val="38000"/>
                    </a:srgbClr>
                  </a:outerShdw>
                </a:effectLst>
                <a:latin typeface="標楷體" panose="03000509000000000000" pitchFamily="65" charset="-120"/>
                <a:ea typeface="標楷體" panose="03000509000000000000" pitchFamily="65" charset="-120"/>
              </a:rPr>
              <a:t>佛教禪修與西方正念</a:t>
            </a:r>
            <a:endParaRPr lang="en-US" altLang="zh-TW" sz="4400" b="1">
              <a:ln w="11430"/>
              <a:solidFill>
                <a:srgbClr val="FFFF00"/>
              </a:solidFill>
              <a:effectLst>
                <a:outerShdw blurRad="50800" dist="39000" dir="5460000" algn="tl">
                  <a:srgbClr val="000000">
                    <a:alpha val="38000"/>
                  </a:srgbClr>
                </a:outerShdw>
              </a:effectLst>
              <a:latin typeface="標楷體" panose="03000509000000000000" pitchFamily="65" charset="-120"/>
              <a:ea typeface="標楷體" panose="03000509000000000000" pitchFamily="65" charset="-120"/>
            </a:endParaRPr>
          </a:p>
          <a:p>
            <a:pPr algn="ctr"/>
            <a:r>
              <a:rPr lang="en-US" altLang="zh-TW" sz="4400" b="1">
                <a:ln w="11430"/>
                <a:solidFill>
                  <a:srgbClr val="FFFF00"/>
                </a:solidFill>
                <a:effectLst>
                  <a:outerShdw blurRad="50800" dist="39000" dir="5460000" algn="tl">
                    <a:srgbClr val="000000">
                      <a:alpha val="38000"/>
                    </a:srgbClr>
                  </a:outerShdw>
                </a:effectLst>
                <a:latin typeface="標楷體" panose="03000509000000000000" pitchFamily="65" charset="-120"/>
                <a:ea typeface="標楷體" panose="03000509000000000000" pitchFamily="65" charset="-120"/>
              </a:rPr>
              <a:t>—</a:t>
            </a:r>
            <a:r>
              <a:rPr lang="zh-TW" altLang="en-US" sz="4400" b="1">
                <a:ln w="11430"/>
                <a:solidFill>
                  <a:srgbClr val="FFFF00"/>
                </a:solidFill>
                <a:effectLst>
                  <a:outerShdw blurRad="50800" dist="39000" dir="5460000" algn="tl">
                    <a:srgbClr val="000000">
                      <a:alpha val="38000"/>
                    </a:srgbClr>
                  </a:outerShdw>
                </a:effectLst>
                <a:latin typeface="標楷體" panose="03000509000000000000" pitchFamily="65" charset="-120"/>
                <a:ea typeface="標楷體" panose="03000509000000000000" pitchFamily="65" charset="-120"/>
              </a:rPr>
              <a:t>佛教現代主義的審</a:t>
            </a:r>
            <a:r>
              <a:rPr lang="zh-CN" altLang="en-US" sz="4400" b="1">
                <a:ln w="11430"/>
                <a:solidFill>
                  <a:srgbClr val="FFFF00"/>
                </a:solidFill>
                <a:effectLst>
                  <a:outerShdw blurRad="50800" dist="39000" dir="5460000" algn="tl">
                    <a:srgbClr val="000000">
                      <a:alpha val="38000"/>
                    </a:srgbClr>
                  </a:outerShdw>
                </a:effectLst>
                <a:latin typeface="標楷體" panose="03000509000000000000" pitchFamily="65" charset="-120"/>
                <a:ea typeface="標楷體" panose="03000509000000000000" pitchFamily="65" charset="-120"/>
              </a:rPr>
              <a:t>視</a:t>
            </a:r>
            <a:endParaRPr lang="en-US" altLang="zh-CN" sz="4400" b="1">
              <a:ln w="11430"/>
              <a:solidFill>
                <a:srgbClr val="FFFF00"/>
              </a:solidFill>
              <a:effectLst>
                <a:outerShdw blurRad="50800" dist="39000" dir="5460000" algn="tl">
                  <a:srgbClr val="000000">
                    <a:alpha val="38000"/>
                  </a:srgbClr>
                </a:outerShdw>
              </a:effectLst>
              <a:latin typeface="標楷體" panose="03000509000000000000" pitchFamily="65" charset="-120"/>
              <a:ea typeface="標楷體" panose="03000509000000000000" pitchFamily="65" charset="-120"/>
            </a:endParaRPr>
          </a:p>
          <a:p>
            <a:pPr algn="ctr"/>
            <a:endParaRPr lang="en-US" altLang="zh-TW" sz="4400" b="1" cap="none" spc="0">
              <a:ln w="11430"/>
              <a:solidFill>
                <a:srgbClr val="FFFF00"/>
              </a:solidFill>
              <a:effectLst>
                <a:outerShdw blurRad="50800" dist="39000" dir="5460000" algn="tl">
                  <a:srgbClr val="000000">
                    <a:alpha val="38000"/>
                  </a:srgbClr>
                </a:outerShdw>
              </a:effectLst>
              <a:latin typeface="標楷體" panose="03000509000000000000" pitchFamily="65" charset="-120"/>
              <a:ea typeface="標楷體" panose="03000509000000000000" pitchFamily="65" charset="-120"/>
            </a:endParaRPr>
          </a:p>
          <a:p>
            <a:pPr algn="r"/>
            <a:r>
              <a:rPr lang="zh-CN" altLang="en-US" sz="2800" b="1">
                <a:ln w="11430"/>
                <a:solidFill>
                  <a:srgbClr val="FFFF00"/>
                </a:solidFill>
                <a:effectLst>
                  <a:outerShdw blurRad="50800" dist="39000" dir="5460000" algn="tl">
                    <a:srgbClr val="000000">
                      <a:alpha val="38000"/>
                    </a:srgbClr>
                  </a:outerShdw>
                </a:effectLst>
                <a:latin typeface="標楷體" panose="03000509000000000000" pitchFamily="65" charset="-120"/>
                <a:ea typeface="標楷體" panose="03000509000000000000" pitchFamily="65" charset="-120"/>
              </a:rPr>
              <a:t>鄧偉仁</a:t>
            </a:r>
            <a:br>
              <a:rPr lang="en-US" altLang="zh-TW" sz="5200" b="1" cap="none" spc="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latin typeface="標楷體" panose="03000509000000000000" pitchFamily="65" charset="-120"/>
                <a:ea typeface="標楷體" panose="03000509000000000000" pitchFamily="65" charset="-120"/>
              </a:rPr>
            </a:br>
            <a:endParaRPr lang="zh-TW" altLang="en-US" sz="5200" b="1" cap="none" spc="0"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endParaRPr>
          </a:p>
        </p:txBody>
      </p:sp>
    </p:spTree>
    <p:extLst>
      <p:ext uri="{BB962C8B-B14F-4D97-AF65-F5344CB8AC3E}">
        <p14:creationId xmlns:p14="http://schemas.microsoft.com/office/powerpoint/2010/main" val="196265747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內容版面配置區 2"/>
          <p:cNvSpPr>
            <a:spLocks noGrp="1"/>
          </p:cNvSpPr>
          <p:nvPr>
            <p:ph idx="1"/>
          </p:nvPr>
        </p:nvSpPr>
        <p:spPr>
          <a:xfrm>
            <a:off x="457200" y="332656"/>
            <a:ext cx="8229600" cy="5793507"/>
          </a:xfrm>
        </p:spPr>
        <p:txBody>
          <a:bodyPr/>
          <a:lstStyle/>
          <a:p>
            <a:pPr algn="ctr"/>
            <a:endParaRPr lang="en-US" altLang="zh-CN" dirty="0">
              <a:latin typeface="標楷體" panose="03000509000000000000" pitchFamily="65" charset="-120"/>
              <a:ea typeface="標楷體" panose="03000509000000000000" pitchFamily="65" charset="-120"/>
            </a:endParaRPr>
          </a:p>
          <a:p>
            <a:pPr algn="ctr"/>
            <a:endParaRPr lang="en-US" altLang="zh-CN" dirty="0">
              <a:latin typeface="標楷體" panose="03000509000000000000" pitchFamily="65" charset="-120"/>
              <a:ea typeface="標楷體" panose="03000509000000000000" pitchFamily="65" charset="-120"/>
            </a:endParaRPr>
          </a:p>
          <a:p>
            <a:pPr algn="ctr"/>
            <a:endParaRPr lang="en-US" altLang="zh-CN" dirty="0">
              <a:latin typeface="標楷體" panose="03000509000000000000" pitchFamily="65" charset="-120"/>
              <a:ea typeface="標楷體" panose="03000509000000000000" pitchFamily="65" charset="-120"/>
            </a:endParaRPr>
          </a:p>
        </p:txBody>
      </p:sp>
      <p:sp>
        <p:nvSpPr>
          <p:cNvPr id="4" name="矩形 3"/>
          <p:cNvSpPr/>
          <p:nvPr/>
        </p:nvSpPr>
        <p:spPr>
          <a:xfrm>
            <a:off x="467544" y="1578750"/>
            <a:ext cx="8263801" cy="3046988"/>
          </a:xfrm>
          <a:prstGeom prst="rect">
            <a:avLst/>
          </a:prstGeom>
          <a:noFill/>
        </p:spPr>
        <p:txBody>
          <a:bodyPr wrap="none" lIns="91440" tIns="45720" rIns="91440" bIns="45720">
            <a:spAutoFit/>
            <a:scene3d>
              <a:camera prst="orthographicFront"/>
              <a:lightRig rig="glow" dir="tl">
                <a:rot lat="0" lon="0" rev="5400000"/>
              </a:lightRig>
            </a:scene3d>
            <a:sp3d contourW="12700">
              <a:bevelT w="25400" h="25400"/>
              <a:contourClr>
                <a:schemeClr val="accent6">
                  <a:shade val="73000"/>
                </a:schemeClr>
              </a:contourClr>
            </a:sp3d>
          </a:bodyPr>
          <a:lstStyle/>
          <a:p>
            <a:pPr marL="685800" indent="-685800">
              <a:lnSpc>
                <a:spcPct val="150000"/>
              </a:lnSpc>
              <a:buFont typeface="Arial" panose="020B0604020202020204" pitchFamily="34" charset="0"/>
              <a:buChar char="•"/>
            </a:pPr>
            <a:r>
              <a:rPr lang="zh-CN" altLang="en-US" sz="3200" b="1" cap="none" spc="0" dirty="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latin typeface="標楷體" panose="03000509000000000000" pitchFamily="65" charset="-120"/>
                <a:ea typeface="標楷體" panose="03000509000000000000" pitchFamily="65" charset="-120"/>
              </a:rPr>
              <a:t>現代性與</a:t>
            </a:r>
            <a:r>
              <a:rPr lang="zh-CN" altLang="en-US" sz="3200" b="1" cap="none" spc="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latin typeface="標楷體" panose="03000509000000000000" pitchFamily="65" charset="-120"/>
                <a:ea typeface="標楷體" panose="03000509000000000000" pitchFamily="65" charset="-120"/>
              </a:rPr>
              <a:t>現代佛教：佛教現代主義的建構</a:t>
            </a:r>
            <a:endParaRPr lang="en-US" altLang="zh-CN" sz="3200" b="1" cap="none" spc="0" dirty="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latin typeface="標楷體" panose="03000509000000000000" pitchFamily="65" charset="-120"/>
              <a:ea typeface="標楷體" panose="03000509000000000000" pitchFamily="65" charset="-120"/>
            </a:endParaRPr>
          </a:p>
          <a:p>
            <a:pPr marL="685800" indent="-685800">
              <a:lnSpc>
                <a:spcPct val="150000"/>
              </a:lnSpc>
              <a:buFont typeface="Arial" panose="020B0604020202020204" pitchFamily="34" charset="0"/>
              <a:buChar char="•"/>
            </a:pPr>
            <a:r>
              <a:rPr lang="zh-CN" altLang="en-US" sz="3200" b="1" cap="none" spc="0" dirty="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latin typeface="標楷體" panose="03000509000000000000" pitchFamily="65" charset="-120"/>
                <a:ea typeface="標楷體" panose="03000509000000000000" pitchFamily="65" charset="-120"/>
              </a:rPr>
              <a:t>現代性與佛教禪修發展</a:t>
            </a:r>
            <a:endParaRPr lang="en-US" altLang="zh-CN" sz="3200" b="1" cap="none" spc="0" dirty="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latin typeface="標楷體" panose="03000509000000000000" pitchFamily="65" charset="-120"/>
              <a:ea typeface="標楷體" panose="03000509000000000000" pitchFamily="65" charset="-120"/>
            </a:endParaRPr>
          </a:p>
          <a:p>
            <a:pPr marL="685800" indent="-685800">
              <a:lnSpc>
                <a:spcPct val="150000"/>
              </a:lnSpc>
              <a:buFont typeface="Arial" panose="020B0604020202020204" pitchFamily="34" charset="0"/>
              <a:buChar char="•"/>
            </a:pPr>
            <a:r>
              <a:rPr lang="zh-CN" altLang="en-US" sz="3200" b="1" cap="none" spc="0" dirty="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latin typeface="標楷體" panose="03000509000000000000" pitchFamily="65" charset="-120"/>
                <a:ea typeface="標楷體" panose="03000509000000000000" pitchFamily="65" charset="-120"/>
              </a:rPr>
              <a:t>西方正</a:t>
            </a:r>
            <a:r>
              <a:rPr lang="zh-CN" altLang="en-US" sz="3200" b="1" cap="none" spc="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latin typeface="標楷體" panose="03000509000000000000" pitchFamily="65" charset="-120"/>
                <a:ea typeface="標楷體" panose="03000509000000000000" pitchFamily="65" charset="-120"/>
              </a:rPr>
              <a:t>念減壓與現代佛教禪修</a:t>
            </a:r>
            <a:endParaRPr lang="en-US" altLang="zh-CN" sz="3200" b="1" cap="none" spc="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latin typeface="標楷體" panose="03000509000000000000" pitchFamily="65" charset="-120"/>
              <a:ea typeface="標楷體" panose="03000509000000000000" pitchFamily="65" charset="-120"/>
            </a:endParaRPr>
          </a:p>
          <a:p>
            <a:pPr marL="685800" indent="-685800">
              <a:lnSpc>
                <a:spcPct val="150000"/>
              </a:lnSpc>
              <a:buFont typeface="Arial" panose="020B0604020202020204" pitchFamily="34" charset="0"/>
              <a:buChar char="•"/>
            </a:pPr>
            <a:r>
              <a:rPr lang="zh-CN" altLang="en-US" sz="3200" b="1">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latin typeface="標楷體" panose="03000509000000000000" pitchFamily="65" charset="-120"/>
                <a:ea typeface="標楷體" panose="03000509000000000000" pitchFamily="65" charset="-120"/>
              </a:rPr>
              <a:t>現代佛教禪修推廣的喜憂參半</a:t>
            </a:r>
            <a:endParaRPr lang="zh-TW" altLang="en-US" sz="3200" b="1" cap="none" spc="0" dirty="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endParaRPr>
          </a:p>
        </p:txBody>
      </p:sp>
    </p:spTree>
    <p:extLst>
      <p:ext uri="{BB962C8B-B14F-4D97-AF65-F5344CB8AC3E}">
        <p14:creationId xmlns:p14="http://schemas.microsoft.com/office/powerpoint/2010/main" val="48362649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內容版面配置區 1"/>
          <p:cNvSpPr>
            <a:spLocks noGrp="1"/>
          </p:cNvSpPr>
          <p:nvPr>
            <p:ph idx="1"/>
          </p:nvPr>
        </p:nvSpPr>
        <p:spPr>
          <a:xfrm>
            <a:off x="395536" y="685801"/>
            <a:ext cx="8424936" cy="5911551"/>
          </a:xfrm>
        </p:spPr>
        <p:txBody>
          <a:bodyPr>
            <a:normAutofit/>
          </a:bodyPr>
          <a:lstStyle/>
          <a:p>
            <a:pPr marL="18288" indent="0" algn="ctr">
              <a:buNone/>
            </a:pPr>
            <a:r>
              <a:rPr lang="zh-CN" altLang="en-US" sz="2000"/>
              <a:t>近</a:t>
            </a:r>
            <a:r>
              <a:rPr lang="en-US" altLang="zh-CN" sz="2000"/>
              <a:t>20</a:t>
            </a:r>
            <a:r>
              <a:rPr lang="zh-CN" altLang="en-US" sz="2000"/>
              <a:t>年來西方學者對於現代佛教（禪修運動）的審視：</a:t>
            </a:r>
            <a:endParaRPr lang="en-US" altLang="zh-CN" sz="2000"/>
          </a:p>
          <a:p>
            <a:r>
              <a:rPr lang="en-US" altLang="zh-CN" sz="2000"/>
              <a:t>Erik Braun</a:t>
            </a:r>
            <a:r>
              <a:rPr lang="zh-CN" altLang="en-US" sz="2000"/>
              <a:t>： </a:t>
            </a:r>
            <a:endParaRPr lang="en-US" altLang="zh-CN" sz="2000"/>
          </a:p>
          <a:p>
            <a:pPr marL="384048" lvl="1" indent="0">
              <a:buNone/>
            </a:pPr>
            <a:r>
              <a:rPr lang="en-US" altLang="zh-CN" sz="2000" i="1"/>
              <a:t>The Birth</a:t>
            </a:r>
            <a:r>
              <a:rPr lang="zh-TW" altLang="en-US" sz="2000" i="1"/>
              <a:t> </a:t>
            </a:r>
            <a:r>
              <a:rPr lang="en-US" altLang="zh-TW" sz="2000" i="1"/>
              <a:t>of Insight, Meditation, Modern Buddhism, and the Burmese Monk Ledi Sayadaw</a:t>
            </a:r>
            <a:r>
              <a:rPr lang="en-US" altLang="zh-TW" sz="2000"/>
              <a:t>, 2013, University of Chicago Press. </a:t>
            </a:r>
          </a:p>
          <a:p>
            <a:r>
              <a:rPr lang="en-US" altLang="zh-TW" sz="2000"/>
              <a:t>David McMahan:</a:t>
            </a:r>
          </a:p>
          <a:p>
            <a:pPr marL="384048" lvl="1" indent="0">
              <a:buNone/>
            </a:pPr>
            <a:r>
              <a:rPr lang="en-US" altLang="zh-TW" sz="2000" i="1"/>
              <a:t>The Making of Buddhist Modernism</a:t>
            </a:r>
            <a:r>
              <a:rPr lang="en-US" altLang="zh-TW" sz="2000"/>
              <a:t>, 2008, Oxford University Press. </a:t>
            </a:r>
          </a:p>
          <a:p>
            <a:r>
              <a:rPr lang="en-US" altLang="zh-TW" sz="2000"/>
              <a:t>Robert Sharf:</a:t>
            </a:r>
          </a:p>
          <a:p>
            <a:pPr marL="384048" lvl="1" indent="0">
              <a:buNone/>
            </a:pPr>
            <a:r>
              <a:rPr lang="en-US" altLang="zh-TW" sz="2000"/>
              <a:t>“Buddhist Modernism and the Rhetoric of Meditative Experience.”</a:t>
            </a:r>
          </a:p>
          <a:p>
            <a:pPr marL="384048" lvl="1" indent="0">
              <a:buNone/>
            </a:pPr>
            <a:r>
              <a:rPr lang="en-US" altLang="zh-TW" sz="2000"/>
              <a:t>“Mindfulness and Mindlessness in Early Chan.” 2014, Philosophy East &amp; West. 1995, Numan. </a:t>
            </a:r>
          </a:p>
          <a:p>
            <a:r>
              <a:rPr lang="en-US" altLang="zh-TW" sz="2000"/>
              <a:t>Donald Lopez:</a:t>
            </a:r>
          </a:p>
          <a:p>
            <a:pPr marL="384048" lvl="1" indent="0">
              <a:buNone/>
            </a:pPr>
            <a:r>
              <a:rPr lang="en-US" altLang="zh-TW" sz="2000" i="1"/>
              <a:t>The Sciencetific Buddha: His Short and Happy Life</a:t>
            </a:r>
            <a:r>
              <a:rPr lang="en-US" altLang="zh-TW" sz="2000"/>
              <a:t>, 2012 Yale University Press. </a:t>
            </a:r>
          </a:p>
          <a:p>
            <a:pPr marL="18288" indent="0">
              <a:buNone/>
            </a:pPr>
            <a:r>
              <a:rPr lang="en-US" altLang="zh-TW"/>
              <a:t> </a:t>
            </a:r>
            <a:endParaRPr lang="en-US" altLang="zh-CN"/>
          </a:p>
        </p:txBody>
      </p:sp>
    </p:spTree>
    <p:extLst>
      <p:ext uri="{BB962C8B-B14F-4D97-AF65-F5344CB8AC3E}">
        <p14:creationId xmlns:p14="http://schemas.microsoft.com/office/powerpoint/2010/main" val="43160492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內容版面配置區 3"/>
          <p:cNvGraphicFramePr>
            <a:graphicFrameLocks noGrp="1"/>
          </p:cNvGraphicFramePr>
          <p:nvPr>
            <p:ph idx="1"/>
            <p:extLst>
              <p:ext uri="{D42A27DB-BD31-4B8C-83A1-F6EECF244321}">
                <p14:modId xmlns:p14="http://schemas.microsoft.com/office/powerpoint/2010/main" val="2469817269"/>
              </p:ext>
            </p:extLst>
          </p:nvPr>
        </p:nvGraphicFramePr>
        <p:xfrm>
          <a:off x="251520" y="836712"/>
          <a:ext cx="8661648" cy="579417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2" name="標題 1"/>
          <p:cNvSpPr>
            <a:spLocks noGrp="1"/>
          </p:cNvSpPr>
          <p:nvPr>
            <p:ph type="title"/>
          </p:nvPr>
        </p:nvSpPr>
        <p:spPr>
          <a:xfrm>
            <a:off x="457200" y="116632"/>
            <a:ext cx="8229600" cy="720080"/>
          </a:xfrm>
        </p:spPr>
        <p:txBody>
          <a:bodyPr>
            <a:normAutofit fontScale="90000"/>
          </a:bodyPr>
          <a:lstStyle/>
          <a:p>
            <a:pPr algn="ctr"/>
            <a:r>
              <a:rPr lang="zh-CN" altLang="en-US" dirty="0">
                <a:latin typeface="標楷體" panose="03000509000000000000" pitchFamily="65" charset="-120"/>
                <a:ea typeface="標楷體" panose="03000509000000000000" pitchFamily="65" charset="-120"/>
              </a:rPr>
              <a:t>現代性與現代佛教</a:t>
            </a:r>
            <a:endParaRPr lang="zh-TW" altLang="en-US" dirty="0">
              <a:latin typeface="標楷體" panose="03000509000000000000" pitchFamily="65" charset="-120"/>
              <a:ea typeface="標楷體" panose="03000509000000000000" pitchFamily="65" charset="-120"/>
            </a:endParaRPr>
          </a:p>
        </p:txBody>
      </p:sp>
    </p:spTree>
    <p:extLst>
      <p:ext uri="{BB962C8B-B14F-4D97-AF65-F5344CB8AC3E}">
        <p14:creationId xmlns:p14="http://schemas.microsoft.com/office/powerpoint/2010/main" val="252929508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資料庫圖表 3"/>
          <p:cNvGraphicFramePr/>
          <p:nvPr>
            <p:extLst>
              <p:ext uri="{D42A27DB-BD31-4B8C-83A1-F6EECF244321}">
                <p14:modId xmlns:p14="http://schemas.microsoft.com/office/powerpoint/2010/main" val="1734568245"/>
              </p:ext>
            </p:extLst>
          </p:nvPr>
        </p:nvGraphicFramePr>
        <p:xfrm>
          <a:off x="251520" y="404664"/>
          <a:ext cx="8568952" cy="604867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407955542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資料庫圖表 3"/>
          <p:cNvGraphicFramePr/>
          <p:nvPr>
            <p:extLst>
              <p:ext uri="{D42A27DB-BD31-4B8C-83A1-F6EECF244321}">
                <p14:modId xmlns:p14="http://schemas.microsoft.com/office/powerpoint/2010/main" val="2100891413"/>
              </p:ext>
            </p:extLst>
          </p:nvPr>
        </p:nvGraphicFramePr>
        <p:xfrm>
          <a:off x="179512" y="260648"/>
          <a:ext cx="8856984" cy="640871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30488712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資料庫圖表 3"/>
          <p:cNvGraphicFramePr/>
          <p:nvPr>
            <p:extLst>
              <p:ext uri="{D42A27DB-BD31-4B8C-83A1-F6EECF244321}">
                <p14:modId xmlns:p14="http://schemas.microsoft.com/office/powerpoint/2010/main" val="3704709074"/>
              </p:ext>
            </p:extLst>
          </p:nvPr>
        </p:nvGraphicFramePr>
        <p:xfrm>
          <a:off x="179512" y="188640"/>
          <a:ext cx="8856984" cy="640871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18625554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資料庫圖表 1"/>
          <p:cNvGraphicFramePr/>
          <p:nvPr>
            <p:extLst>
              <p:ext uri="{D42A27DB-BD31-4B8C-83A1-F6EECF244321}">
                <p14:modId xmlns:p14="http://schemas.microsoft.com/office/powerpoint/2010/main" val="1533403087"/>
              </p:ext>
            </p:extLst>
          </p:nvPr>
        </p:nvGraphicFramePr>
        <p:xfrm>
          <a:off x="179512" y="188640"/>
          <a:ext cx="8856984" cy="656416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413563876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內容版面配置區 2"/>
          <p:cNvSpPr>
            <a:spLocks noGrp="1"/>
          </p:cNvSpPr>
          <p:nvPr>
            <p:ph idx="1"/>
          </p:nvPr>
        </p:nvSpPr>
        <p:spPr>
          <a:xfrm>
            <a:off x="529208" y="980728"/>
            <a:ext cx="8229600" cy="4464496"/>
          </a:xfrm>
        </p:spPr>
        <p:txBody>
          <a:bodyPr>
            <a:normAutofit/>
          </a:bodyPr>
          <a:lstStyle/>
          <a:p>
            <a:r>
              <a:rPr lang="zh-TW" altLang="en-US" sz="2400" dirty="0">
                <a:latin typeface="標楷體" panose="03000509000000000000" pitchFamily="65" charset="-120"/>
                <a:ea typeface="標楷體" panose="03000509000000000000" pitchFamily="65" charset="-120"/>
              </a:rPr>
              <a:t>喬．卡巴金</a:t>
            </a:r>
            <a:r>
              <a:rPr lang="en-US" altLang="zh-TW" sz="2400" dirty="0">
                <a:latin typeface="標楷體" panose="03000509000000000000" pitchFamily="65" charset="-120"/>
                <a:ea typeface="標楷體" panose="03000509000000000000" pitchFamily="65" charset="-120"/>
              </a:rPr>
              <a:t>(</a:t>
            </a:r>
            <a:r>
              <a:rPr lang="en-US" altLang="zh-TW" sz="2400" dirty="0">
                <a:latin typeface="Times New Roman" panose="02020603050405020304" pitchFamily="18" charset="0"/>
                <a:ea typeface="標楷體" panose="03000509000000000000" pitchFamily="65" charset="-120"/>
                <a:cs typeface="Times New Roman" panose="02020603050405020304" pitchFamily="18" charset="0"/>
              </a:rPr>
              <a:t>Jon Kabat-Zinn</a:t>
            </a:r>
            <a:r>
              <a:rPr lang="en-US" altLang="zh-TW" sz="2400" dirty="0">
                <a:latin typeface="標楷體" panose="03000509000000000000" pitchFamily="65" charset="-120"/>
                <a:ea typeface="標楷體" panose="03000509000000000000" pitchFamily="65" charset="-120"/>
              </a:rPr>
              <a:t>)</a:t>
            </a:r>
            <a:r>
              <a:rPr lang="zh-TW" altLang="en-US" sz="2400" dirty="0">
                <a:latin typeface="標楷體" panose="03000509000000000000" pitchFamily="65" charset="-120"/>
                <a:ea typeface="標楷體" panose="03000509000000000000" pitchFamily="65" charset="-120"/>
              </a:rPr>
              <a:t>博士，生於</a:t>
            </a:r>
            <a:r>
              <a:rPr lang="en-US" altLang="zh-TW" sz="2400" dirty="0">
                <a:latin typeface="標楷體" panose="03000509000000000000" pitchFamily="65" charset="-120"/>
                <a:ea typeface="標楷體" panose="03000509000000000000" pitchFamily="65" charset="-120"/>
              </a:rPr>
              <a:t>1944</a:t>
            </a:r>
            <a:r>
              <a:rPr lang="zh-TW" altLang="en-US" sz="2400" dirty="0">
                <a:latin typeface="標楷體" panose="03000509000000000000" pitchFamily="65" charset="-120"/>
                <a:ea typeface="標楷體" panose="03000509000000000000" pitchFamily="65" charset="-120"/>
              </a:rPr>
              <a:t>年，麻省理工學院分子生物學博士、麻州大學醫學院醫學名譽教授，「正念減壓」（</a:t>
            </a:r>
            <a:r>
              <a:rPr lang="en-US" altLang="zh-TW" sz="2400" dirty="0">
                <a:latin typeface="標楷體" panose="03000509000000000000" pitchFamily="65" charset="-120"/>
                <a:ea typeface="標楷體" panose="03000509000000000000" pitchFamily="65" charset="-120"/>
              </a:rPr>
              <a:t>MBSR</a:t>
            </a:r>
            <a:r>
              <a:rPr lang="zh-TW" altLang="en-US" sz="2400" dirty="0">
                <a:latin typeface="標楷體" panose="03000509000000000000" pitchFamily="65" charset="-120"/>
                <a:ea typeface="標楷體" panose="03000509000000000000" pitchFamily="65" charset="-120"/>
              </a:rPr>
              <a:t>）課程和麻省大學醫學院「正念中心」的創立者，「心智與生命研究院」（</a:t>
            </a:r>
            <a:r>
              <a:rPr lang="en-US" altLang="zh-TW" sz="2400" dirty="0">
                <a:latin typeface="Times New Roman" panose="02020603050405020304" pitchFamily="18" charset="0"/>
                <a:ea typeface="標楷體" panose="03000509000000000000" pitchFamily="65" charset="-120"/>
                <a:cs typeface="Times New Roman" panose="02020603050405020304" pitchFamily="18" charset="0"/>
              </a:rPr>
              <a:t>Mind and Life Institute</a:t>
            </a:r>
            <a:r>
              <a:rPr lang="zh-TW" altLang="en-US" sz="2400" dirty="0">
                <a:latin typeface="標楷體" panose="03000509000000000000" pitchFamily="65" charset="-120"/>
                <a:ea typeface="標楷體" panose="03000509000000000000" pitchFamily="65" charset="-120"/>
              </a:rPr>
              <a:t>）董事，更是將佛教正念禪修帶入西方主流醫學界的第一人，致力於將正念禪修帶入醫療、健康照護、教育等主流社會領域。美國至今已有二百多家醫療院所和相關機構提供正念減壓課程，幫助各種身心疾病的患者學習運用自已的內在資源，活出更幸福、圓滿的生命。</a:t>
            </a:r>
            <a:endParaRPr lang="en-US" altLang="zh-TW" sz="2400" dirty="0">
              <a:latin typeface="標楷體" panose="03000509000000000000" pitchFamily="65" charset="-120"/>
              <a:ea typeface="標楷體" panose="03000509000000000000" pitchFamily="65" charset="-120"/>
            </a:endParaRPr>
          </a:p>
          <a:p>
            <a:endParaRPr lang="zh-TW" altLang="en-US" dirty="0">
              <a:latin typeface="標楷體" panose="03000509000000000000" pitchFamily="65" charset="-120"/>
              <a:ea typeface="標楷體" panose="03000509000000000000" pitchFamily="65" charset="-120"/>
            </a:endParaRPr>
          </a:p>
        </p:txBody>
      </p:sp>
      <p:sp>
        <p:nvSpPr>
          <p:cNvPr id="2" name="標題 1"/>
          <p:cNvSpPr>
            <a:spLocks noGrp="1"/>
          </p:cNvSpPr>
          <p:nvPr>
            <p:ph type="title"/>
          </p:nvPr>
        </p:nvSpPr>
        <p:spPr>
          <a:xfrm>
            <a:off x="0" y="116632"/>
            <a:ext cx="9144000" cy="1008112"/>
          </a:xfrm>
        </p:spPr>
        <p:txBody>
          <a:bodyPr>
            <a:normAutofit/>
          </a:bodyPr>
          <a:lstStyle/>
          <a:p>
            <a:pPr algn="ctr"/>
            <a:r>
              <a:rPr lang="en-US" altLang="zh-CN" sz="4000" dirty="0">
                <a:solidFill>
                  <a:srgbClr val="FF0000"/>
                </a:solidFill>
              </a:rPr>
              <a:t>M</a:t>
            </a:r>
            <a:r>
              <a:rPr lang="en-US" altLang="zh-CN" sz="4000" dirty="0"/>
              <a:t>indfulness </a:t>
            </a:r>
            <a:r>
              <a:rPr lang="en-US" altLang="zh-CN" sz="4000" dirty="0">
                <a:solidFill>
                  <a:srgbClr val="FF0000"/>
                </a:solidFill>
              </a:rPr>
              <a:t>B</a:t>
            </a:r>
            <a:r>
              <a:rPr lang="en-US" altLang="zh-CN" sz="4000" dirty="0"/>
              <a:t>ased </a:t>
            </a:r>
            <a:r>
              <a:rPr lang="en-US" altLang="zh-CN" sz="4000" dirty="0">
                <a:solidFill>
                  <a:srgbClr val="FF0000"/>
                </a:solidFill>
              </a:rPr>
              <a:t>S</a:t>
            </a:r>
            <a:r>
              <a:rPr lang="en-US" altLang="zh-CN" sz="4000" dirty="0"/>
              <a:t>tress </a:t>
            </a:r>
            <a:r>
              <a:rPr lang="en-US" altLang="zh-CN" sz="4000" dirty="0">
                <a:solidFill>
                  <a:srgbClr val="FF0000"/>
                </a:solidFill>
              </a:rPr>
              <a:t>R</a:t>
            </a:r>
            <a:r>
              <a:rPr lang="en-US" altLang="zh-CN" sz="4000" dirty="0"/>
              <a:t>eduction</a:t>
            </a:r>
            <a:endParaRPr lang="zh-TW" altLang="en-US" sz="4000" dirty="0"/>
          </a:p>
        </p:txBody>
      </p:sp>
      <p:pic>
        <p:nvPicPr>
          <p:cNvPr id="4" name="圖片 3" descr="畫面剪輯"/>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95536" y="5301208"/>
            <a:ext cx="4968552" cy="1224136"/>
          </a:xfrm>
          <a:prstGeom prst="rect">
            <a:avLst/>
          </a:prstGeom>
        </p:spPr>
      </p:pic>
      <p:pic>
        <p:nvPicPr>
          <p:cNvPr id="5" name="圖片 4" descr="畫面剪輯"/>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644008" y="5877272"/>
            <a:ext cx="4319067" cy="796056"/>
          </a:xfrm>
          <a:prstGeom prst="rect">
            <a:avLst/>
          </a:prstGeom>
        </p:spPr>
      </p:pic>
    </p:spTree>
    <p:extLst>
      <p:ext uri="{BB962C8B-B14F-4D97-AF65-F5344CB8AC3E}">
        <p14:creationId xmlns:p14="http://schemas.microsoft.com/office/powerpoint/2010/main" val="248904681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內容版面配置區 4"/>
          <p:cNvSpPr>
            <a:spLocks noGrp="1"/>
          </p:cNvSpPr>
          <p:nvPr>
            <p:ph idx="1"/>
          </p:nvPr>
        </p:nvSpPr>
        <p:spPr>
          <a:xfrm>
            <a:off x="179512" y="0"/>
            <a:ext cx="8784976" cy="6858000"/>
          </a:xfrm>
        </p:spPr>
        <p:txBody>
          <a:bodyPr>
            <a:normAutofit fontScale="77500" lnSpcReduction="20000"/>
          </a:bodyPr>
          <a:lstStyle/>
          <a:p>
            <a:pPr marL="0" indent="0" algn="ctr">
              <a:lnSpc>
                <a:spcPct val="150000"/>
              </a:lnSpc>
              <a:buNone/>
            </a:pPr>
            <a:r>
              <a:rPr lang="zh-TW" altLang="en-US" sz="2600" dirty="0">
                <a:latin typeface="標楷體" panose="03000509000000000000" pitchFamily="65" charset="-120"/>
                <a:ea typeface="標楷體" panose="03000509000000000000" pitchFamily="65" charset="-120"/>
              </a:rPr>
              <a:t>◎</a:t>
            </a:r>
            <a:r>
              <a:rPr lang="zh-TW" altLang="en-US" sz="2600" b="1" dirty="0">
                <a:solidFill>
                  <a:srgbClr val="FF0000"/>
                </a:solidFill>
                <a:latin typeface="標楷體" panose="03000509000000000000" pitchFamily="65" charset="-120"/>
                <a:ea typeface="標楷體" panose="03000509000000000000" pitchFamily="65" charset="-120"/>
              </a:rPr>
              <a:t>八週正念減壓課程</a:t>
            </a:r>
            <a:endParaRPr lang="en-US" altLang="zh-TW" sz="2600" dirty="0">
              <a:latin typeface="標楷體" panose="03000509000000000000" pitchFamily="65" charset="-120"/>
              <a:ea typeface="標楷體" panose="03000509000000000000" pitchFamily="65" charset="-120"/>
            </a:endParaRPr>
          </a:p>
          <a:p>
            <a:pPr marL="0" indent="0">
              <a:lnSpc>
                <a:spcPct val="150000"/>
              </a:lnSpc>
              <a:buNone/>
            </a:pPr>
            <a:r>
              <a:rPr lang="en-US" altLang="zh-TW" sz="2000" b="1" dirty="0">
                <a:latin typeface="標楷體" panose="03000509000000000000" pitchFamily="65" charset="-120"/>
                <a:ea typeface="標楷體" panose="03000509000000000000" pitchFamily="65" charset="-120"/>
              </a:rPr>
              <a:t>‧</a:t>
            </a:r>
            <a:r>
              <a:rPr lang="zh-TW" altLang="en-US" sz="2400" b="1" dirty="0">
                <a:latin typeface="標楷體" panose="03000509000000000000" pitchFamily="65" charset="-120"/>
                <a:ea typeface="標楷體" panose="03000509000000000000" pitchFamily="65" charset="-120"/>
              </a:rPr>
              <a:t>第一週與第二週──每週找一樣例行的活動練習</a:t>
            </a:r>
            <a:br>
              <a:rPr lang="zh-TW" altLang="en-US" sz="2400" dirty="0">
                <a:latin typeface="標楷體" panose="03000509000000000000" pitchFamily="65" charset="-120"/>
                <a:ea typeface="標楷體" panose="03000509000000000000" pitchFamily="65" charset="-120"/>
              </a:rPr>
            </a:br>
            <a:r>
              <a:rPr lang="zh-TW" altLang="en-US" sz="2000" dirty="0">
                <a:solidFill>
                  <a:schemeClr val="tx1">
                    <a:lumMod val="65000"/>
                  </a:schemeClr>
                </a:solidFill>
                <a:latin typeface="標楷體" panose="03000509000000000000" pitchFamily="65" charset="-120"/>
                <a:ea typeface="標楷體" panose="03000509000000000000" pitchFamily="65" charset="-120"/>
              </a:rPr>
              <a:t>在日常生活中培育正念，如：刷牙、飲食、購物、處理電子郵件等。不論你做什麼，對當下正在進行的事情都能人在心在。</a:t>
            </a:r>
            <a:br>
              <a:rPr lang="zh-TW" altLang="en-US" sz="2000" dirty="0">
                <a:latin typeface="標楷體" panose="03000509000000000000" pitchFamily="65" charset="-120"/>
                <a:ea typeface="標楷體" panose="03000509000000000000" pitchFamily="65" charset="-120"/>
              </a:rPr>
            </a:br>
            <a:r>
              <a:rPr lang="en-US" altLang="zh-TW" sz="2400" b="1" dirty="0">
                <a:latin typeface="標楷體" panose="03000509000000000000" pitchFamily="65" charset="-120"/>
                <a:ea typeface="標楷體" panose="03000509000000000000" pitchFamily="65" charset="-120"/>
              </a:rPr>
              <a:t>‧</a:t>
            </a:r>
            <a:r>
              <a:rPr lang="zh-TW" altLang="en-US" sz="2400" b="1" dirty="0">
                <a:latin typeface="標楷體" panose="03000509000000000000" pitchFamily="65" charset="-120"/>
                <a:ea typeface="標楷體" panose="03000509000000000000" pitchFamily="65" charset="-120"/>
              </a:rPr>
              <a:t>第三週與第四週──每天覺察一件讓你愉悅的事</a:t>
            </a:r>
            <a:br>
              <a:rPr lang="zh-TW" altLang="en-US" sz="2000" dirty="0">
                <a:latin typeface="標楷體" panose="03000509000000000000" pitchFamily="65" charset="-120"/>
                <a:ea typeface="標楷體" panose="03000509000000000000" pitchFamily="65" charset="-120"/>
              </a:rPr>
            </a:br>
            <a:r>
              <a:rPr lang="zh-TW" altLang="en-US" sz="2000" dirty="0">
                <a:solidFill>
                  <a:schemeClr val="tx1">
                    <a:lumMod val="65000"/>
                  </a:schemeClr>
                </a:solidFill>
                <a:latin typeface="標楷體" panose="03000509000000000000" pitchFamily="65" charset="-120"/>
                <a:ea typeface="標楷體" panose="03000509000000000000" pitchFamily="65" charset="-120"/>
              </a:rPr>
              <a:t>隨筆記下愉悅的經驗，當愉悅事件發生時，你是否有覺察到？當時浮現哪些想法與心理感受？寫下時，對你的意義是什麼？</a:t>
            </a:r>
            <a:br>
              <a:rPr lang="zh-TW" altLang="en-US" sz="2000" dirty="0">
                <a:latin typeface="標楷體" panose="03000509000000000000" pitchFamily="65" charset="-120"/>
                <a:ea typeface="標楷體" panose="03000509000000000000" pitchFamily="65" charset="-120"/>
              </a:rPr>
            </a:br>
            <a:r>
              <a:rPr lang="en-US" altLang="zh-TW" sz="2000" b="1" dirty="0">
                <a:latin typeface="標楷體" panose="03000509000000000000" pitchFamily="65" charset="-120"/>
                <a:ea typeface="標楷體" panose="03000509000000000000" pitchFamily="65" charset="-120"/>
              </a:rPr>
              <a:t>‧</a:t>
            </a:r>
            <a:r>
              <a:rPr lang="zh-TW" altLang="en-US" sz="2400" b="1" dirty="0">
                <a:latin typeface="標楷體" panose="03000509000000000000" pitchFamily="65" charset="-120"/>
                <a:ea typeface="標楷體" panose="03000509000000000000" pitchFamily="65" charset="-120"/>
              </a:rPr>
              <a:t>第五週與第六週──正式練習一天靜坐、一天瑜伽</a:t>
            </a:r>
            <a:br>
              <a:rPr lang="zh-TW" altLang="en-US" sz="2000" dirty="0">
                <a:latin typeface="標楷體" panose="03000509000000000000" pitchFamily="65" charset="-120"/>
                <a:ea typeface="標楷體" panose="03000509000000000000" pitchFamily="65" charset="-120"/>
              </a:rPr>
            </a:br>
            <a:r>
              <a:rPr lang="zh-TW" altLang="en-US" sz="2000" dirty="0">
                <a:solidFill>
                  <a:schemeClr val="tx1">
                    <a:lumMod val="65000"/>
                  </a:schemeClr>
                </a:solidFill>
                <a:latin typeface="標楷體" panose="03000509000000000000" pitchFamily="65" charset="-120"/>
                <a:ea typeface="標楷體" panose="03000509000000000000" pitchFamily="65" charset="-120"/>
              </a:rPr>
              <a:t>初期練習靜坐時，你可能會擔心不知該專注何處或到底自己做得「對不對」。在你發現自己閃神時，稍微觀察一下是什麼盤據心頭，然後溫和、輕柔地把注意力再帶回來而不苛責自己，那麼你就做對了。</a:t>
            </a:r>
            <a:br>
              <a:rPr lang="zh-TW" altLang="en-US" sz="2000" dirty="0">
                <a:latin typeface="標楷體" panose="03000509000000000000" pitchFamily="65" charset="-120"/>
                <a:ea typeface="標楷體" panose="03000509000000000000" pitchFamily="65" charset="-120"/>
              </a:rPr>
            </a:br>
            <a:r>
              <a:rPr lang="en-US" altLang="zh-TW" sz="2000" b="1" dirty="0">
                <a:latin typeface="標楷體" panose="03000509000000000000" pitchFamily="65" charset="-120"/>
                <a:ea typeface="標楷體" panose="03000509000000000000" pitchFamily="65" charset="-120"/>
              </a:rPr>
              <a:t>‧</a:t>
            </a:r>
            <a:r>
              <a:rPr lang="zh-TW" altLang="en-US" sz="2400" b="1" dirty="0">
                <a:latin typeface="標楷體" panose="03000509000000000000" pitchFamily="65" charset="-120"/>
                <a:ea typeface="標楷體" panose="03000509000000000000" pitchFamily="65" charset="-120"/>
              </a:rPr>
              <a:t>第七週──實驗各種正念練習的組合</a:t>
            </a:r>
            <a:br>
              <a:rPr lang="zh-TW" altLang="en-US" sz="2000" dirty="0">
                <a:latin typeface="標楷體" panose="03000509000000000000" pitchFamily="65" charset="-120"/>
                <a:ea typeface="標楷體" panose="03000509000000000000" pitchFamily="65" charset="-120"/>
              </a:rPr>
            </a:br>
            <a:r>
              <a:rPr lang="zh-TW" altLang="en-US" sz="2000" dirty="0">
                <a:solidFill>
                  <a:srgbClr val="FF0000"/>
                </a:solidFill>
                <a:latin typeface="標楷體" panose="03000509000000000000" pitchFamily="65" charset="-120"/>
                <a:ea typeface="標楷體" panose="03000509000000000000" pitchFamily="65" charset="-120"/>
              </a:rPr>
              <a:t>運用靜坐、瑜伽與身體掃瞄</a:t>
            </a:r>
            <a:r>
              <a:rPr lang="zh-TW" altLang="en-US" sz="2000" dirty="0">
                <a:latin typeface="標楷體" panose="03000509000000000000" pitchFamily="65" charset="-120"/>
                <a:ea typeface="標楷體" panose="03000509000000000000" pitchFamily="65" charset="-120"/>
              </a:rPr>
              <a:t>，</a:t>
            </a:r>
            <a:r>
              <a:rPr lang="zh-TW" altLang="en-US" sz="2000" dirty="0">
                <a:solidFill>
                  <a:schemeClr val="tx1">
                    <a:lumMod val="65000"/>
                  </a:schemeClr>
                </a:solidFill>
                <a:latin typeface="標楷體" panose="03000509000000000000" pitchFamily="65" charset="-120"/>
                <a:ea typeface="標楷體" panose="03000509000000000000" pitchFamily="65" charset="-120"/>
              </a:rPr>
              <a:t>自行發展出一套每天四十五分鐘的練習。例如：三十分鐘的瑜伽後，靜坐十五分鐘，或是二十分鐘的靜坐接著練習瑜伽二十五分鐘。</a:t>
            </a:r>
            <a:br>
              <a:rPr lang="zh-TW" altLang="en-US" sz="2000" dirty="0">
                <a:latin typeface="標楷體" panose="03000509000000000000" pitchFamily="65" charset="-120"/>
                <a:ea typeface="標楷體" panose="03000509000000000000" pitchFamily="65" charset="-120"/>
              </a:rPr>
            </a:br>
            <a:r>
              <a:rPr lang="en-US" altLang="zh-TW" sz="2000" b="1" dirty="0">
                <a:latin typeface="標楷體" panose="03000509000000000000" pitchFamily="65" charset="-120"/>
                <a:ea typeface="標楷體" panose="03000509000000000000" pitchFamily="65" charset="-120"/>
              </a:rPr>
              <a:t>‧</a:t>
            </a:r>
            <a:r>
              <a:rPr lang="zh-TW" altLang="en-US" sz="2400" b="1" dirty="0">
                <a:latin typeface="標楷體" panose="03000509000000000000" pitchFamily="65" charset="-120"/>
                <a:ea typeface="標楷體" panose="03000509000000000000" pitchFamily="65" charset="-120"/>
              </a:rPr>
              <a:t>第八週──課程結束，卻是自行練習的開始</a:t>
            </a:r>
            <a:br>
              <a:rPr lang="zh-TW" altLang="en-US" sz="2000" dirty="0">
                <a:latin typeface="標楷體" panose="03000509000000000000" pitchFamily="65" charset="-120"/>
                <a:ea typeface="標楷體" panose="03000509000000000000" pitchFamily="65" charset="-120"/>
              </a:rPr>
            </a:br>
            <a:r>
              <a:rPr lang="zh-TW" altLang="en-US" sz="2000" dirty="0">
                <a:solidFill>
                  <a:schemeClr val="tx1">
                    <a:lumMod val="65000"/>
                  </a:schemeClr>
                </a:solidFill>
                <a:latin typeface="標楷體" panose="03000509000000000000" pitchFamily="65" charset="-120"/>
                <a:ea typeface="標楷體" panose="03000509000000000000" pitchFamily="65" charset="-120"/>
              </a:rPr>
              <a:t>第八週將延續進入你的生命，新的開始更甚於結束。現在，你對三種正念的正式練習及行走靜觀有一定的熟悉度了，可以在很多地方發現它們的實用面。例如：當你感到疲憊卻還需要讓自己維持活力，或是你獨自在大自然中，周圍的美景與新鮮空氣，自動、自在地做些瑜伽動作。</a:t>
            </a:r>
          </a:p>
        </p:txBody>
      </p:sp>
    </p:spTree>
    <p:extLst>
      <p:ext uri="{BB962C8B-B14F-4D97-AF65-F5344CB8AC3E}">
        <p14:creationId xmlns:p14="http://schemas.microsoft.com/office/powerpoint/2010/main" val="389162620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內容版面配置區 2"/>
          <p:cNvSpPr>
            <a:spLocks noGrp="1"/>
          </p:cNvSpPr>
          <p:nvPr>
            <p:ph idx="1"/>
          </p:nvPr>
        </p:nvSpPr>
        <p:spPr>
          <a:xfrm>
            <a:off x="457200" y="404664"/>
            <a:ext cx="8229600" cy="5904656"/>
          </a:xfrm>
        </p:spPr>
        <p:txBody>
          <a:bodyPr>
            <a:normAutofit/>
          </a:bodyPr>
          <a:lstStyle/>
          <a:p>
            <a:r>
              <a:rPr lang="zh-CN" altLang="en-US" sz="2400" b="1" dirty="0">
                <a:solidFill>
                  <a:srgbClr val="C89800"/>
                </a:solidFill>
                <a:latin typeface="標楷體" panose="03000509000000000000" pitchFamily="65" charset="-120"/>
                <a:ea typeface="標楷體" panose="03000509000000000000" pitchFamily="65" charset="-120"/>
              </a:rPr>
              <a:t>覺知當下：</a:t>
            </a:r>
            <a:endParaRPr lang="en-US" altLang="zh-CN" sz="2400" b="1" dirty="0">
              <a:solidFill>
                <a:srgbClr val="C89800"/>
              </a:solidFill>
              <a:latin typeface="標楷體" panose="03000509000000000000" pitchFamily="65" charset="-120"/>
              <a:ea typeface="標楷體" panose="03000509000000000000" pitchFamily="65" charset="-120"/>
            </a:endParaRPr>
          </a:p>
          <a:p>
            <a:pPr marL="18288" indent="0">
              <a:buNone/>
            </a:pPr>
            <a:endParaRPr lang="en-US" altLang="zh-CN" dirty="0">
              <a:latin typeface="標楷體" panose="03000509000000000000" pitchFamily="65" charset="-120"/>
              <a:ea typeface="標楷體" panose="03000509000000000000" pitchFamily="65" charset="-120"/>
            </a:endParaRPr>
          </a:p>
          <a:p>
            <a:pPr marL="18288" indent="0">
              <a:buNone/>
            </a:pPr>
            <a:endParaRPr lang="en-US" altLang="zh-CN" dirty="0">
              <a:latin typeface="標楷體" panose="03000509000000000000" pitchFamily="65" charset="-120"/>
              <a:ea typeface="標楷體" panose="03000509000000000000" pitchFamily="65" charset="-120"/>
            </a:endParaRPr>
          </a:p>
          <a:p>
            <a:pPr marL="18288" indent="0">
              <a:buNone/>
            </a:pPr>
            <a:endParaRPr lang="en-US" altLang="zh-CN" dirty="0">
              <a:latin typeface="標楷體" panose="03000509000000000000" pitchFamily="65" charset="-120"/>
              <a:ea typeface="標楷體" panose="03000509000000000000" pitchFamily="65" charset="-120"/>
            </a:endParaRPr>
          </a:p>
          <a:p>
            <a:pPr marL="18288" indent="0">
              <a:buNone/>
            </a:pPr>
            <a:endParaRPr lang="en-US" altLang="zh-CN" dirty="0">
              <a:latin typeface="標楷體" panose="03000509000000000000" pitchFamily="65" charset="-120"/>
              <a:ea typeface="標楷體" panose="03000509000000000000" pitchFamily="65" charset="-120"/>
            </a:endParaRPr>
          </a:p>
          <a:p>
            <a:endParaRPr lang="en-US" altLang="zh-CN" dirty="0"/>
          </a:p>
          <a:p>
            <a:endParaRPr lang="en-US" altLang="zh-CN" dirty="0"/>
          </a:p>
          <a:p>
            <a:endParaRPr lang="en-US" altLang="zh-CN" dirty="0"/>
          </a:p>
          <a:p>
            <a:endParaRPr lang="en-US" altLang="zh-CN" dirty="0"/>
          </a:p>
          <a:p>
            <a:pPr marL="0" indent="0">
              <a:buNone/>
            </a:pPr>
            <a:endParaRPr lang="en-US" altLang="zh-CN" dirty="0">
              <a:latin typeface="標楷體" panose="03000509000000000000" pitchFamily="65" charset="-120"/>
              <a:ea typeface="標楷體" panose="03000509000000000000" pitchFamily="65" charset="-120"/>
            </a:endParaRPr>
          </a:p>
          <a:p>
            <a:r>
              <a:rPr lang="zh-CN" altLang="en-US" sz="2400" b="1" dirty="0">
                <a:solidFill>
                  <a:srgbClr val="C89800"/>
                </a:solidFill>
                <a:latin typeface="標楷體" panose="03000509000000000000" pitchFamily="65" charset="-120"/>
                <a:ea typeface="標楷體" panose="03000509000000000000" pitchFamily="65" charset="-120"/>
              </a:rPr>
              <a:t>吃葡萄乾的正念：</a:t>
            </a:r>
            <a:endParaRPr lang="en-US" altLang="zh-CN" sz="2400" b="1" dirty="0">
              <a:solidFill>
                <a:srgbClr val="C89800"/>
              </a:solidFill>
              <a:latin typeface="標楷體" panose="03000509000000000000" pitchFamily="65" charset="-120"/>
              <a:ea typeface="標楷體" panose="03000509000000000000" pitchFamily="65" charset="-120"/>
            </a:endParaRPr>
          </a:p>
          <a:p>
            <a:pPr marL="384048" lvl="1" indent="0">
              <a:buNone/>
            </a:pPr>
            <a:r>
              <a:rPr lang="zh-CN" altLang="en-US" sz="2000" dirty="0">
                <a:latin typeface="標楷體" panose="03000509000000000000" pitchFamily="65" charset="-120"/>
                <a:ea typeface="標楷體" panose="03000509000000000000" pitchFamily="65" charset="-120"/>
              </a:rPr>
              <a:t>專注呼吸</a:t>
            </a:r>
            <a:r>
              <a:rPr lang="en-US" altLang="zh-CN" sz="2000" dirty="0">
                <a:latin typeface="標楷體" panose="03000509000000000000" pitchFamily="65" charset="-120"/>
                <a:ea typeface="標楷體" panose="03000509000000000000" pitchFamily="65" charset="-120"/>
              </a:rPr>
              <a:t>》</a:t>
            </a:r>
            <a:r>
              <a:rPr lang="zh-CN" altLang="en-US" sz="2000" dirty="0">
                <a:latin typeface="標楷體" panose="03000509000000000000" pitchFamily="65" charset="-120"/>
                <a:ea typeface="標楷體" panose="03000509000000000000" pitchFamily="65" charset="-120"/>
              </a:rPr>
              <a:t>感覺重量</a:t>
            </a:r>
            <a:r>
              <a:rPr lang="en-US" altLang="zh-CN" sz="2000" dirty="0">
                <a:latin typeface="標楷體" panose="03000509000000000000" pitchFamily="65" charset="-120"/>
                <a:ea typeface="標楷體" panose="03000509000000000000" pitchFamily="65" charset="-120"/>
              </a:rPr>
              <a:t>》</a:t>
            </a:r>
            <a:r>
              <a:rPr lang="zh-CN" altLang="en-US" sz="2000" dirty="0">
                <a:latin typeface="標楷體" panose="03000509000000000000" pitchFamily="65" charset="-120"/>
                <a:ea typeface="標楷體" panose="03000509000000000000" pitchFamily="65" charset="-120"/>
              </a:rPr>
              <a:t>感覺手移動</a:t>
            </a:r>
            <a:r>
              <a:rPr lang="en-US" altLang="zh-CN" sz="2000" dirty="0">
                <a:latin typeface="標楷體" panose="03000509000000000000" pitchFamily="65" charset="-120"/>
                <a:ea typeface="標楷體" panose="03000509000000000000" pitchFamily="65" charset="-120"/>
              </a:rPr>
              <a:t>》</a:t>
            </a:r>
            <a:r>
              <a:rPr lang="zh-CN" altLang="en-US" sz="2000" dirty="0">
                <a:latin typeface="標楷體" panose="03000509000000000000" pitchFamily="65" charset="-120"/>
                <a:ea typeface="標楷體" panose="03000509000000000000" pitchFamily="65" charset="-120"/>
              </a:rPr>
              <a:t>觀察葡萄乾</a:t>
            </a:r>
            <a:r>
              <a:rPr lang="en-US" altLang="zh-CN" sz="2000" dirty="0">
                <a:latin typeface="標楷體" panose="03000509000000000000" pitchFamily="65" charset="-120"/>
                <a:ea typeface="標楷體" panose="03000509000000000000" pitchFamily="65" charset="-120"/>
              </a:rPr>
              <a:t>》</a:t>
            </a:r>
            <a:r>
              <a:rPr lang="zh-CN" altLang="en-US" sz="2000" dirty="0">
                <a:latin typeface="標楷體" panose="03000509000000000000" pitchFamily="65" charset="-120"/>
                <a:ea typeface="標楷體" panose="03000509000000000000" pitchFamily="65" charset="-120"/>
              </a:rPr>
              <a:t>聞葡萄乾</a:t>
            </a:r>
            <a:r>
              <a:rPr lang="en-US" altLang="zh-CN" sz="2000" dirty="0">
                <a:latin typeface="標楷體" panose="03000509000000000000" pitchFamily="65" charset="-120"/>
                <a:ea typeface="標楷體" panose="03000509000000000000" pitchFamily="65" charset="-120"/>
              </a:rPr>
              <a:t>》</a:t>
            </a:r>
            <a:r>
              <a:rPr lang="zh-CN" altLang="en-US" sz="2000" dirty="0">
                <a:latin typeface="標楷體" panose="03000509000000000000" pitchFamily="65" charset="-120"/>
                <a:ea typeface="標楷體" panose="03000509000000000000" pitchFamily="65" charset="-120"/>
              </a:rPr>
              <a:t>聽聽葡萄乾的聲音</a:t>
            </a:r>
            <a:r>
              <a:rPr lang="en-US" altLang="zh-CN" sz="2000" dirty="0">
                <a:latin typeface="標楷體" panose="03000509000000000000" pitchFamily="65" charset="-120"/>
                <a:ea typeface="標楷體" panose="03000509000000000000" pitchFamily="65" charset="-120"/>
              </a:rPr>
              <a:t>》</a:t>
            </a:r>
            <a:r>
              <a:rPr lang="zh-CN" altLang="en-US" sz="2000" dirty="0">
                <a:latin typeface="標楷體" panose="03000509000000000000" pitchFamily="65" charset="-120"/>
                <a:ea typeface="標楷體" panose="03000509000000000000" pitchFamily="65" charset="-120"/>
              </a:rPr>
              <a:t>放入口中覺知每一個但一次一個動作。</a:t>
            </a:r>
            <a:endParaRPr lang="zh-TW" altLang="en-US" sz="2000" dirty="0">
              <a:latin typeface="標楷體" panose="03000509000000000000" pitchFamily="65" charset="-120"/>
              <a:ea typeface="標楷體" panose="03000509000000000000" pitchFamily="65" charset="-120"/>
            </a:endParaRPr>
          </a:p>
        </p:txBody>
      </p:sp>
      <p:pic>
        <p:nvPicPr>
          <p:cNvPr id="4" name="圖片 3" descr="畫面剪輯"/>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123733" y="1580892"/>
            <a:ext cx="3168347" cy="2391671"/>
          </a:xfrm>
          <a:prstGeom prst="rect">
            <a:avLst/>
          </a:prstGeom>
        </p:spPr>
      </p:pic>
    </p:spTree>
    <p:extLst>
      <p:ext uri="{BB962C8B-B14F-4D97-AF65-F5344CB8AC3E}">
        <p14:creationId xmlns:p14="http://schemas.microsoft.com/office/powerpoint/2010/main" val="268444500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內容版面配置區 2"/>
          <p:cNvSpPr>
            <a:spLocks noGrp="1"/>
          </p:cNvSpPr>
          <p:nvPr>
            <p:ph idx="1"/>
          </p:nvPr>
        </p:nvSpPr>
        <p:spPr>
          <a:xfrm>
            <a:off x="457200" y="980728"/>
            <a:ext cx="8229600" cy="5688632"/>
          </a:xfrm>
        </p:spPr>
        <p:txBody>
          <a:bodyPr>
            <a:normAutofit/>
          </a:bodyPr>
          <a:lstStyle/>
          <a:p>
            <a:pPr>
              <a:lnSpc>
                <a:spcPct val="150000"/>
              </a:lnSpc>
            </a:pPr>
            <a:r>
              <a:rPr lang="zh-CN" altLang="en-US" dirty="0">
                <a:latin typeface="標楷體" panose="03000509000000000000" pitchFamily="65" charset="-120"/>
                <a:ea typeface="標楷體" panose="03000509000000000000" pitchFamily="65" charset="-120"/>
              </a:rPr>
              <a:t>躺著</a:t>
            </a:r>
            <a:r>
              <a:rPr lang="en-US" altLang="zh-CN" dirty="0">
                <a:latin typeface="標楷體" panose="03000509000000000000" pitchFamily="65" charset="-120"/>
                <a:ea typeface="標楷體" panose="03000509000000000000" pitchFamily="65" charset="-120"/>
              </a:rPr>
              <a:t>/</a:t>
            </a:r>
            <a:r>
              <a:rPr lang="zh-CN" altLang="en-US" dirty="0">
                <a:latin typeface="標楷體" panose="03000509000000000000" pitchFamily="65" charset="-120"/>
                <a:ea typeface="標楷體" panose="03000509000000000000" pitchFamily="65" charset="-120"/>
              </a:rPr>
              <a:t>舒適的坐著</a:t>
            </a:r>
            <a:r>
              <a:rPr lang="en-US" altLang="zh-CN" dirty="0">
                <a:latin typeface="標楷體" panose="03000509000000000000" pitchFamily="65" charset="-120"/>
                <a:ea typeface="標楷體" panose="03000509000000000000" pitchFamily="65" charset="-120"/>
              </a:rPr>
              <a:t>》</a:t>
            </a:r>
            <a:r>
              <a:rPr lang="zh-CN" altLang="en-US" dirty="0">
                <a:latin typeface="標楷體" panose="03000509000000000000" pitchFamily="65" charset="-120"/>
                <a:ea typeface="標楷體" panose="03000509000000000000" pitchFamily="65" charset="-120"/>
              </a:rPr>
              <a:t>感覺自己</a:t>
            </a:r>
            <a:r>
              <a:rPr lang="en-US" altLang="zh-CN" dirty="0">
                <a:latin typeface="標楷體" panose="03000509000000000000" pitchFamily="65" charset="-120"/>
                <a:ea typeface="標楷體" panose="03000509000000000000" pitchFamily="65" charset="-120"/>
              </a:rPr>
              <a:t>》</a:t>
            </a:r>
          </a:p>
          <a:p>
            <a:pPr>
              <a:lnSpc>
                <a:spcPct val="150000"/>
              </a:lnSpc>
            </a:pPr>
            <a:r>
              <a:rPr lang="zh-CN" altLang="en-US" dirty="0">
                <a:latin typeface="標楷體" panose="03000509000000000000" pitchFamily="65" charset="-120"/>
                <a:ea typeface="標楷體" panose="03000509000000000000" pitchFamily="65" charset="-120"/>
              </a:rPr>
              <a:t>對任何情緒</a:t>
            </a:r>
            <a:r>
              <a:rPr lang="en-US" altLang="zh-CN" dirty="0">
                <a:latin typeface="標楷體" panose="03000509000000000000" pitchFamily="65" charset="-120"/>
                <a:ea typeface="標楷體" panose="03000509000000000000" pitchFamily="65" charset="-120"/>
              </a:rPr>
              <a:t>/</a:t>
            </a:r>
            <a:r>
              <a:rPr lang="zh-CN" altLang="en-US" dirty="0">
                <a:latin typeface="標楷體" panose="03000509000000000000" pitchFamily="65" charset="-120"/>
                <a:ea typeface="標楷體" panose="03000509000000000000" pitchFamily="65" charset="-120"/>
              </a:rPr>
              <a:t>想法</a:t>
            </a:r>
            <a:r>
              <a:rPr lang="en-US" altLang="zh-CN" dirty="0">
                <a:latin typeface="標楷體" panose="03000509000000000000" pitchFamily="65" charset="-120"/>
                <a:ea typeface="標楷體" panose="03000509000000000000" pitchFamily="65" charset="-120"/>
              </a:rPr>
              <a:t>-</a:t>
            </a:r>
            <a:r>
              <a:rPr lang="zh-CN" altLang="en-US" dirty="0">
                <a:latin typeface="標楷體" panose="03000509000000000000" pitchFamily="65" charset="-120"/>
                <a:ea typeface="標楷體" panose="03000509000000000000" pitchFamily="65" charset="-120"/>
              </a:rPr>
              <a:t>單純知道，</a:t>
            </a:r>
            <a:r>
              <a:rPr lang="zh-CN" altLang="en-US" dirty="0">
                <a:solidFill>
                  <a:srgbClr val="FF0000"/>
                </a:solidFill>
                <a:latin typeface="標楷體" panose="03000509000000000000" pitchFamily="65" charset="-120"/>
                <a:ea typeface="標楷體" panose="03000509000000000000" pitchFamily="65" charset="-120"/>
              </a:rPr>
              <a:t>無需處理</a:t>
            </a:r>
            <a:r>
              <a:rPr lang="zh-CN" altLang="en-US" dirty="0">
                <a:latin typeface="標楷體" panose="03000509000000000000" pitchFamily="65" charset="-120"/>
                <a:ea typeface="標楷體" panose="03000509000000000000" pitchFamily="65" charset="-120"/>
              </a:rPr>
              <a:t>、思考、評價</a:t>
            </a:r>
            <a:r>
              <a:rPr lang="en-US" altLang="zh-CN" dirty="0">
                <a:latin typeface="標楷體" panose="03000509000000000000" pitchFamily="65" charset="-120"/>
                <a:ea typeface="標楷體" panose="03000509000000000000" pitchFamily="65" charset="-120"/>
              </a:rPr>
              <a:t>》</a:t>
            </a:r>
            <a:r>
              <a:rPr lang="zh-CN" altLang="en-US" dirty="0">
                <a:solidFill>
                  <a:srgbClr val="FF0000"/>
                </a:solidFill>
                <a:latin typeface="標楷體" panose="03000509000000000000" pitchFamily="65" charset="-120"/>
                <a:ea typeface="標楷體" panose="03000509000000000000" pitchFamily="65" charset="-120"/>
              </a:rPr>
              <a:t>開放、專注、接納</a:t>
            </a:r>
            <a:r>
              <a:rPr lang="en-US" altLang="zh-CN" dirty="0">
                <a:solidFill>
                  <a:srgbClr val="FF0000"/>
                </a:solidFill>
                <a:latin typeface="標楷體" panose="03000509000000000000" pitchFamily="65" charset="-120"/>
                <a:ea typeface="標楷體" panose="03000509000000000000" pitchFamily="65" charset="-120"/>
              </a:rPr>
              <a:t>》</a:t>
            </a:r>
            <a:r>
              <a:rPr lang="zh-CN" altLang="en-US" dirty="0">
                <a:solidFill>
                  <a:srgbClr val="FF0000"/>
                </a:solidFill>
                <a:latin typeface="標楷體" panose="03000509000000000000" pitchFamily="65" charset="-120"/>
                <a:ea typeface="標楷體" panose="03000509000000000000" pitchFamily="65" charset="-120"/>
              </a:rPr>
              <a:t>連結自己</a:t>
            </a:r>
            <a:endParaRPr lang="en-US" altLang="zh-CN" dirty="0">
              <a:solidFill>
                <a:srgbClr val="FF0000"/>
              </a:solidFill>
              <a:latin typeface="標楷體" panose="03000509000000000000" pitchFamily="65" charset="-120"/>
              <a:ea typeface="標楷體" panose="03000509000000000000" pitchFamily="65" charset="-120"/>
            </a:endParaRPr>
          </a:p>
          <a:p>
            <a:pPr>
              <a:lnSpc>
                <a:spcPct val="150000"/>
              </a:lnSpc>
            </a:pPr>
            <a:r>
              <a:rPr lang="zh-CN" altLang="en-US" dirty="0">
                <a:latin typeface="標楷體" panose="03000509000000000000" pitchFamily="65" charset="-120"/>
                <a:ea typeface="標楷體" panose="03000509000000000000" pitchFamily="65" charset="-120"/>
              </a:rPr>
              <a:t>注意力集中與鼻孔前緣</a:t>
            </a:r>
            <a:r>
              <a:rPr lang="en-US" altLang="zh-CN" dirty="0">
                <a:latin typeface="標楷體" panose="03000509000000000000" pitchFamily="65" charset="-120"/>
                <a:ea typeface="標楷體" panose="03000509000000000000" pitchFamily="65" charset="-120"/>
              </a:rPr>
              <a:t>》</a:t>
            </a:r>
            <a:r>
              <a:rPr lang="zh-CN" altLang="en-US" dirty="0">
                <a:latin typeface="標楷體" panose="03000509000000000000" pitchFamily="65" charset="-120"/>
                <a:ea typeface="標楷體" panose="03000509000000000000" pitchFamily="65" charset="-120"/>
              </a:rPr>
              <a:t>觀察呼吸</a:t>
            </a:r>
            <a:r>
              <a:rPr lang="en-US" altLang="zh-CN" dirty="0">
                <a:latin typeface="標楷體" panose="03000509000000000000" pitchFamily="65" charset="-120"/>
                <a:ea typeface="標楷體" panose="03000509000000000000" pitchFamily="65" charset="-120"/>
              </a:rPr>
              <a:t>》</a:t>
            </a:r>
            <a:r>
              <a:rPr lang="zh-CN" altLang="en-US" dirty="0">
                <a:latin typeface="標楷體" panose="03000509000000000000" pitchFamily="65" charset="-120"/>
                <a:ea typeface="標楷體" panose="03000509000000000000" pitchFamily="65" charset="-120"/>
              </a:rPr>
              <a:t>清楚知道出入息</a:t>
            </a:r>
            <a:endParaRPr lang="en-US" altLang="zh-CN" dirty="0">
              <a:latin typeface="標楷體" panose="03000509000000000000" pitchFamily="65" charset="-120"/>
              <a:ea typeface="標楷體" panose="03000509000000000000" pitchFamily="65" charset="-120"/>
            </a:endParaRPr>
          </a:p>
          <a:p>
            <a:pPr>
              <a:lnSpc>
                <a:spcPct val="150000"/>
              </a:lnSpc>
            </a:pPr>
            <a:r>
              <a:rPr lang="zh-CN" altLang="en-US" dirty="0">
                <a:latin typeface="標楷體" panose="03000509000000000000" pitchFamily="65" charset="-120"/>
                <a:ea typeface="標楷體" panose="03000509000000000000" pitchFamily="65" charset="-120"/>
              </a:rPr>
              <a:t>面對專注失去，輕輕地拉回注意力</a:t>
            </a:r>
            <a:r>
              <a:rPr lang="en-US" altLang="zh-CN" dirty="0">
                <a:latin typeface="標楷體" panose="03000509000000000000" pitchFamily="65" charset="-120"/>
                <a:ea typeface="標楷體" panose="03000509000000000000" pitchFamily="65" charset="-120"/>
              </a:rPr>
              <a:t>》</a:t>
            </a:r>
            <a:r>
              <a:rPr lang="zh-CN" altLang="en-US" u="sng" dirty="0">
                <a:solidFill>
                  <a:srgbClr val="FF0000"/>
                </a:solidFill>
                <a:latin typeface="標楷體" panose="03000509000000000000" pitchFamily="65" charset="-120"/>
                <a:ea typeface="標楷體" panose="03000509000000000000" pitchFamily="65" charset="-120"/>
              </a:rPr>
              <a:t>放鬆</a:t>
            </a:r>
            <a:r>
              <a:rPr lang="zh-CN" altLang="en-US" dirty="0">
                <a:latin typeface="標楷體" panose="03000509000000000000" pitchFamily="65" charset="-120"/>
                <a:ea typeface="標楷體" panose="03000509000000000000" pitchFamily="65" charset="-120"/>
              </a:rPr>
              <a:t>與自己在一起</a:t>
            </a:r>
            <a:endParaRPr lang="en-US" altLang="zh-CN" dirty="0">
              <a:latin typeface="標楷體" panose="03000509000000000000" pitchFamily="65" charset="-120"/>
              <a:ea typeface="標楷體" panose="03000509000000000000" pitchFamily="65" charset="-120"/>
            </a:endParaRPr>
          </a:p>
          <a:p>
            <a:pPr>
              <a:lnSpc>
                <a:spcPct val="150000"/>
              </a:lnSpc>
            </a:pPr>
            <a:r>
              <a:rPr lang="zh-CN" altLang="en-US" dirty="0">
                <a:latin typeface="標楷體" panose="03000509000000000000" pitchFamily="65" charset="-120"/>
                <a:ea typeface="標楷體" panose="03000509000000000000" pitchFamily="65" charset="-120"/>
              </a:rPr>
              <a:t>觀察呼吸時小腹的起伏</a:t>
            </a:r>
            <a:endParaRPr lang="en-US" altLang="zh-CN" dirty="0">
              <a:latin typeface="標楷體" panose="03000509000000000000" pitchFamily="65" charset="-120"/>
              <a:ea typeface="標楷體" panose="03000509000000000000" pitchFamily="65" charset="-120"/>
            </a:endParaRPr>
          </a:p>
          <a:p>
            <a:pPr>
              <a:lnSpc>
                <a:spcPct val="150000"/>
              </a:lnSpc>
            </a:pPr>
            <a:r>
              <a:rPr lang="zh-CN" altLang="en-US" dirty="0">
                <a:latin typeface="標楷體" panose="03000509000000000000" pitchFamily="65" charset="-120"/>
                <a:ea typeface="標楷體" panose="03000509000000000000" pitchFamily="65" charset="-120"/>
              </a:rPr>
              <a:t>體驗身體躺著</a:t>
            </a:r>
            <a:r>
              <a:rPr lang="en-US" altLang="zh-CN" dirty="0">
                <a:latin typeface="標楷體" panose="03000509000000000000" pitchFamily="65" charset="-120"/>
                <a:ea typeface="標楷體" panose="03000509000000000000" pitchFamily="65" charset="-120"/>
              </a:rPr>
              <a:t>/</a:t>
            </a:r>
            <a:r>
              <a:rPr lang="zh-CN" altLang="en-US" dirty="0">
                <a:latin typeface="標楷體" panose="03000509000000000000" pitchFamily="65" charset="-120"/>
                <a:ea typeface="標楷體" panose="03000509000000000000" pitchFamily="65" charset="-120"/>
              </a:rPr>
              <a:t>坐著的各種感覺：肌肉與床單接觸</a:t>
            </a:r>
            <a:r>
              <a:rPr lang="en-US" altLang="zh-CN" dirty="0">
                <a:latin typeface="標楷體" panose="03000509000000000000" pitchFamily="65" charset="-120"/>
                <a:ea typeface="標楷體" panose="03000509000000000000" pitchFamily="65" charset="-120"/>
              </a:rPr>
              <a:t>/</a:t>
            </a:r>
            <a:r>
              <a:rPr lang="zh-CN" altLang="en-US" dirty="0">
                <a:latin typeface="標楷體" panose="03000509000000000000" pitchFamily="65" charset="-120"/>
                <a:ea typeface="標楷體" panose="03000509000000000000" pitchFamily="65" charset="-120"/>
              </a:rPr>
              <a:t>重量感</a:t>
            </a:r>
            <a:r>
              <a:rPr lang="en-US" altLang="zh-CN" dirty="0">
                <a:latin typeface="標楷體" panose="03000509000000000000" pitchFamily="65" charset="-120"/>
                <a:ea typeface="標楷體" panose="03000509000000000000" pitchFamily="65" charset="-120"/>
              </a:rPr>
              <a:t>……</a:t>
            </a:r>
          </a:p>
          <a:p>
            <a:pPr>
              <a:lnSpc>
                <a:spcPct val="150000"/>
              </a:lnSpc>
            </a:pPr>
            <a:r>
              <a:rPr lang="zh-CN" altLang="en-US" dirty="0">
                <a:latin typeface="標楷體" panose="03000509000000000000" pitchFamily="65" charset="-120"/>
                <a:ea typeface="標楷體" panose="03000509000000000000" pitchFamily="65" charset="-120"/>
              </a:rPr>
              <a:t>局部局部的身體掃描，體驗感覺：鬆、緊、疼、癢</a:t>
            </a:r>
            <a:r>
              <a:rPr lang="en-US" altLang="zh-CN" dirty="0">
                <a:latin typeface="標楷體" panose="03000509000000000000" pitchFamily="65" charset="-120"/>
                <a:ea typeface="標楷體" panose="03000509000000000000" pitchFamily="65" charset="-120"/>
              </a:rPr>
              <a:t>》</a:t>
            </a:r>
            <a:r>
              <a:rPr lang="zh-CN" altLang="en-US" u="sng" dirty="0">
                <a:solidFill>
                  <a:srgbClr val="FF0000"/>
                </a:solidFill>
                <a:latin typeface="標楷體" panose="03000509000000000000" pitchFamily="65" charset="-120"/>
                <a:ea typeface="標楷體" panose="03000509000000000000" pitchFamily="65" charset="-120"/>
              </a:rPr>
              <a:t>接納、開放、無評價、連結自己</a:t>
            </a:r>
            <a:endParaRPr lang="en-US" altLang="zh-CN" u="sng" dirty="0">
              <a:solidFill>
                <a:srgbClr val="FF0000"/>
              </a:solidFill>
              <a:latin typeface="標楷體" panose="03000509000000000000" pitchFamily="65" charset="-120"/>
              <a:ea typeface="標楷體" panose="03000509000000000000" pitchFamily="65" charset="-120"/>
            </a:endParaRPr>
          </a:p>
          <a:p>
            <a:pPr>
              <a:lnSpc>
                <a:spcPct val="150000"/>
              </a:lnSpc>
            </a:pPr>
            <a:r>
              <a:rPr lang="zh-CN" altLang="en-US" dirty="0">
                <a:latin typeface="標楷體" panose="03000509000000000000" pitchFamily="65" charset="-120"/>
                <a:ea typeface="標楷體" panose="03000509000000000000" pitchFamily="65" charset="-120"/>
              </a:rPr>
              <a:t>回到呼吸</a:t>
            </a:r>
            <a:r>
              <a:rPr lang="en-US" altLang="zh-CN" dirty="0">
                <a:latin typeface="標楷體" panose="03000509000000000000" pitchFamily="65" charset="-120"/>
                <a:ea typeface="標楷體" panose="03000509000000000000" pitchFamily="65" charset="-120"/>
              </a:rPr>
              <a:t>》</a:t>
            </a:r>
            <a:r>
              <a:rPr lang="zh-CN" altLang="en-US" dirty="0">
                <a:latin typeface="標楷體" panose="03000509000000000000" pitchFamily="65" charset="-120"/>
                <a:ea typeface="標楷體" panose="03000509000000000000" pitchFamily="65" charset="-120"/>
              </a:rPr>
              <a:t>結束</a:t>
            </a:r>
            <a:endParaRPr lang="zh-TW" altLang="en-US" dirty="0"/>
          </a:p>
        </p:txBody>
      </p:sp>
      <p:sp>
        <p:nvSpPr>
          <p:cNvPr id="2" name="標題 1"/>
          <p:cNvSpPr>
            <a:spLocks noGrp="1"/>
          </p:cNvSpPr>
          <p:nvPr>
            <p:ph type="title"/>
          </p:nvPr>
        </p:nvSpPr>
        <p:spPr>
          <a:xfrm>
            <a:off x="457200" y="562670"/>
            <a:ext cx="8229600" cy="562074"/>
          </a:xfrm>
        </p:spPr>
        <p:txBody>
          <a:bodyPr>
            <a:normAutofit fontScale="90000"/>
          </a:bodyPr>
          <a:lstStyle/>
          <a:p>
            <a:r>
              <a:rPr lang="zh-CN" altLang="en-US" dirty="0">
                <a:solidFill>
                  <a:srgbClr val="C89800"/>
                </a:solidFill>
                <a:latin typeface="標楷體" panose="03000509000000000000" pitchFamily="65" charset="-120"/>
                <a:ea typeface="標楷體" panose="03000509000000000000" pitchFamily="65" charset="-120"/>
              </a:rPr>
              <a:t>靜坐</a:t>
            </a:r>
            <a:r>
              <a:rPr lang="en-US" altLang="zh-CN" dirty="0">
                <a:solidFill>
                  <a:srgbClr val="C89800"/>
                </a:solidFill>
                <a:latin typeface="標楷體" panose="03000509000000000000" pitchFamily="65" charset="-120"/>
                <a:ea typeface="標楷體" panose="03000509000000000000" pitchFamily="65" charset="-120"/>
              </a:rPr>
              <a:t>/</a:t>
            </a:r>
            <a:r>
              <a:rPr lang="zh-CN" altLang="en-US" dirty="0">
                <a:solidFill>
                  <a:srgbClr val="C89800"/>
                </a:solidFill>
                <a:latin typeface="標楷體" panose="03000509000000000000" pitchFamily="65" charset="-120"/>
                <a:ea typeface="標楷體" panose="03000509000000000000" pitchFamily="65" charset="-120"/>
              </a:rPr>
              <a:t>身體掃描</a:t>
            </a:r>
            <a:endParaRPr lang="zh-TW" altLang="en-US" dirty="0">
              <a:solidFill>
                <a:srgbClr val="C89800"/>
              </a:solidFill>
              <a:latin typeface="標楷體" panose="03000509000000000000" pitchFamily="65" charset="-120"/>
              <a:ea typeface="標楷體" panose="03000509000000000000" pitchFamily="65" charset="-120"/>
            </a:endParaRPr>
          </a:p>
        </p:txBody>
      </p:sp>
    </p:spTree>
    <p:extLst>
      <p:ext uri="{BB962C8B-B14F-4D97-AF65-F5344CB8AC3E}">
        <p14:creationId xmlns:p14="http://schemas.microsoft.com/office/powerpoint/2010/main" val="230426268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內容版面配置區 2"/>
          <p:cNvSpPr>
            <a:spLocks noGrp="1"/>
          </p:cNvSpPr>
          <p:nvPr>
            <p:ph idx="1"/>
          </p:nvPr>
        </p:nvSpPr>
        <p:spPr>
          <a:xfrm>
            <a:off x="251520" y="332656"/>
            <a:ext cx="8784976" cy="5793507"/>
          </a:xfrm>
        </p:spPr>
        <p:txBody>
          <a:bodyPr>
            <a:normAutofit/>
          </a:bodyPr>
          <a:lstStyle/>
          <a:p>
            <a:pPr>
              <a:lnSpc>
                <a:spcPct val="150000"/>
              </a:lnSpc>
            </a:pPr>
            <a:r>
              <a:rPr lang="zh-CN" altLang="en-US" sz="2800" dirty="0">
                <a:latin typeface="標楷體" panose="03000509000000000000" pitchFamily="65" charset="-120"/>
                <a:ea typeface="標楷體" panose="03000509000000000000" pitchFamily="65" charset="-120"/>
              </a:rPr>
              <a:t>不加評判的、針對當下的注意力（</a:t>
            </a:r>
            <a:r>
              <a:rPr lang="en-US" altLang="zh-CN" sz="2800" dirty="0">
                <a:latin typeface="標楷體" panose="03000509000000000000" pitchFamily="65" charset="-120"/>
                <a:ea typeface="標楷體" panose="03000509000000000000" pitchFamily="65" charset="-120"/>
              </a:rPr>
              <a:t>Kabat-Zinn, 1994</a:t>
            </a:r>
            <a:r>
              <a:rPr lang="zh-CN" altLang="en-US" sz="2800" dirty="0">
                <a:latin typeface="標楷體" panose="03000509000000000000" pitchFamily="65" charset="-120"/>
                <a:ea typeface="標楷體" panose="03000509000000000000" pitchFamily="65" charset="-120"/>
              </a:rPr>
              <a:t>）</a:t>
            </a:r>
            <a:endParaRPr lang="en-US" altLang="zh-CN" sz="2800" dirty="0">
              <a:latin typeface="標楷體" panose="03000509000000000000" pitchFamily="65" charset="-120"/>
              <a:ea typeface="標楷體" panose="03000509000000000000" pitchFamily="65" charset="-120"/>
            </a:endParaRPr>
          </a:p>
          <a:p>
            <a:pPr>
              <a:lnSpc>
                <a:spcPct val="150000"/>
              </a:lnSpc>
            </a:pPr>
            <a:r>
              <a:rPr lang="zh-CN" altLang="en-US" sz="2800" dirty="0">
                <a:latin typeface="標楷體" panose="03000509000000000000" pitchFamily="65" charset="-120"/>
                <a:ea typeface="標楷體" panose="03000509000000000000" pitchFamily="65" charset="-120"/>
              </a:rPr>
              <a:t>失去“正念”的情況：</a:t>
            </a:r>
            <a:endParaRPr lang="en-US" altLang="zh-CN" sz="2800" dirty="0">
              <a:latin typeface="標楷體" panose="03000509000000000000" pitchFamily="65" charset="-120"/>
              <a:ea typeface="標楷體" panose="03000509000000000000" pitchFamily="65" charset="-120"/>
            </a:endParaRPr>
          </a:p>
          <a:p>
            <a:pPr lvl="1">
              <a:lnSpc>
                <a:spcPct val="150000"/>
              </a:lnSpc>
              <a:buFont typeface="Wingdings" panose="05000000000000000000" pitchFamily="2" charset="2"/>
              <a:buChar char="l"/>
            </a:pPr>
            <a:r>
              <a:rPr lang="zh-CN" altLang="en-US" sz="2800" dirty="0">
                <a:solidFill>
                  <a:schemeClr val="tx1">
                    <a:lumMod val="65000"/>
                  </a:schemeClr>
                </a:solidFill>
                <a:latin typeface="標楷體" panose="03000509000000000000" pitchFamily="65" charset="-120"/>
                <a:ea typeface="標楷體" panose="03000509000000000000" pitchFamily="65" charset="-120"/>
              </a:rPr>
              <a:t>忘記東西放哪裡？</a:t>
            </a:r>
            <a:endParaRPr lang="en-US" altLang="zh-CN" sz="2800" dirty="0">
              <a:solidFill>
                <a:schemeClr val="tx1">
                  <a:lumMod val="65000"/>
                </a:schemeClr>
              </a:solidFill>
              <a:latin typeface="標楷體" panose="03000509000000000000" pitchFamily="65" charset="-120"/>
              <a:ea typeface="標楷體" panose="03000509000000000000" pitchFamily="65" charset="-120"/>
            </a:endParaRPr>
          </a:p>
          <a:p>
            <a:pPr lvl="1">
              <a:lnSpc>
                <a:spcPct val="150000"/>
              </a:lnSpc>
              <a:buFont typeface="Wingdings" panose="05000000000000000000" pitchFamily="2" charset="2"/>
              <a:buChar char="l"/>
            </a:pPr>
            <a:r>
              <a:rPr lang="zh-CN" altLang="en-US" sz="2800" dirty="0">
                <a:solidFill>
                  <a:schemeClr val="tx1">
                    <a:lumMod val="65000"/>
                  </a:schemeClr>
                </a:solidFill>
                <a:latin typeface="標楷體" panose="03000509000000000000" pitchFamily="65" charset="-120"/>
                <a:ea typeface="標楷體" panose="03000509000000000000" pitchFamily="65" charset="-120"/>
              </a:rPr>
              <a:t>心不在焉</a:t>
            </a:r>
            <a:endParaRPr lang="en-US" altLang="zh-CN" sz="2800" dirty="0">
              <a:solidFill>
                <a:schemeClr val="tx1">
                  <a:lumMod val="65000"/>
                </a:schemeClr>
              </a:solidFill>
              <a:latin typeface="標楷體" panose="03000509000000000000" pitchFamily="65" charset="-120"/>
              <a:ea typeface="標楷體" panose="03000509000000000000" pitchFamily="65" charset="-120"/>
            </a:endParaRPr>
          </a:p>
          <a:p>
            <a:pPr lvl="1">
              <a:lnSpc>
                <a:spcPct val="150000"/>
              </a:lnSpc>
              <a:buFont typeface="Wingdings" panose="05000000000000000000" pitchFamily="2" charset="2"/>
              <a:buChar char="l"/>
            </a:pPr>
            <a:r>
              <a:rPr lang="zh-CN" altLang="en-US" sz="2800" dirty="0">
                <a:solidFill>
                  <a:schemeClr val="tx1">
                    <a:lumMod val="65000"/>
                  </a:schemeClr>
                </a:solidFill>
                <a:latin typeface="標楷體" panose="03000509000000000000" pitchFamily="65" charset="-120"/>
                <a:ea typeface="標楷體" panose="03000509000000000000" pitchFamily="65" charset="-120"/>
              </a:rPr>
              <a:t>活在過去未來，便沒有</a:t>
            </a:r>
            <a:r>
              <a:rPr lang="zh-CN" altLang="en-US" sz="2800">
                <a:solidFill>
                  <a:schemeClr val="tx1">
                    <a:lumMod val="65000"/>
                  </a:schemeClr>
                </a:solidFill>
                <a:latin typeface="標楷體" panose="03000509000000000000" pitchFamily="65" charset="-120"/>
                <a:ea typeface="標楷體" panose="03000509000000000000" pitchFamily="65" charset="-120"/>
              </a:rPr>
              <a:t>真的活著</a:t>
            </a:r>
            <a:endParaRPr lang="en-US" altLang="zh-CN" sz="2800" dirty="0">
              <a:solidFill>
                <a:schemeClr val="tx1">
                  <a:lumMod val="65000"/>
                </a:schemeClr>
              </a:solidFill>
              <a:latin typeface="標楷體" panose="03000509000000000000" pitchFamily="65" charset="-120"/>
              <a:ea typeface="標楷體" panose="03000509000000000000" pitchFamily="65" charset="-120"/>
            </a:endParaRPr>
          </a:p>
        </p:txBody>
      </p:sp>
    </p:spTree>
    <p:extLst>
      <p:ext uri="{BB962C8B-B14F-4D97-AF65-F5344CB8AC3E}">
        <p14:creationId xmlns:p14="http://schemas.microsoft.com/office/powerpoint/2010/main" val="254333746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內容版面配置區 2"/>
          <p:cNvSpPr>
            <a:spLocks noGrp="1"/>
          </p:cNvSpPr>
          <p:nvPr>
            <p:ph idx="1"/>
          </p:nvPr>
        </p:nvSpPr>
        <p:spPr>
          <a:xfrm>
            <a:off x="457200" y="332656"/>
            <a:ext cx="8229600" cy="5793507"/>
          </a:xfrm>
        </p:spPr>
        <p:txBody>
          <a:bodyPr>
            <a:normAutofit/>
          </a:bodyPr>
          <a:lstStyle/>
          <a:p>
            <a:pPr>
              <a:lnSpc>
                <a:spcPct val="150000"/>
              </a:lnSpc>
            </a:pPr>
            <a:r>
              <a:rPr lang="zh-CN" altLang="en-US" sz="2800" dirty="0">
                <a:latin typeface="標楷體" panose="03000509000000000000" pitchFamily="65" charset="-120"/>
                <a:ea typeface="標楷體" panose="03000509000000000000" pitchFamily="65" charset="-120"/>
              </a:rPr>
              <a:t>科學實驗證明“正念”的效果：</a:t>
            </a:r>
            <a:endParaRPr lang="en-US" altLang="zh-CN" sz="2800" dirty="0">
              <a:latin typeface="標楷體" panose="03000509000000000000" pitchFamily="65" charset="-120"/>
              <a:ea typeface="標楷體" panose="03000509000000000000" pitchFamily="65" charset="-120"/>
            </a:endParaRPr>
          </a:p>
          <a:p>
            <a:pPr lvl="1">
              <a:lnSpc>
                <a:spcPct val="150000"/>
              </a:lnSpc>
              <a:buFont typeface="Wingdings" panose="05000000000000000000" pitchFamily="2" charset="2"/>
              <a:buChar char="l"/>
            </a:pPr>
            <a:r>
              <a:rPr lang="zh-CN" altLang="en-US" sz="2800" dirty="0">
                <a:latin typeface="標楷體" panose="03000509000000000000" pitchFamily="65" charset="-120"/>
                <a:ea typeface="標楷體" panose="03000509000000000000" pitchFamily="65" charset="-120"/>
              </a:rPr>
              <a:t>幫助各種心理疾病：憂鬱症、降低高血壓、提高免疫力、減輕失眠問題；幫助與壓力有關的身體疾病</a:t>
            </a:r>
            <a:endParaRPr lang="en-US" altLang="zh-CN" sz="2800" dirty="0">
              <a:latin typeface="標楷體" panose="03000509000000000000" pitchFamily="65" charset="-120"/>
              <a:ea typeface="標楷體" panose="03000509000000000000" pitchFamily="65" charset="-120"/>
            </a:endParaRPr>
          </a:p>
          <a:p>
            <a:pPr lvl="1">
              <a:lnSpc>
                <a:spcPct val="150000"/>
              </a:lnSpc>
              <a:buFont typeface="Wingdings" panose="05000000000000000000" pitchFamily="2" charset="2"/>
              <a:buChar char="l"/>
            </a:pPr>
            <a:r>
              <a:rPr lang="zh-CN" altLang="en-US" sz="2800" dirty="0">
                <a:latin typeface="標楷體" panose="03000509000000000000" pitchFamily="65" charset="-120"/>
                <a:ea typeface="標楷體" panose="03000509000000000000" pitchFamily="65" charset="-120"/>
              </a:rPr>
              <a:t>正念改變大腦結構型塑：直驗神經迴路 </a:t>
            </a:r>
            <a:r>
              <a:rPr lang="en-US" altLang="zh-CN" sz="2800" dirty="0">
                <a:latin typeface="標楷體" panose="03000509000000000000" pitchFamily="65" charset="-120"/>
                <a:ea typeface="標楷體" panose="03000509000000000000" pitchFamily="65" charset="-120"/>
              </a:rPr>
              <a:t>vs.</a:t>
            </a:r>
            <a:r>
              <a:rPr lang="zh-CN" altLang="en-US" sz="2800" dirty="0">
                <a:latin typeface="標楷體" panose="03000509000000000000" pitchFamily="65" charset="-120"/>
                <a:ea typeface="標楷體" panose="03000509000000000000" pitchFamily="65" charset="-120"/>
              </a:rPr>
              <a:t>敘事迴路；增加與記憶、學習相關的海馬迴灰質、減少與壓力、焦慮相關的杏仁核灰質</a:t>
            </a:r>
            <a:endParaRPr lang="zh-TW" altLang="en-US" sz="2800" dirty="0">
              <a:latin typeface="標楷體" panose="03000509000000000000" pitchFamily="65" charset="-120"/>
              <a:ea typeface="標楷體" panose="03000509000000000000" pitchFamily="65" charset="-120"/>
            </a:endParaRPr>
          </a:p>
        </p:txBody>
      </p:sp>
    </p:spTree>
    <p:extLst>
      <p:ext uri="{BB962C8B-B14F-4D97-AF65-F5344CB8AC3E}">
        <p14:creationId xmlns:p14="http://schemas.microsoft.com/office/powerpoint/2010/main" val="283633013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圖片 9" descr="畫面剪輯"/>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247875" y="116632"/>
            <a:ext cx="2819794" cy="3743847"/>
          </a:xfrm>
          <a:prstGeom prst="rect">
            <a:avLst/>
          </a:prstGeom>
        </p:spPr>
      </p:pic>
      <p:pic>
        <p:nvPicPr>
          <p:cNvPr id="11" name="圖片 10" descr="畫面剪輯"/>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39429" y="2708920"/>
            <a:ext cx="2896004" cy="3715268"/>
          </a:xfrm>
          <a:prstGeom prst="rect">
            <a:avLst/>
          </a:prstGeom>
        </p:spPr>
      </p:pic>
      <p:pic>
        <p:nvPicPr>
          <p:cNvPr id="12" name="圖片 11" descr="畫面剪輯"/>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239388" y="2764158"/>
            <a:ext cx="2896004" cy="3734321"/>
          </a:xfrm>
          <a:prstGeom prst="rect">
            <a:avLst/>
          </a:prstGeom>
        </p:spPr>
      </p:pic>
    </p:spTree>
    <p:extLst>
      <p:ext uri="{BB962C8B-B14F-4D97-AF65-F5344CB8AC3E}">
        <p14:creationId xmlns:p14="http://schemas.microsoft.com/office/powerpoint/2010/main" val="357726177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內容版面配置區 2"/>
          <p:cNvSpPr>
            <a:spLocks noGrp="1"/>
          </p:cNvSpPr>
          <p:nvPr>
            <p:ph idx="1"/>
          </p:nvPr>
        </p:nvSpPr>
        <p:spPr>
          <a:xfrm>
            <a:off x="457200" y="836712"/>
            <a:ext cx="8229600" cy="5904656"/>
          </a:xfrm>
        </p:spPr>
        <p:txBody>
          <a:bodyPr>
            <a:noAutofit/>
          </a:bodyPr>
          <a:lstStyle/>
          <a:p>
            <a:pPr marL="0" indent="0">
              <a:buNone/>
            </a:pPr>
            <a:r>
              <a:rPr lang="en-US" altLang="zh-CN" sz="2000" dirty="0">
                <a:latin typeface="標楷體" panose="03000509000000000000" pitchFamily="65" charset="-120"/>
                <a:ea typeface="標楷體" panose="03000509000000000000" pitchFamily="65" charset="-120"/>
              </a:rPr>
              <a:t>1. </a:t>
            </a:r>
            <a:r>
              <a:rPr lang="zh-CN" altLang="en-US" sz="2400" dirty="0">
                <a:latin typeface="標楷體" panose="03000509000000000000" pitchFamily="65" charset="-120"/>
                <a:ea typeface="標楷體" panose="03000509000000000000" pitchFamily="65" charset="-120"/>
              </a:rPr>
              <a:t>化約的正念：</a:t>
            </a:r>
            <a:endParaRPr lang="zh-TW" altLang="en-US" sz="2400" dirty="0">
              <a:latin typeface="標楷體" panose="03000509000000000000" pitchFamily="65" charset="-120"/>
              <a:ea typeface="標楷體" panose="03000509000000000000" pitchFamily="65" charset="-120"/>
            </a:endParaRPr>
          </a:p>
          <a:p>
            <a:r>
              <a:rPr lang="en-US" altLang="zh-TW" sz="2000" dirty="0">
                <a:latin typeface="標楷體" panose="03000509000000000000" pitchFamily="65" charset="-120"/>
                <a:ea typeface="標楷體" panose="03000509000000000000" pitchFamily="65" charset="-120"/>
              </a:rPr>
              <a:t>MBSR</a:t>
            </a:r>
            <a:r>
              <a:rPr lang="zh-TW" altLang="en-US" sz="2000" dirty="0">
                <a:latin typeface="標楷體" panose="03000509000000000000" pitchFamily="65" charset="-120"/>
                <a:ea typeface="標楷體" panose="03000509000000000000" pitchFamily="65" charset="-120"/>
              </a:rPr>
              <a:t>和其他以正念為基礎的介入方式，立基在對於</a:t>
            </a:r>
            <a:r>
              <a:rPr lang="zh-TW" altLang="en-US" sz="2000" u="sng" dirty="0">
                <a:solidFill>
                  <a:srgbClr val="FF0000"/>
                </a:solidFill>
                <a:latin typeface="標楷體" panose="03000509000000000000" pitchFamily="65" charset="-120"/>
                <a:ea typeface="標楷體" panose="03000509000000000000" pitchFamily="65" charset="-120"/>
              </a:rPr>
              <a:t>普世之法</a:t>
            </a:r>
            <a:r>
              <a:rPr lang="zh-TW" altLang="en-US" sz="2000" dirty="0">
                <a:latin typeface="標楷體" panose="03000509000000000000" pitchFamily="65" charset="-120"/>
                <a:ea typeface="標楷體" panose="03000509000000000000" pitchFamily="65" charset="-120"/>
              </a:rPr>
              <a:t>的理解，這理解必須符合佛法（</a:t>
            </a:r>
            <a:r>
              <a:rPr lang="en-US" altLang="zh-TW" sz="2000" dirty="0">
                <a:latin typeface="標楷體" panose="03000509000000000000" pitchFamily="65" charset="-120"/>
                <a:ea typeface="標楷體" panose="03000509000000000000" pitchFamily="65" charset="-120"/>
              </a:rPr>
              <a:t>Buddhadharma</a:t>
            </a:r>
            <a:r>
              <a:rPr lang="zh-TW" altLang="en-US" sz="2000" dirty="0">
                <a:latin typeface="標楷體" panose="03000509000000000000" pitchFamily="65" charset="-120"/>
                <a:ea typeface="標楷體" panose="03000509000000000000" pitchFamily="65" charset="-120"/>
              </a:rPr>
              <a:t>），但不受到和其諸多起源地、特定傳統相關的歷史、文化與宗教的種種表現所侷限。</a:t>
            </a:r>
            <a:endParaRPr lang="en-US" altLang="zh-TW" sz="2000" dirty="0">
              <a:latin typeface="標楷體" panose="03000509000000000000" pitchFamily="65" charset="-120"/>
              <a:ea typeface="標楷體" panose="03000509000000000000" pitchFamily="65" charset="-120"/>
            </a:endParaRPr>
          </a:p>
          <a:p>
            <a:r>
              <a:rPr lang="zh-TW" altLang="en-US" sz="2000" dirty="0">
                <a:latin typeface="標楷體" panose="03000509000000000000" pitchFamily="65" charset="-120"/>
                <a:ea typeface="標楷體" panose="03000509000000000000" pitchFamily="65" charset="-120"/>
                <a:cs typeface="Times New Roman" panose="02020603050405020304" pitchFamily="18" charset="0"/>
              </a:rPr>
              <a:t>向智長老的著作（</a:t>
            </a:r>
            <a:r>
              <a:rPr lang="en-US" altLang="zh-TW" sz="2000" dirty="0">
                <a:latin typeface="標楷體" panose="03000509000000000000" pitchFamily="65" charset="-120"/>
                <a:ea typeface="標楷體" panose="03000509000000000000" pitchFamily="65" charset="-120"/>
                <a:cs typeface="Times New Roman" panose="02020603050405020304" pitchFamily="18" charset="0"/>
              </a:rPr>
              <a:t>Nyanaponika Thera, 1962</a:t>
            </a:r>
            <a:r>
              <a:rPr lang="zh-TW" altLang="en-US" sz="2000" dirty="0">
                <a:latin typeface="標楷體" panose="03000509000000000000" pitchFamily="65" charset="-120"/>
                <a:ea typeface="標楷體" panose="03000509000000000000" pitchFamily="65" charset="-120"/>
                <a:cs typeface="Times New Roman" panose="02020603050405020304" pitchFamily="18" charset="0"/>
              </a:rPr>
              <a:t>）裡，</a:t>
            </a:r>
            <a:r>
              <a:rPr lang="zh-TW" altLang="en-US" sz="2000" dirty="0">
                <a:solidFill>
                  <a:srgbClr val="FF0000"/>
                </a:solidFill>
                <a:latin typeface="標楷體" panose="03000509000000000000" pitchFamily="65" charset="-120"/>
                <a:ea typeface="標楷體" panose="03000509000000000000" pitchFamily="65" charset="-120"/>
                <a:cs typeface="Times New Roman" panose="02020603050405020304" pitchFamily="18" charset="0"/>
              </a:rPr>
              <a:t>正念是</a:t>
            </a:r>
            <a:r>
              <a:rPr lang="zh-TW" altLang="en-US" sz="2000" dirty="0">
                <a:latin typeface="標楷體" panose="03000509000000000000" pitchFamily="65" charset="-120"/>
                <a:ea typeface="標楷體" panose="03000509000000000000" pitchFamily="65" charset="-120"/>
                <a:cs typeface="Times New Roman" panose="02020603050405020304" pitchFamily="18" charset="0"/>
              </a:rPr>
              <a:t> 「用以了解心智的</a:t>
            </a:r>
            <a:r>
              <a:rPr lang="zh-TW" altLang="en-US" sz="2000" u="sng" dirty="0">
                <a:solidFill>
                  <a:srgbClr val="FF0000"/>
                </a:solidFill>
                <a:latin typeface="標楷體" panose="03000509000000000000" pitchFamily="65" charset="-120"/>
                <a:ea typeface="標楷體" panose="03000509000000000000" pitchFamily="65" charset="-120"/>
                <a:cs typeface="Times New Roman" panose="02020603050405020304" pitchFamily="18" charset="0"/>
              </a:rPr>
              <a:t>可靠萬能鑰匙，</a:t>
            </a:r>
            <a:r>
              <a:rPr lang="zh-TW" altLang="en-US" sz="2000" dirty="0">
                <a:latin typeface="標楷體" panose="03000509000000000000" pitchFamily="65" charset="-120"/>
                <a:ea typeface="標楷體" panose="03000509000000000000" pitchFamily="65" charset="-120"/>
                <a:cs typeface="Times New Roman" panose="02020603050405020304" pitchFamily="18" charset="0"/>
              </a:rPr>
              <a:t>因此是起點；是</a:t>
            </a:r>
            <a:r>
              <a:rPr lang="zh-TW" altLang="en-US" sz="2000" u="sng" dirty="0">
                <a:solidFill>
                  <a:srgbClr val="FF0000"/>
                </a:solidFill>
                <a:latin typeface="標楷體" panose="03000509000000000000" pitchFamily="65" charset="-120"/>
                <a:ea typeface="標楷體" panose="03000509000000000000" pitchFamily="65" charset="-120"/>
                <a:cs typeface="Times New Roman" panose="02020603050405020304" pitchFamily="18" charset="0"/>
              </a:rPr>
              <a:t>形塑心的</a:t>
            </a:r>
            <a:r>
              <a:rPr lang="zh-TW" altLang="en-US" sz="2000" dirty="0">
                <a:latin typeface="標楷體" panose="03000509000000000000" pitchFamily="65" charset="-120"/>
                <a:ea typeface="標楷體" panose="03000509000000000000" pitchFamily="65" charset="-120"/>
                <a:cs typeface="Times New Roman" panose="02020603050405020304" pitchFamily="18" charset="0"/>
              </a:rPr>
              <a:t>完美工具，因此是焦點；是</a:t>
            </a:r>
            <a:r>
              <a:rPr lang="zh-TW" altLang="en-US" sz="2000" u="sng" dirty="0">
                <a:solidFill>
                  <a:srgbClr val="FF0000"/>
                </a:solidFill>
                <a:latin typeface="標楷體" panose="03000509000000000000" pitchFamily="65" charset="-120"/>
                <a:ea typeface="標楷體" panose="03000509000000000000" pitchFamily="65" charset="-120"/>
                <a:cs typeface="Times New Roman" panose="02020603050405020304" pitchFamily="18" charset="0"/>
              </a:rPr>
              <a:t>心成就解脫的崇高表現</a:t>
            </a:r>
            <a:r>
              <a:rPr lang="zh-TW" altLang="en-US" sz="2000" dirty="0">
                <a:latin typeface="標楷體" panose="03000509000000000000" pitchFamily="65" charset="-120"/>
                <a:ea typeface="標楷體" panose="03000509000000000000" pitchFamily="65" charset="-120"/>
                <a:cs typeface="Times New Roman" panose="02020603050405020304" pitchFamily="18" charset="0"/>
              </a:rPr>
              <a:t>，因此是頂點。」   這樣來看，正念是視界（</a:t>
            </a:r>
            <a:r>
              <a:rPr lang="en-US" altLang="zh-TW" sz="2000" dirty="0">
                <a:latin typeface="標楷體" panose="03000509000000000000" pitchFamily="65" charset="-120"/>
                <a:ea typeface="標楷體" panose="03000509000000000000" pitchFamily="65" charset="-120"/>
                <a:cs typeface="Times New Roman" panose="02020603050405020304" pitchFamily="18" charset="0"/>
              </a:rPr>
              <a:t>view</a:t>
            </a:r>
            <a:r>
              <a:rPr lang="zh-TW" altLang="en-US" sz="2000" dirty="0">
                <a:latin typeface="標楷體" panose="03000509000000000000" pitchFamily="65" charset="-120"/>
                <a:ea typeface="標楷體" panose="03000509000000000000" pitchFamily="65" charset="-120"/>
                <a:cs typeface="Times New Roman" panose="02020603050405020304" pitchFamily="18" charset="0"/>
              </a:rPr>
              <a:t>）、道路（</a:t>
            </a:r>
            <a:r>
              <a:rPr lang="en-US" altLang="zh-TW" sz="2000" dirty="0">
                <a:latin typeface="標楷體" panose="03000509000000000000" pitchFamily="65" charset="-120"/>
                <a:ea typeface="標楷體" panose="03000509000000000000" pitchFamily="65" charset="-120"/>
                <a:cs typeface="Times New Roman" panose="02020603050405020304" pitchFamily="18" charset="0"/>
              </a:rPr>
              <a:t>path</a:t>
            </a:r>
            <a:r>
              <a:rPr lang="zh-TW" altLang="en-US" sz="2000" dirty="0">
                <a:latin typeface="標楷體" panose="03000509000000000000" pitchFamily="65" charset="-120"/>
                <a:ea typeface="標楷體" panose="03000509000000000000" pitchFamily="65" charset="-120"/>
                <a:cs typeface="Times New Roman" panose="02020603050405020304" pitchFamily="18" charset="0"/>
              </a:rPr>
              <a:t>）和成果（</a:t>
            </a:r>
            <a:r>
              <a:rPr lang="en-US" altLang="zh-TW" sz="2000" dirty="0">
                <a:latin typeface="標楷體" panose="03000509000000000000" pitchFamily="65" charset="-120"/>
                <a:ea typeface="標楷體" panose="03000509000000000000" pitchFamily="65" charset="-120"/>
                <a:cs typeface="Times New Roman" panose="02020603050405020304" pitchFamily="18" charset="0"/>
              </a:rPr>
              <a:t>fruit</a:t>
            </a:r>
            <a:r>
              <a:rPr lang="zh-TW" altLang="en-US" sz="2000" dirty="0">
                <a:latin typeface="標楷體" panose="03000509000000000000" pitchFamily="65" charset="-120"/>
                <a:ea typeface="標楷體" panose="03000509000000000000" pitchFamily="65" charset="-120"/>
                <a:cs typeface="Times New Roman" panose="02020603050405020304" pitchFamily="18" charset="0"/>
              </a:rPr>
              <a:t>）</a:t>
            </a:r>
            <a:r>
              <a:rPr lang="zh-TW" altLang="en-US" sz="2000" u="sng" dirty="0">
                <a:solidFill>
                  <a:srgbClr val="FF0000"/>
                </a:solidFill>
                <a:latin typeface="標楷體" panose="03000509000000000000" pitchFamily="65" charset="-120"/>
                <a:ea typeface="標楷體" panose="03000509000000000000" pitchFamily="65" charset="-120"/>
                <a:cs typeface="Times New Roman" panose="02020603050405020304" pitchFamily="18" charset="0"/>
              </a:rPr>
              <a:t>融於一體。</a:t>
            </a:r>
            <a:endParaRPr lang="en-US" altLang="zh-TW" sz="2000" u="sng" dirty="0">
              <a:latin typeface="標楷體" panose="03000509000000000000" pitchFamily="65" charset="-120"/>
              <a:ea typeface="標楷體" panose="03000509000000000000" pitchFamily="65" charset="-120"/>
              <a:cs typeface="Times New Roman" panose="02020603050405020304" pitchFamily="18" charset="0"/>
            </a:endParaRPr>
          </a:p>
          <a:p>
            <a:r>
              <a:rPr lang="en-US" altLang="zh-TW" sz="2000" dirty="0">
                <a:latin typeface="標楷體" panose="03000509000000000000" pitchFamily="65" charset="-120"/>
                <a:ea typeface="標楷體" panose="03000509000000000000" pitchFamily="65" charset="-120"/>
                <a:cs typeface="Times New Roman" panose="02020603050405020304" pitchFamily="18" charset="0"/>
              </a:rPr>
              <a:t>MBSR </a:t>
            </a:r>
            <a:r>
              <a:rPr lang="en-US" altLang="zh-CN" sz="2000" dirty="0">
                <a:latin typeface="標楷體" panose="03000509000000000000" pitchFamily="65" charset="-120"/>
                <a:ea typeface="標楷體" panose="03000509000000000000" pitchFamily="65" charset="-120"/>
                <a:cs typeface="Times New Roman" panose="02020603050405020304" pitchFamily="18" charset="0"/>
              </a:rPr>
              <a:t>…</a:t>
            </a:r>
            <a:r>
              <a:rPr lang="zh-TW" altLang="en-US" sz="2000" dirty="0">
                <a:latin typeface="標楷體" panose="03000509000000000000" pitchFamily="65" charset="-120"/>
                <a:ea typeface="標楷體" panose="03000509000000000000" pitchFamily="65" charset="-120"/>
                <a:cs typeface="Times New Roman" panose="02020603050405020304" pitchFamily="18" charset="0"/>
              </a:rPr>
              <a:t>「以充分的覺察適應事物的</a:t>
            </a:r>
            <a:r>
              <a:rPr lang="zh-TW" altLang="en-US" sz="2000" u="sng" dirty="0">
                <a:solidFill>
                  <a:srgbClr val="FF0000"/>
                </a:solidFill>
                <a:latin typeface="標楷體" panose="03000509000000000000" pitchFamily="65" charset="-120"/>
                <a:ea typeface="標楷體" panose="03000509000000000000" pitchFamily="65" charset="-120"/>
                <a:cs typeface="Times New Roman" panose="02020603050405020304" pitchFamily="18" charset="0"/>
              </a:rPr>
              <a:t>實然樣態</a:t>
            </a:r>
            <a:r>
              <a:rPr lang="zh-TW" altLang="en-US" sz="2000" dirty="0">
                <a:latin typeface="標楷體" panose="03000509000000000000" pitchFamily="65" charset="-120"/>
                <a:ea typeface="標楷體" panose="03000509000000000000" pitchFamily="65" charset="-120"/>
                <a:cs typeface="Times New Roman" panose="02020603050405020304" pitchFamily="18" charset="0"/>
              </a:rPr>
              <a:t>」。我們常常看到，當我們認同我們自身中最深、最好的事物</a:t>
            </a:r>
            <a:r>
              <a:rPr lang="en-US" altLang="zh-CN" sz="2000" b="1" dirty="0">
                <a:solidFill>
                  <a:srgbClr val="0070C0"/>
                </a:solidFill>
                <a:latin typeface="標楷體" panose="03000509000000000000" pitchFamily="65" charset="-120"/>
                <a:ea typeface="標楷體" panose="03000509000000000000" pitchFamily="65" charset="-120"/>
                <a:cs typeface="Times New Roman" panose="02020603050405020304" pitchFamily="18" charset="0"/>
              </a:rPr>
              <a:t>【</a:t>
            </a:r>
            <a:r>
              <a:rPr lang="zh-CN" altLang="en-US" sz="2000" b="1" dirty="0">
                <a:solidFill>
                  <a:srgbClr val="0070C0"/>
                </a:solidFill>
                <a:latin typeface="標楷體" panose="03000509000000000000" pitchFamily="65" charset="-120"/>
                <a:ea typeface="標楷體" panose="03000509000000000000" pitchFamily="65" charset="-120"/>
                <a:cs typeface="Times New Roman" panose="02020603050405020304" pitchFamily="18" charset="0"/>
              </a:rPr>
              <a:t>浪漫主義</a:t>
            </a:r>
            <a:r>
              <a:rPr lang="en-US" altLang="zh-CN" sz="2000" dirty="0">
                <a:latin typeface="標楷體" panose="03000509000000000000" pitchFamily="65" charset="-120"/>
                <a:ea typeface="標楷體" panose="03000509000000000000" pitchFamily="65" charset="-120"/>
                <a:cs typeface="Times New Roman" panose="02020603050405020304" pitchFamily="18" charset="0"/>
              </a:rPr>
              <a:t>】</a:t>
            </a:r>
            <a:r>
              <a:rPr lang="zh-TW" altLang="en-US" sz="2000" dirty="0">
                <a:latin typeface="標楷體" panose="03000509000000000000" pitchFamily="65" charset="-120"/>
                <a:ea typeface="標楷體" panose="03000509000000000000" pitchFamily="65" charset="-120"/>
                <a:cs typeface="Times New Roman" panose="02020603050405020304" pitchFamily="18" charset="0"/>
              </a:rPr>
              <a:t>，安於覺察之中，而</a:t>
            </a:r>
            <a:r>
              <a:rPr lang="zh-TW" altLang="en-US" sz="2000" u="sng" dirty="0">
                <a:latin typeface="標楷體" panose="03000509000000000000" pitchFamily="65" charset="-120"/>
                <a:ea typeface="標楷體" panose="03000509000000000000" pitchFamily="65" charset="-120"/>
                <a:cs typeface="Times New Roman" panose="02020603050405020304" pitchFamily="18" charset="0"/>
              </a:rPr>
              <a:t>不執著</a:t>
            </a:r>
            <a:r>
              <a:rPr lang="zh-TW" altLang="en-US" sz="2000" dirty="0">
                <a:latin typeface="標楷體" panose="03000509000000000000" pitchFamily="65" charset="-120"/>
                <a:ea typeface="標楷體" panose="03000509000000000000" pitchFamily="65" charset="-120"/>
                <a:cs typeface="Times New Roman" panose="02020603050405020304" pitchFamily="18" charset="0"/>
              </a:rPr>
              <a:t>於成果，</a:t>
            </a:r>
            <a:r>
              <a:rPr lang="zh-TW" altLang="en-US" sz="2000" u="sng" dirty="0">
                <a:latin typeface="標楷體" panose="03000509000000000000" pitchFamily="65" charset="-120"/>
                <a:ea typeface="標楷體" panose="03000509000000000000" pitchFamily="65" charset="-120"/>
                <a:cs typeface="Times New Roman" panose="02020603050405020304" pitchFamily="18" charset="0"/>
              </a:rPr>
              <a:t>療癒便會自行逐漸生起</a:t>
            </a:r>
            <a:r>
              <a:rPr lang="zh-TW" altLang="en-US" sz="2000" dirty="0">
                <a:latin typeface="標楷體" panose="03000509000000000000" pitchFamily="65" charset="-120"/>
                <a:ea typeface="標楷體" panose="03000509000000000000" pitchFamily="65" charset="-120"/>
                <a:cs typeface="Times New Roman" panose="02020603050405020304" pitchFamily="18" charset="0"/>
              </a:rPr>
              <a:t>。</a:t>
            </a:r>
            <a:endParaRPr lang="en-US" altLang="zh-TW" sz="2000" dirty="0">
              <a:latin typeface="標楷體" panose="03000509000000000000" pitchFamily="65" charset="-120"/>
              <a:ea typeface="標楷體" panose="03000509000000000000" pitchFamily="65" charset="-120"/>
              <a:cs typeface="Times New Roman" panose="02020603050405020304" pitchFamily="18" charset="0"/>
            </a:endParaRPr>
          </a:p>
          <a:p>
            <a:r>
              <a:rPr lang="zh-TW" altLang="en-US" sz="2000" dirty="0">
                <a:latin typeface="標楷體" panose="03000509000000000000" pitchFamily="65" charset="-120"/>
                <a:ea typeface="標楷體" panose="03000509000000000000" pitchFamily="65" charset="-120"/>
              </a:rPr>
              <a:t>把禪修變成常識，可以吸引每個人。為何不發展出美國式（</a:t>
            </a:r>
            <a:r>
              <a:rPr lang="en-US" altLang="zh-TW" sz="2000" dirty="0">
                <a:latin typeface="標楷體" panose="03000509000000000000" pitchFamily="65" charset="-120"/>
                <a:ea typeface="標楷體" panose="03000509000000000000" pitchFamily="65" charset="-120"/>
              </a:rPr>
              <a:t>American</a:t>
            </a:r>
            <a:r>
              <a:rPr lang="zh-TW" altLang="en-US" sz="2000" dirty="0">
                <a:latin typeface="標楷體" panose="03000509000000000000" pitchFamily="65" charset="-120"/>
                <a:ea typeface="標楷體" panose="03000509000000000000" pitchFamily="65" charset="-120"/>
              </a:rPr>
              <a:t>）的詞彙，能觸及核心，但又不聚焦在這法所從出的傳統的文化層面──無論這文化層面有多麼動人，也不專注於有幾世紀之久的關於</a:t>
            </a:r>
            <a:r>
              <a:rPr lang="zh-TW" altLang="en-US" sz="2000" u="sng" dirty="0">
                <a:solidFill>
                  <a:srgbClr val="FF0000"/>
                </a:solidFill>
                <a:latin typeface="標楷體" panose="03000509000000000000" pitchFamily="65" charset="-120"/>
                <a:ea typeface="標楷體" panose="03000509000000000000" pitchFamily="65" charset="-120"/>
              </a:rPr>
              <a:t>阿毘達摩微細區分的學術諍論</a:t>
            </a:r>
            <a:r>
              <a:rPr lang="zh-TW" altLang="en-US" sz="2000" dirty="0">
                <a:latin typeface="標楷體" panose="03000509000000000000" pitchFamily="65" charset="-120"/>
                <a:ea typeface="標楷體" panose="03000509000000000000" pitchFamily="65" charset="-120"/>
              </a:rPr>
              <a:t>。這麼做並不是因為它們不重要，而是因為它們可能對正面對苦難並尋求解脫的人們，造成不必要的障礙。</a:t>
            </a:r>
            <a:r>
              <a:rPr lang="zh-TW" altLang="en-US" sz="2000" dirty="0">
                <a:latin typeface="標楷體" panose="03000509000000000000" pitchFamily="65" charset="-120"/>
                <a:ea typeface="標楷體" panose="03000509000000000000" pitchFamily="65" charset="-120"/>
                <a:cs typeface="Times New Roman" panose="02020603050405020304" pitchFamily="18" charset="0"/>
              </a:rPr>
              <a:t>（</a:t>
            </a:r>
            <a:r>
              <a:rPr lang="en-US" altLang="zh-TW" sz="2000" dirty="0">
                <a:latin typeface="標楷體" panose="03000509000000000000" pitchFamily="65" charset="-120"/>
                <a:ea typeface="標楷體" panose="03000509000000000000" pitchFamily="65" charset="-120"/>
                <a:cs typeface="Times New Roman" panose="02020603050405020304" pitchFamily="18" charset="0"/>
              </a:rPr>
              <a:t>Kabat-Zinn 2011</a:t>
            </a:r>
            <a:r>
              <a:rPr lang="zh-TW" altLang="en-US" sz="2000" dirty="0">
                <a:latin typeface="標楷體" panose="03000509000000000000" pitchFamily="65" charset="-120"/>
                <a:ea typeface="標楷體" panose="03000509000000000000" pitchFamily="65" charset="-120"/>
                <a:cs typeface="Times New Roman" panose="02020603050405020304" pitchFamily="18" charset="0"/>
              </a:rPr>
              <a:t>）</a:t>
            </a:r>
            <a:endParaRPr lang="zh-TW" altLang="en-US" sz="2000" dirty="0">
              <a:latin typeface="標楷體" panose="03000509000000000000" pitchFamily="65" charset="-120"/>
              <a:ea typeface="標楷體" panose="03000509000000000000" pitchFamily="65" charset="-120"/>
            </a:endParaRPr>
          </a:p>
        </p:txBody>
      </p:sp>
      <p:sp>
        <p:nvSpPr>
          <p:cNvPr id="2" name="標題 1"/>
          <p:cNvSpPr>
            <a:spLocks noGrp="1"/>
          </p:cNvSpPr>
          <p:nvPr>
            <p:ph type="title"/>
          </p:nvPr>
        </p:nvSpPr>
        <p:spPr>
          <a:xfrm>
            <a:off x="457200" y="116632"/>
            <a:ext cx="8229600" cy="850106"/>
          </a:xfrm>
        </p:spPr>
        <p:txBody>
          <a:bodyPr>
            <a:normAutofit/>
          </a:bodyPr>
          <a:lstStyle/>
          <a:p>
            <a:pPr algn="ctr"/>
            <a:r>
              <a:rPr lang="zh-CN" altLang="en-US" dirty="0">
                <a:latin typeface="標楷體" panose="03000509000000000000" pitchFamily="65" charset="-120"/>
                <a:ea typeface="標楷體" panose="03000509000000000000" pitchFamily="65" charset="-120"/>
              </a:rPr>
              <a:t>“正念”的現代主義特徵</a:t>
            </a:r>
            <a:endParaRPr lang="zh-TW" altLang="en-US" dirty="0"/>
          </a:p>
        </p:txBody>
      </p:sp>
    </p:spTree>
    <p:extLst>
      <p:ext uri="{BB962C8B-B14F-4D97-AF65-F5344CB8AC3E}">
        <p14:creationId xmlns:p14="http://schemas.microsoft.com/office/powerpoint/2010/main" val="2706928564"/>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內容版面配置區 2"/>
          <p:cNvSpPr>
            <a:spLocks noGrp="1"/>
          </p:cNvSpPr>
          <p:nvPr>
            <p:ph idx="1"/>
          </p:nvPr>
        </p:nvSpPr>
        <p:spPr>
          <a:xfrm>
            <a:off x="0" y="836712"/>
            <a:ext cx="9036496" cy="5976665"/>
          </a:xfrm>
        </p:spPr>
        <p:txBody>
          <a:bodyPr>
            <a:noAutofit/>
          </a:bodyPr>
          <a:lstStyle/>
          <a:p>
            <a:pPr marL="18288" indent="0">
              <a:buNone/>
            </a:pPr>
            <a:r>
              <a:rPr lang="en-US" altLang="zh-CN" sz="2400" dirty="0">
                <a:latin typeface="標楷體" panose="03000509000000000000" pitchFamily="65" charset="-120"/>
                <a:ea typeface="標楷體" panose="03000509000000000000" pitchFamily="65" charset="-120"/>
              </a:rPr>
              <a:t>2. </a:t>
            </a:r>
            <a:r>
              <a:rPr lang="zh-CN" altLang="en-US" sz="2400" dirty="0">
                <a:latin typeface="標楷體" panose="03000509000000000000" pitchFamily="65" charset="-120"/>
                <a:ea typeface="標楷體" panose="03000509000000000000" pitchFamily="65" charset="-120"/>
              </a:rPr>
              <a:t>科學的正念：</a:t>
            </a:r>
            <a:endParaRPr lang="en-US" altLang="zh-CN" sz="2400" dirty="0">
              <a:latin typeface="標楷體" panose="03000509000000000000" pitchFamily="65" charset="-120"/>
              <a:ea typeface="標楷體" panose="03000509000000000000" pitchFamily="65" charset="-120"/>
            </a:endParaRPr>
          </a:p>
          <a:p>
            <a:pPr marL="384048" lvl="1" indent="0">
              <a:buNone/>
            </a:pPr>
            <a:r>
              <a:rPr lang="en-US" altLang="zh-CN" sz="2200" dirty="0">
                <a:latin typeface="標楷體" panose="03000509000000000000" pitchFamily="65" charset="-120"/>
                <a:ea typeface="標楷體" panose="03000509000000000000" pitchFamily="65" charset="-120"/>
              </a:rPr>
              <a:t>Kabat-Zinn</a:t>
            </a:r>
            <a:r>
              <a:rPr lang="zh-TW" altLang="en-US" sz="2200" dirty="0">
                <a:latin typeface="標楷體" panose="03000509000000000000" pitchFamily="65" charset="-120"/>
                <a:ea typeface="標楷體" panose="03000509000000000000" pitchFamily="65" charset="-120"/>
              </a:rPr>
              <a:t>將</a:t>
            </a:r>
            <a:r>
              <a:rPr lang="zh-CN" altLang="en-US" sz="2200" dirty="0">
                <a:latin typeface="標楷體" panose="03000509000000000000" pitchFamily="65" charset="-120"/>
                <a:ea typeface="標楷體" panose="03000509000000000000" pitchFamily="65" charset="-120"/>
              </a:rPr>
              <a:t>正念</a:t>
            </a:r>
            <a:r>
              <a:rPr lang="zh-TW" altLang="en-US" sz="2200" dirty="0">
                <a:latin typeface="標楷體" panose="03000509000000000000" pitchFamily="65" charset="-120"/>
                <a:ea typeface="標楷體" panose="03000509000000000000" pitchFamily="65" charset="-120"/>
              </a:rPr>
              <a:t>發展置於兩個非常不同的認識論，即</a:t>
            </a:r>
            <a:r>
              <a:rPr lang="zh-TW" altLang="en-US" sz="2200" u="sng" dirty="0">
                <a:solidFill>
                  <a:srgbClr val="FF0000"/>
                </a:solidFill>
                <a:latin typeface="標楷體" panose="03000509000000000000" pitchFamily="65" charset="-120"/>
                <a:ea typeface="標楷體" panose="03000509000000000000" pitchFamily="65" charset="-120"/>
              </a:rPr>
              <a:t>科學</a:t>
            </a:r>
            <a:r>
              <a:rPr lang="zh-TW" altLang="en-US" sz="2200" dirty="0">
                <a:latin typeface="標楷體" panose="03000509000000000000" pitchFamily="65" charset="-120"/>
                <a:ea typeface="標楷體" panose="03000509000000000000" pitchFamily="65" charset="-120"/>
              </a:rPr>
              <a:t>與</a:t>
            </a:r>
            <a:r>
              <a:rPr lang="zh-TW" altLang="en-US" sz="2200" u="sng" dirty="0">
                <a:solidFill>
                  <a:srgbClr val="FF0000"/>
                </a:solidFill>
                <a:latin typeface="標楷體" panose="03000509000000000000" pitchFamily="65" charset="-120"/>
                <a:ea typeface="標楷體" panose="03000509000000000000" pitchFamily="65" charset="-120"/>
              </a:rPr>
              <a:t>禪修傳統</a:t>
            </a:r>
            <a:r>
              <a:rPr lang="zh-TW" altLang="en-US" sz="2200" dirty="0">
                <a:latin typeface="標楷體" panose="03000509000000000000" pitchFamily="65" charset="-120"/>
                <a:ea typeface="標楷體" panose="03000509000000000000" pitchFamily="65" charset="-120"/>
              </a:rPr>
              <a:t>的認識論首次相遇的歷史匯集點。</a:t>
            </a:r>
            <a:endParaRPr lang="en-US" altLang="zh-TW" sz="2200" dirty="0">
              <a:latin typeface="標楷體" panose="03000509000000000000" pitchFamily="65" charset="-120"/>
              <a:ea typeface="標楷體" panose="03000509000000000000" pitchFamily="65" charset="-120"/>
            </a:endParaRPr>
          </a:p>
          <a:p>
            <a:pPr marL="384048" lvl="1" indent="0">
              <a:buNone/>
            </a:pPr>
            <a:endParaRPr lang="en-US" altLang="zh-TW" sz="1000" dirty="0">
              <a:latin typeface="標楷體" panose="03000509000000000000" pitchFamily="65" charset="-120"/>
              <a:ea typeface="標楷體" panose="03000509000000000000" pitchFamily="65" charset="-120"/>
            </a:endParaRPr>
          </a:p>
          <a:p>
            <a:pPr marL="0" indent="0">
              <a:buNone/>
            </a:pPr>
            <a:r>
              <a:rPr lang="en-US" altLang="zh-CN" sz="2400" dirty="0">
                <a:latin typeface="標楷體" panose="03000509000000000000" pitchFamily="65" charset="-120"/>
                <a:ea typeface="標楷體" panose="03000509000000000000" pitchFamily="65" charset="-120"/>
              </a:rPr>
              <a:t>3.</a:t>
            </a:r>
            <a:r>
              <a:rPr lang="zh-CN" altLang="en-US" sz="2400" dirty="0">
                <a:latin typeface="標楷體" panose="03000509000000000000" pitchFamily="65" charset="-120"/>
                <a:ea typeface="標楷體" panose="03000509000000000000" pitchFamily="65" charset="-120"/>
              </a:rPr>
              <a:t>世俗化</a:t>
            </a:r>
            <a:r>
              <a:rPr lang="en-US" altLang="zh-CN" sz="2400" dirty="0">
                <a:latin typeface="標楷體" panose="03000509000000000000" pitchFamily="65" charset="-120"/>
                <a:ea typeface="標楷體" panose="03000509000000000000" pitchFamily="65" charset="-120"/>
              </a:rPr>
              <a:t>/</a:t>
            </a:r>
            <a:r>
              <a:rPr lang="zh-CN" altLang="en-US" sz="2400" dirty="0">
                <a:latin typeface="標楷體" panose="03000509000000000000" pitchFamily="65" charset="-120"/>
                <a:ea typeface="標楷體" panose="03000509000000000000" pitchFamily="65" charset="-120"/>
              </a:rPr>
              <a:t>去宗教化的正念：</a:t>
            </a:r>
            <a:endParaRPr lang="zh-TW" altLang="en-US" sz="2400" dirty="0">
              <a:latin typeface="標楷體" panose="03000509000000000000" pitchFamily="65" charset="-120"/>
              <a:ea typeface="標楷體" panose="03000509000000000000" pitchFamily="65" charset="-120"/>
            </a:endParaRPr>
          </a:p>
          <a:p>
            <a:pPr marL="384048" lvl="1" indent="0">
              <a:buNone/>
            </a:pPr>
            <a:r>
              <a:rPr lang="en-US" altLang="zh-TW" sz="2200" dirty="0">
                <a:latin typeface="標楷體" panose="03000509000000000000" pitchFamily="65" charset="-120"/>
                <a:ea typeface="標楷體" panose="03000509000000000000" pitchFamily="65" charset="-120"/>
              </a:rPr>
              <a:t>MBSR</a:t>
            </a:r>
            <a:r>
              <a:rPr lang="zh-TW" altLang="en-US" sz="2200" dirty="0">
                <a:latin typeface="標楷體" panose="03000509000000000000" pitchFamily="65" charset="-120"/>
                <a:ea typeface="標楷體" panose="03000509000000000000" pitchFamily="65" charset="-120"/>
              </a:rPr>
              <a:t>的倫理基礎，傳承、語言善巧，和其他用來幫助人們從</a:t>
            </a:r>
            <a:r>
              <a:rPr lang="zh-TW" altLang="en-US" sz="2200" u="sng" dirty="0">
                <a:solidFill>
                  <a:srgbClr val="FF0000"/>
                </a:solidFill>
                <a:latin typeface="標楷體" panose="03000509000000000000" pitchFamily="65" charset="-120"/>
                <a:ea typeface="標楷體" panose="03000509000000000000" pitchFamily="65" charset="-120"/>
              </a:rPr>
              <a:t>非宗教的脈絡</a:t>
            </a:r>
            <a:r>
              <a:rPr lang="zh-TW" altLang="en-US" sz="2200" dirty="0">
                <a:latin typeface="標楷體" panose="03000509000000000000" pitchFamily="65" charset="-120"/>
                <a:ea typeface="標楷體" panose="03000509000000000000" pitchFamily="65" charset="-120"/>
              </a:rPr>
              <a:t>，以常識的、通用的方式理解、擁抱並陶冶「培養廣義的正念」之價值所在。他直接地告訴正念的講師們，應該具體表現並提取「</a:t>
            </a:r>
            <a:r>
              <a:rPr lang="zh-TW" altLang="en-US" sz="2200" u="sng" dirty="0">
                <a:solidFill>
                  <a:srgbClr val="FF0000"/>
                </a:solidFill>
                <a:latin typeface="標楷體" panose="03000509000000000000" pitchFamily="65" charset="-120"/>
                <a:ea typeface="標楷體" panose="03000509000000000000" pitchFamily="65" charset="-120"/>
              </a:rPr>
              <a:t>法」的精髓，而不依賴傳統佛教的語彙、典籍和教學形態</a:t>
            </a:r>
            <a:r>
              <a:rPr lang="zh-TW" altLang="en-US" sz="2200" dirty="0">
                <a:latin typeface="標楷體" panose="03000509000000000000" pitchFamily="65" charset="-120"/>
                <a:ea typeface="標楷體" panose="03000509000000000000" pitchFamily="65" charset="-120"/>
              </a:rPr>
              <a:t>，即便多少知道這些是重要的，乃自我成長的一部分。</a:t>
            </a:r>
            <a:endParaRPr lang="en-US" altLang="zh-TW" sz="2200" dirty="0">
              <a:latin typeface="標楷體" panose="03000509000000000000" pitchFamily="65" charset="-120"/>
              <a:ea typeface="標楷體" panose="03000509000000000000" pitchFamily="65" charset="-120"/>
            </a:endParaRPr>
          </a:p>
          <a:p>
            <a:pPr marL="384048" lvl="1" indent="0">
              <a:buNone/>
            </a:pPr>
            <a:endParaRPr lang="zh-TW" altLang="en-US" sz="1000" dirty="0">
              <a:latin typeface="標楷體" panose="03000509000000000000" pitchFamily="65" charset="-120"/>
              <a:ea typeface="標楷體" panose="03000509000000000000" pitchFamily="65" charset="-120"/>
            </a:endParaRPr>
          </a:p>
          <a:p>
            <a:pPr marL="0" indent="0">
              <a:buNone/>
            </a:pPr>
            <a:r>
              <a:rPr lang="en-US" altLang="zh-CN" sz="2400" dirty="0">
                <a:latin typeface="標楷體" panose="03000509000000000000" pitchFamily="65" charset="-120"/>
                <a:ea typeface="標楷體" panose="03000509000000000000" pitchFamily="65" charset="-120"/>
              </a:rPr>
              <a:t>4. </a:t>
            </a:r>
            <a:r>
              <a:rPr lang="zh-CN" altLang="en-US" sz="2400" dirty="0">
                <a:latin typeface="標楷體" panose="03000509000000000000" pitchFamily="65" charset="-120"/>
                <a:ea typeface="標楷體" panose="03000509000000000000" pitchFamily="65" charset="-120"/>
              </a:rPr>
              <a:t>全球化的正念：</a:t>
            </a:r>
            <a:endParaRPr lang="en-US" altLang="zh-TW" sz="2400" dirty="0">
              <a:latin typeface="標楷體" panose="03000509000000000000" pitchFamily="65" charset="-120"/>
              <a:ea typeface="標楷體" panose="03000509000000000000" pitchFamily="65" charset="-120"/>
            </a:endParaRPr>
          </a:p>
          <a:p>
            <a:pPr marL="384048" lvl="1" indent="0">
              <a:buNone/>
            </a:pPr>
            <a:r>
              <a:rPr lang="zh-TW" altLang="en-US" sz="2200" dirty="0">
                <a:latin typeface="標楷體" panose="03000509000000000000" pitchFamily="65" charset="-120"/>
                <a:ea typeface="標楷體" panose="03000509000000000000" pitchFamily="65" charset="-120"/>
              </a:rPr>
              <a:t>作者的觀點立足在禪宗傳統所謂的「千年之見」。雖然在此文中未明白說到，但作者認為目前人們對正念和其運用的興趣，表示著解脫與轉化的承諾的多元顯現，如果加以照料、看護，也許會為一切眾生與我們的地球的利益，帶來這地球上的又一次繁榮，類似一種第二次的，但這次是</a:t>
            </a:r>
            <a:r>
              <a:rPr lang="zh-TW" altLang="en-US" sz="2200" u="sng" dirty="0">
                <a:latin typeface="標楷體" panose="03000509000000000000" pitchFamily="65" charset="-120"/>
                <a:ea typeface="標楷體" panose="03000509000000000000" pitchFamily="65" charset="-120"/>
              </a:rPr>
              <a:t>全球性的文藝復興</a:t>
            </a:r>
            <a:r>
              <a:rPr lang="zh-TW" altLang="en-US" sz="2200" dirty="0">
                <a:latin typeface="標楷體" panose="03000509000000000000" pitchFamily="65" charset="-120"/>
                <a:ea typeface="標楷體" panose="03000509000000000000" pitchFamily="65" charset="-120"/>
              </a:rPr>
              <a:t>。</a:t>
            </a:r>
          </a:p>
        </p:txBody>
      </p:sp>
      <p:sp>
        <p:nvSpPr>
          <p:cNvPr id="2" name="標題 1"/>
          <p:cNvSpPr>
            <a:spLocks noGrp="1"/>
          </p:cNvSpPr>
          <p:nvPr>
            <p:ph type="title"/>
          </p:nvPr>
        </p:nvSpPr>
        <p:spPr>
          <a:xfrm>
            <a:off x="662880" y="44624"/>
            <a:ext cx="8229600" cy="850106"/>
          </a:xfrm>
        </p:spPr>
        <p:txBody>
          <a:bodyPr>
            <a:normAutofit/>
          </a:bodyPr>
          <a:lstStyle/>
          <a:p>
            <a:pPr algn="ctr"/>
            <a:r>
              <a:rPr lang="zh-CN" altLang="en-US" dirty="0">
                <a:latin typeface="標楷體" panose="03000509000000000000" pitchFamily="65" charset="-120"/>
                <a:ea typeface="標楷體" panose="03000509000000000000" pitchFamily="65" charset="-120"/>
              </a:rPr>
              <a:t>“正念”的現代主義</a:t>
            </a:r>
            <a:endParaRPr lang="zh-TW" altLang="en-US" dirty="0"/>
          </a:p>
        </p:txBody>
      </p:sp>
    </p:spTree>
    <p:extLst>
      <p:ext uri="{BB962C8B-B14F-4D97-AF65-F5344CB8AC3E}">
        <p14:creationId xmlns:p14="http://schemas.microsoft.com/office/powerpoint/2010/main" val="3028827375"/>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a:xfrm>
            <a:off x="662880" y="44624"/>
            <a:ext cx="8229600" cy="850106"/>
          </a:xfrm>
        </p:spPr>
        <p:txBody>
          <a:bodyPr>
            <a:normAutofit/>
          </a:bodyPr>
          <a:lstStyle/>
          <a:p>
            <a:pPr algn="ctr"/>
            <a:r>
              <a:rPr lang="zh-CN" altLang="en-US" dirty="0">
                <a:latin typeface="標楷體" panose="03000509000000000000" pitchFamily="65" charset="-120"/>
                <a:ea typeface="標楷體" panose="03000509000000000000" pitchFamily="65" charset="-120"/>
              </a:rPr>
              <a:t>“科學佛教”的反思</a:t>
            </a:r>
            <a:endParaRPr lang="zh-TW" altLang="en-US" dirty="0"/>
          </a:p>
        </p:txBody>
      </p:sp>
      <p:pic>
        <p:nvPicPr>
          <p:cNvPr id="6" name="圖片 5" descr="畫面剪輯"/>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5823" y="1052736"/>
            <a:ext cx="8962531" cy="5364000"/>
          </a:xfrm>
          <a:prstGeom prst="rect">
            <a:avLst/>
          </a:prstGeom>
        </p:spPr>
      </p:pic>
      <p:cxnSp>
        <p:nvCxnSpPr>
          <p:cNvPr id="9" name="直線接點 8"/>
          <p:cNvCxnSpPr/>
          <p:nvPr/>
        </p:nvCxnSpPr>
        <p:spPr>
          <a:xfrm>
            <a:off x="72008" y="3933056"/>
            <a:ext cx="1979712" cy="0"/>
          </a:xfrm>
          <a:prstGeom prst="line">
            <a:avLst/>
          </a:prstGeom>
          <a:ln w="38100">
            <a:solidFill>
              <a:srgbClr val="FF0000"/>
            </a:solidFill>
            <a:prstDash val="sysDot"/>
          </a:ln>
        </p:spPr>
        <p:style>
          <a:lnRef idx="2">
            <a:schemeClr val="dk1"/>
          </a:lnRef>
          <a:fillRef idx="0">
            <a:schemeClr val="dk1"/>
          </a:fillRef>
          <a:effectRef idx="1">
            <a:schemeClr val="dk1"/>
          </a:effectRef>
          <a:fontRef idx="minor">
            <a:schemeClr val="tx1"/>
          </a:fontRef>
        </p:style>
      </p:cxnSp>
    </p:spTree>
    <p:extLst>
      <p:ext uri="{BB962C8B-B14F-4D97-AF65-F5344CB8AC3E}">
        <p14:creationId xmlns:p14="http://schemas.microsoft.com/office/powerpoint/2010/main" val="2814830552"/>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內容版面配置區 1"/>
          <p:cNvSpPr>
            <a:spLocks noGrp="1"/>
          </p:cNvSpPr>
          <p:nvPr>
            <p:ph idx="1"/>
          </p:nvPr>
        </p:nvSpPr>
        <p:spPr>
          <a:xfrm>
            <a:off x="467544" y="404665"/>
            <a:ext cx="8208912" cy="5976664"/>
          </a:xfrm>
        </p:spPr>
        <p:txBody>
          <a:bodyPr>
            <a:normAutofit/>
          </a:bodyPr>
          <a:lstStyle/>
          <a:p>
            <a:pPr fontAlgn="base"/>
            <a:r>
              <a:rPr lang="en-US" altLang="zh-TW" dirty="0">
                <a:effectLst/>
              </a:rPr>
              <a:t>According to Buddhist doctrine, there can be only one </a:t>
            </a:r>
            <a:r>
              <a:rPr lang="en-US" altLang="zh-TW" dirty="0" err="1">
                <a:effectLst/>
              </a:rPr>
              <a:t>buddha</a:t>
            </a:r>
            <a:r>
              <a:rPr lang="en-US" altLang="zh-TW" dirty="0">
                <a:effectLst/>
              </a:rPr>
              <a:t> for each historical age. A new </a:t>
            </a:r>
            <a:r>
              <a:rPr lang="en-US" altLang="zh-TW" dirty="0" err="1">
                <a:effectLst/>
              </a:rPr>
              <a:t>buddha</a:t>
            </a:r>
            <a:r>
              <a:rPr lang="en-US" altLang="zh-TW" dirty="0">
                <a:effectLst/>
              </a:rPr>
              <a:t> appears in the world only when the teachings of the previous </a:t>
            </a:r>
            <a:r>
              <a:rPr lang="en-US" altLang="zh-TW" dirty="0" err="1">
                <a:effectLst/>
              </a:rPr>
              <a:t>buddha</a:t>
            </a:r>
            <a:r>
              <a:rPr lang="en-US" altLang="zh-TW" dirty="0">
                <a:effectLst/>
              </a:rPr>
              <a:t> have been completely forgotten, with no remnant—a text, a statue, the ruins of a pagoda, or even a reference in a dictionary—remaining. Because the teachings of Gautama Buddha, the historical Buddha—that is, our Buddha—remain present in the world, we have no need for a new </a:t>
            </a:r>
            <a:r>
              <a:rPr lang="en-US" altLang="zh-TW" dirty="0" err="1">
                <a:effectLst/>
              </a:rPr>
              <a:t>buddha</a:t>
            </a:r>
            <a:r>
              <a:rPr lang="en-US" altLang="zh-TW" dirty="0">
                <a:effectLst/>
              </a:rPr>
              <a:t>. </a:t>
            </a:r>
            <a:r>
              <a:rPr lang="en-US" altLang="zh-TW" u="sng" dirty="0">
                <a:solidFill>
                  <a:srgbClr val="FFC000"/>
                </a:solidFill>
                <a:effectLst/>
              </a:rPr>
              <a:t>But in the 19th century, a new </a:t>
            </a:r>
            <a:r>
              <a:rPr lang="en-US" altLang="zh-TW" u="sng" dirty="0" err="1">
                <a:solidFill>
                  <a:srgbClr val="FFC000"/>
                </a:solidFill>
                <a:effectLst/>
              </a:rPr>
              <a:t>buddha</a:t>
            </a:r>
            <a:r>
              <a:rPr lang="en-US" altLang="zh-TW" u="sng" dirty="0">
                <a:solidFill>
                  <a:srgbClr val="FFC000"/>
                </a:solidFill>
                <a:effectLst/>
              </a:rPr>
              <a:t> suddenly appeared in the world, a </a:t>
            </a:r>
            <a:r>
              <a:rPr lang="en-US" altLang="zh-TW" u="sng" dirty="0" err="1">
                <a:solidFill>
                  <a:srgbClr val="FFC000"/>
                </a:solidFill>
                <a:effectLst/>
              </a:rPr>
              <a:t>buddha</a:t>
            </a:r>
            <a:r>
              <a:rPr lang="en-US" altLang="zh-TW" u="sng" dirty="0">
                <a:solidFill>
                  <a:srgbClr val="FFC000"/>
                </a:solidFill>
                <a:effectLst/>
              </a:rPr>
              <a:t> who is not mentioned in any of the prophecies. What he taught is said to be compatible with modern science, and so I call him the Scientific Buddha.</a:t>
            </a:r>
          </a:p>
          <a:p>
            <a:pPr marL="18288" indent="0" fontAlgn="base">
              <a:buNone/>
            </a:pPr>
            <a:endParaRPr lang="en-US" altLang="zh-TW" u="sng" dirty="0">
              <a:solidFill>
                <a:srgbClr val="FFC000"/>
              </a:solidFill>
              <a:effectLst/>
            </a:endParaRPr>
          </a:p>
          <a:p>
            <a:pPr fontAlgn="base"/>
            <a:r>
              <a:rPr lang="en-US" altLang="zh-TW" dirty="0">
                <a:effectLst/>
              </a:rPr>
              <a:t>Today, the Scientific Buddha is often mistaken for Gautama Buddha, the historical Buddha, the real Buddha. But they are not the same. And this case of mistaken identity has particular consequences for those who seek to understand and practice the teachings of Gautama Buddha.</a:t>
            </a:r>
          </a:p>
        </p:txBody>
      </p:sp>
    </p:spTree>
    <p:extLst>
      <p:ext uri="{BB962C8B-B14F-4D97-AF65-F5344CB8AC3E}">
        <p14:creationId xmlns:p14="http://schemas.microsoft.com/office/powerpoint/2010/main" val="1150401801"/>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圖片 3" descr="畫面剪輯"/>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572000" y="139396"/>
            <a:ext cx="4441924" cy="3132420"/>
          </a:xfrm>
          <a:prstGeom prst="rect">
            <a:avLst/>
          </a:prstGeom>
        </p:spPr>
      </p:pic>
      <p:pic>
        <p:nvPicPr>
          <p:cNvPr id="6" name="圖片 5" descr="畫面剪輯"/>
          <p:cNvPicPr>
            <a:picLocks noChangeAspect="1"/>
          </p:cNvPicPr>
          <p:nvPr/>
        </p:nvPicPr>
        <p:blipFill rotWithShape="1">
          <a:blip r:embed="rId3">
            <a:extLst>
              <a:ext uri="{28A0092B-C50C-407E-A947-70E740481C1C}">
                <a14:useLocalDpi xmlns:a14="http://schemas.microsoft.com/office/drawing/2010/main" val="0"/>
              </a:ext>
            </a:extLst>
          </a:blip>
          <a:srcRect l="11473" b="4798"/>
          <a:stretch/>
        </p:blipFill>
        <p:spPr>
          <a:xfrm>
            <a:off x="251520" y="153153"/>
            <a:ext cx="4237375" cy="3118662"/>
          </a:xfrm>
          <a:prstGeom prst="rect">
            <a:avLst/>
          </a:prstGeom>
        </p:spPr>
      </p:pic>
      <p:pic>
        <p:nvPicPr>
          <p:cNvPr id="7" name="圖片 6" descr="畫面剪輯"/>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331640" y="3429000"/>
            <a:ext cx="6524076" cy="3305050"/>
          </a:xfrm>
          <a:prstGeom prst="rect">
            <a:avLst/>
          </a:prstGeom>
        </p:spPr>
      </p:pic>
    </p:spTree>
    <p:extLst>
      <p:ext uri="{BB962C8B-B14F-4D97-AF65-F5344CB8AC3E}">
        <p14:creationId xmlns:p14="http://schemas.microsoft.com/office/powerpoint/2010/main" val="1603508658"/>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圖片 5" descr="畫面剪輯"/>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69082" y="1268760"/>
            <a:ext cx="7704856" cy="3746072"/>
          </a:xfrm>
          <a:prstGeom prst="rect">
            <a:avLst/>
          </a:prstGeom>
        </p:spPr>
      </p:pic>
      <p:sp>
        <p:nvSpPr>
          <p:cNvPr id="3" name="矩形 2"/>
          <p:cNvSpPr/>
          <p:nvPr/>
        </p:nvSpPr>
        <p:spPr>
          <a:xfrm>
            <a:off x="569082" y="5391000"/>
            <a:ext cx="7963358" cy="1477328"/>
          </a:xfrm>
          <a:prstGeom prst="rect">
            <a:avLst/>
          </a:prstGeom>
        </p:spPr>
        <p:txBody>
          <a:bodyPr wrap="square">
            <a:spAutoFit/>
          </a:bodyPr>
          <a:lstStyle/>
          <a:p>
            <a:r>
              <a:rPr lang="zh-CN" altLang="en-US" dirty="0">
                <a:hlinkClick r:id="rId3"/>
              </a:rPr>
              <a:t>見</a:t>
            </a:r>
            <a:r>
              <a:rPr lang="zh-CN" altLang="en-US" dirty="0">
                <a:solidFill>
                  <a:srgbClr val="FFC000"/>
                </a:solidFill>
                <a:latin typeface="標楷體" panose="03000509000000000000" pitchFamily="65" charset="-120"/>
                <a:ea typeface="標楷體" panose="03000509000000000000" pitchFamily="65" charset="-120"/>
              </a:rPr>
              <a:t>“</a:t>
            </a:r>
            <a:r>
              <a:rPr lang="en-US" altLang="zh-TW" b="1" dirty="0">
                <a:solidFill>
                  <a:srgbClr val="FFC000"/>
                </a:solidFill>
              </a:rPr>
              <a:t>Mindfulness’ “truthiness” problem: Sam Harris, science and the truth about Buddhist tradition</a:t>
            </a:r>
            <a:r>
              <a:rPr lang="zh-CN" altLang="en-US" b="1" dirty="0">
                <a:solidFill>
                  <a:srgbClr val="FFC000"/>
                </a:solidFill>
              </a:rPr>
              <a:t>”</a:t>
            </a:r>
            <a:r>
              <a:rPr lang="en-US" altLang="zh-CN" b="1" dirty="0">
                <a:solidFill>
                  <a:srgbClr val="FFC000"/>
                </a:solidFill>
              </a:rPr>
              <a:t>by Ronald Purser and Andrew Cooper, Saturday, Dec 6, 2014 at the </a:t>
            </a:r>
            <a:r>
              <a:rPr lang="en-US" altLang="zh-TW" cap="all" dirty="0">
                <a:solidFill>
                  <a:srgbClr val="FFC000"/>
                </a:solidFill>
              </a:rPr>
              <a:t>Salon. com </a:t>
            </a:r>
            <a:r>
              <a:rPr lang="en-US" altLang="zh-TW" dirty="0">
                <a:hlinkClick r:id="rId3"/>
              </a:rPr>
              <a:t>http://www.salon.com/2014/12/06/mindfulness_truthiness_problem_sam_harris_science_and_the_truth_about_buddhist_tradition/</a:t>
            </a:r>
            <a:endParaRPr lang="zh-TW" altLang="en-US" dirty="0"/>
          </a:p>
        </p:txBody>
      </p:sp>
      <p:sp>
        <p:nvSpPr>
          <p:cNvPr id="5" name="矩形 4"/>
          <p:cNvSpPr/>
          <p:nvPr/>
        </p:nvSpPr>
        <p:spPr>
          <a:xfrm>
            <a:off x="569082" y="620688"/>
            <a:ext cx="6811230" cy="523220"/>
          </a:xfrm>
          <a:prstGeom prst="rect">
            <a:avLst/>
          </a:prstGeom>
        </p:spPr>
        <p:txBody>
          <a:bodyPr wrap="square">
            <a:spAutoFit/>
          </a:bodyPr>
          <a:lstStyle/>
          <a:p>
            <a:r>
              <a:rPr lang="zh-CN" altLang="en-US" sz="2800" dirty="0">
                <a:latin typeface="標楷體" panose="03000509000000000000" pitchFamily="65" charset="-120"/>
                <a:ea typeface="標楷體" panose="03000509000000000000" pitchFamily="65" charset="-120"/>
              </a:rPr>
              <a:t>西方對“正念減壓”的反思例子：</a:t>
            </a:r>
            <a:endParaRPr lang="zh-TW" altLang="en-US" sz="2800" dirty="0"/>
          </a:p>
        </p:txBody>
      </p:sp>
    </p:spTree>
    <p:extLst>
      <p:ext uri="{BB962C8B-B14F-4D97-AF65-F5344CB8AC3E}">
        <p14:creationId xmlns:p14="http://schemas.microsoft.com/office/powerpoint/2010/main" val="1285226294"/>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內容版面配置區 1"/>
          <p:cNvSpPr>
            <a:spLocks noGrp="1"/>
          </p:cNvSpPr>
          <p:nvPr>
            <p:ph idx="1"/>
          </p:nvPr>
        </p:nvSpPr>
        <p:spPr>
          <a:xfrm>
            <a:off x="251520" y="0"/>
            <a:ext cx="8712968" cy="6957392"/>
          </a:xfrm>
        </p:spPr>
        <p:txBody>
          <a:bodyPr>
            <a:normAutofit fontScale="92500" lnSpcReduction="10000"/>
          </a:bodyPr>
          <a:lstStyle/>
          <a:p>
            <a:r>
              <a:rPr lang="en-US" altLang="zh-TW" dirty="0">
                <a:effectLst/>
              </a:rPr>
              <a:t>The spike of popular interest in the mindfulness movement, with its enthusiastic endorsements among celebrities, politicians, CEOs and other movers and shakers, has made its champions extremely confident, even evangelical. Prophesying that the mindfulness movement “has the potential to ignite a universal or global renaissance… that would put even the European and Italian Renaissance into the shade,” Jon Kabat-Zinn, the founder of Mindfulness-based Stress Reduction (MBSR), is no modest innovator. Sparked by the unique confluence of science and the meditative disciplines derived from Buddhism, the global renaissance that Kabat-Zinn envisions promises to deliver much more than just stress reduction. This mindfulness movement, Kabat-Zinn proclaims in a recorded interview on  </a:t>
            </a:r>
            <a:r>
              <a:rPr lang="en-US" altLang="zh-TW" u="sng" dirty="0">
                <a:effectLst/>
                <a:hlinkClick r:id="rId2"/>
              </a:rPr>
              <a:t>Insights at the Edge</a:t>
            </a:r>
            <a:r>
              <a:rPr lang="en-US" altLang="zh-TW" dirty="0">
                <a:effectLst/>
              </a:rPr>
              <a:t>, “may actually be the only promise the species and the planet have for making it through the next couple hundred years.”</a:t>
            </a:r>
            <a:endParaRPr lang="zh-TW" altLang="zh-TW" dirty="0">
              <a:effectLst/>
            </a:endParaRPr>
          </a:p>
          <a:p>
            <a:r>
              <a:rPr lang="zh-TW" altLang="zh-TW" dirty="0">
                <a:effectLst/>
                <a:latin typeface="標楷體" panose="03000509000000000000" pitchFamily="65" charset="-120"/>
                <a:ea typeface="標楷體" panose="03000509000000000000" pitchFamily="65" charset="-120"/>
              </a:rPr>
              <a:t>當越來越多名人、政治人、執行長、和其他鼓吹的人士熱衷的為正念運動背書，正念運動的推廣就變得極度有自信，甚至可以像傳播福音一般。</a:t>
            </a:r>
            <a:r>
              <a:rPr lang="en-US" altLang="zh-TW" dirty="0">
                <a:effectLst/>
                <a:latin typeface="標楷體" panose="03000509000000000000" pitchFamily="65" charset="-120"/>
                <a:ea typeface="標楷體" panose="03000509000000000000" pitchFamily="65" charset="-120"/>
              </a:rPr>
              <a:t>Kabat-Zinn, </a:t>
            </a:r>
            <a:r>
              <a:rPr lang="zh-TW" altLang="zh-TW" dirty="0">
                <a:effectLst/>
                <a:latin typeface="標楷體" panose="03000509000000000000" pitchFamily="65" charset="-120"/>
                <a:ea typeface="標楷體" panose="03000509000000000000" pitchFamily="65" charset="-120"/>
              </a:rPr>
              <a:t>正念運動的創始人預言</a:t>
            </a:r>
            <a:r>
              <a:rPr lang="en-US" altLang="zh-TW" dirty="0">
                <a:effectLst/>
                <a:latin typeface="標楷體" panose="03000509000000000000" pitchFamily="65" charset="-120"/>
                <a:ea typeface="標楷體" panose="03000509000000000000" pitchFamily="65" charset="-120"/>
              </a:rPr>
              <a:t>: </a:t>
            </a:r>
            <a:r>
              <a:rPr lang="zh-TW" altLang="zh-TW" dirty="0">
                <a:effectLst/>
                <a:latin typeface="標楷體" panose="03000509000000000000" pitchFamily="65" charset="-120"/>
                <a:ea typeface="標楷體" panose="03000509000000000000" pitchFamily="65" charset="-120"/>
              </a:rPr>
              <a:t>“</a:t>
            </a:r>
            <a:r>
              <a:rPr lang="en-US" altLang="zh-TW" dirty="0">
                <a:effectLst/>
                <a:latin typeface="標楷體" panose="03000509000000000000" pitchFamily="65" charset="-120"/>
                <a:ea typeface="標楷體" panose="03000509000000000000" pitchFamily="65" charset="-120"/>
              </a:rPr>
              <a:t>[</a:t>
            </a:r>
            <a:r>
              <a:rPr lang="zh-TW" altLang="zh-TW" dirty="0">
                <a:effectLst/>
                <a:latin typeface="標楷體" panose="03000509000000000000" pitchFamily="65" charset="-120"/>
                <a:ea typeface="標楷體" panose="03000509000000000000" pitchFamily="65" charset="-120"/>
              </a:rPr>
              <a:t>正念運動</a:t>
            </a:r>
            <a:r>
              <a:rPr lang="en-US" altLang="zh-TW" dirty="0">
                <a:effectLst/>
                <a:latin typeface="標楷體" panose="03000509000000000000" pitchFamily="65" charset="-120"/>
                <a:ea typeface="標楷體" panose="03000509000000000000" pitchFamily="65" charset="-120"/>
              </a:rPr>
              <a:t>] </a:t>
            </a:r>
            <a:r>
              <a:rPr lang="zh-TW" altLang="zh-TW" dirty="0">
                <a:effectLst/>
                <a:latin typeface="標楷體" panose="03000509000000000000" pitchFamily="65" charset="-120"/>
                <a:ea typeface="標楷體" panose="03000509000000000000" pitchFamily="65" charset="-120"/>
              </a:rPr>
              <a:t>將觸發普世或全球的“重生”甚至超過歐洲及意大利的文藝復興運動的影響。”</a:t>
            </a:r>
            <a:r>
              <a:rPr lang="en-US" altLang="zh-TW" dirty="0">
                <a:effectLst/>
                <a:latin typeface="標楷體" panose="03000509000000000000" pitchFamily="65" charset="-120"/>
                <a:ea typeface="標楷體" panose="03000509000000000000" pitchFamily="65" charset="-120"/>
              </a:rPr>
              <a:t> Kabat-Zinn</a:t>
            </a:r>
            <a:r>
              <a:rPr lang="zh-TW" altLang="zh-TW" dirty="0">
                <a:effectLst/>
                <a:latin typeface="標楷體" panose="03000509000000000000" pitchFamily="65" charset="-120"/>
                <a:ea typeface="標楷體" panose="03000509000000000000" pitchFamily="65" charset="-120"/>
              </a:rPr>
              <a:t>，正念減壓的創始人對這點是非常有自信的。透過科學與截取自佛教的正念禪修的結合，</a:t>
            </a:r>
            <a:r>
              <a:rPr lang="en-US" altLang="zh-TW" dirty="0">
                <a:effectLst/>
                <a:latin typeface="標楷體" panose="03000509000000000000" pitchFamily="65" charset="-120"/>
                <a:ea typeface="標楷體" panose="03000509000000000000" pitchFamily="65" charset="-120"/>
              </a:rPr>
              <a:t>Kabat-Zinn</a:t>
            </a:r>
            <a:r>
              <a:rPr lang="zh-TW" altLang="zh-TW" dirty="0">
                <a:effectLst/>
                <a:latin typeface="標楷體" panose="03000509000000000000" pitchFamily="65" charset="-120"/>
                <a:ea typeface="標楷體" panose="03000509000000000000" pitchFamily="65" charset="-120"/>
              </a:rPr>
              <a:t>所想像的“全球重生”運動將帶給世界的不僅僅是減壓。在“</a:t>
            </a:r>
            <a:r>
              <a:rPr lang="en-US" altLang="zh-TW" dirty="0">
                <a:effectLst/>
                <a:latin typeface="標楷體" panose="03000509000000000000" pitchFamily="65" charset="-120"/>
                <a:ea typeface="標楷體" panose="03000509000000000000" pitchFamily="65" charset="-120"/>
              </a:rPr>
              <a:t>Insights at the Edge</a:t>
            </a:r>
            <a:r>
              <a:rPr lang="zh-TW" altLang="zh-TW" dirty="0">
                <a:effectLst/>
                <a:latin typeface="標楷體" panose="03000509000000000000" pitchFamily="65" charset="-120"/>
                <a:ea typeface="標楷體" panose="03000509000000000000" pitchFamily="65" charset="-120"/>
              </a:rPr>
              <a:t>” 這個節目的訪問錄音中，</a:t>
            </a:r>
            <a:r>
              <a:rPr lang="en-US" altLang="zh-TW" dirty="0">
                <a:effectLst/>
                <a:latin typeface="標楷體" panose="03000509000000000000" pitchFamily="65" charset="-120"/>
                <a:ea typeface="標楷體" panose="03000509000000000000" pitchFamily="65" charset="-120"/>
              </a:rPr>
              <a:t>Kabat-Zinn </a:t>
            </a:r>
            <a:r>
              <a:rPr lang="zh-TW" altLang="zh-TW" dirty="0">
                <a:effectLst/>
                <a:latin typeface="標楷體" panose="03000509000000000000" pitchFamily="65" charset="-120"/>
                <a:ea typeface="標楷體" panose="03000509000000000000" pitchFamily="65" charset="-120"/>
              </a:rPr>
              <a:t>說：“正念運動事實上會是讓地球以及地球上生物再生存幾百年的唯一保證。” </a:t>
            </a:r>
            <a:r>
              <a:rPr lang="zh-TW" altLang="en-US" dirty="0">
                <a:effectLst/>
                <a:latin typeface="標楷體" panose="03000509000000000000" pitchFamily="65" charset="-120"/>
                <a:ea typeface="標楷體" panose="03000509000000000000" pitchFamily="65" charset="-120"/>
              </a:rPr>
              <a:t> </a:t>
            </a:r>
            <a:r>
              <a:rPr lang="en-US" altLang="zh-CN" dirty="0">
                <a:solidFill>
                  <a:srgbClr val="FFC000"/>
                </a:solidFill>
                <a:effectLst/>
                <a:latin typeface="標楷體" panose="03000509000000000000" pitchFamily="65" charset="-120"/>
                <a:ea typeface="標楷體" panose="03000509000000000000" pitchFamily="65" charset="-120"/>
              </a:rPr>
              <a:t>【</a:t>
            </a:r>
            <a:r>
              <a:rPr lang="zh-CN" altLang="en-US" dirty="0">
                <a:solidFill>
                  <a:srgbClr val="FFC000"/>
                </a:solidFill>
                <a:effectLst/>
                <a:latin typeface="標楷體" panose="03000509000000000000" pitchFamily="65" charset="-120"/>
                <a:ea typeface="標楷體" panose="03000509000000000000" pitchFamily="65" charset="-120"/>
              </a:rPr>
              <a:t>翻譯自“</a:t>
            </a:r>
            <a:r>
              <a:rPr lang="en-US" altLang="zh-TW" b="1" dirty="0">
                <a:solidFill>
                  <a:srgbClr val="FFC000"/>
                </a:solidFill>
                <a:effectLst/>
              </a:rPr>
              <a:t>Mindfulness’ “truthiness” problem: Sam Harris, science and the truth about Buddhist tradition</a:t>
            </a:r>
            <a:r>
              <a:rPr lang="zh-CN" altLang="en-US" b="1" dirty="0">
                <a:solidFill>
                  <a:srgbClr val="FFC000"/>
                </a:solidFill>
                <a:effectLst/>
              </a:rPr>
              <a:t>”</a:t>
            </a:r>
            <a:r>
              <a:rPr lang="en-US" altLang="zh-CN" b="1" dirty="0">
                <a:solidFill>
                  <a:srgbClr val="FFC000"/>
                </a:solidFill>
                <a:effectLst/>
              </a:rPr>
              <a:t>by Ronald Purser and Andrew Cooper, Saturday, Dec 6, 2014 at the </a:t>
            </a:r>
            <a:r>
              <a:rPr lang="en-US" altLang="zh-TW" cap="all" dirty="0">
                <a:solidFill>
                  <a:srgbClr val="FFC000"/>
                </a:solidFill>
                <a:effectLst/>
              </a:rPr>
              <a:t>Salon. com</a:t>
            </a:r>
            <a:r>
              <a:rPr lang="en-US" altLang="zh-CN" dirty="0">
                <a:solidFill>
                  <a:srgbClr val="FFC000"/>
                </a:solidFill>
                <a:effectLst/>
                <a:latin typeface="標楷體" panose="03000509000000000000" pitchFamily="65" charset="-120"/>
                <a:ea typeface="標楷體" panose="03000509000000000000" pitchFamily="65" charset="-120"/>
              </a:rPr>
              <a:t>】</a:t>
            </a:r>
            <a:endParaRPr lang="en-US" altLang="zh-TW" dirty="0">
              <a:solidFill>
                <a:srgbClr val="FFC000"/>
              </a:solidFill>
              <a:effectLst/>
              <a:latin typeface="標楷體" panose="03000509000000000000" pitchFamily="65" charset="-120"/>
              <a:ea typeface="標楷體" panose="03000509000000000000" pitchFamily="65" charset="-120"/>
            </a:endParaRPr>
          </a:p>
        </p:txBody>
      </p:sp>
    </p:spTree>
    <p:extLst>
      <p:ext uri="{BB962C8B-B14F-4D97-AF65-F5344CB8AC3E}">
        <p14:creationId xmlns:p14="http://schemas.microsoft.com/office/powerpoint/2010/main" val="261233991"/>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內容版面配置區 1"/>
          <p:cNvSpPr>
            <a:spLocks noGrp="1"/>
          </p:cNvSpPr>
          <p:nvPr>
            <p:ph idx="1"/>
          </p:nvPr>
        </p:nvSpPr>
        <p:spPr>
          <a:xfrm>
            <a:off x="251520" y="0"/>
            <a:ext cx="8712968" cy="6957392"/>
          </a:xfrm>
        </p:spPr>
        <p:txBody>
          <a:bodyPr>
            <a:normAutofit fontScale="92500" lnSpcReduction="10000"/>
          </a:bodyPr>
          <a:lstStyle/>
          <a:p>
            <a:r>
              <a:rPr lang="en-US" altLang="zh-TW" sz="1900" dirty="0">
                <a:effectLst/>
                <a:latin typeface="Times New Roman" panose="02020603050405020304" pitchFamily="18" charset="0"/>
                <a:cs typeface="Times New Roman" panose="02020603050405020304" pitchFamily="18" charset="0"/>
              </a:rPr>
              <a:t>People who are drawn to mindfulness programs are there for a variety of reasons and in response to all sorts of promises, from pragmatic concerns to reduce stress-related disorders, to garnering better focus at work, and yes, even to bringing about world peace. But for some Buddhists, and we include ourselves in this group, there is a growing concern that the mindfulness movement has the potential to push to the margins contemporary Buddhism’s dialogue with tradition, diminishing its capacity to serve as a challenge to materialist attitudes and values. The rapid mainstreaming of mindfulness has provided a domesticated and tame set of meditation techniques for mainly upper-middle-class and corporate elites so they may become more “self-accepting” of their anxieties, helping them to “thrive,” to have it all—money, power and well-being, continuing business-as-usual more efficiently and, of course, more “mindfully”—while conveniently side-stepping any serious soul searching into the causes of widespread social suffering.</a:t>
            </a:r>
            <a:endParaRPr lang="zh-TW" altLang="zh-TW" sz="1900" dirty="0">
              <a:effectLst/>
              <a:latin typeface="Times New Roman" panose="02020603050405020304" pitchFamily="18" charset="0"/>
              <a:cs typeface="Times New Roman" panose="02020603050405020304" pitchFamily="18" charset="0"/>
            </a:endParaRPr>
          </a:p>
          <a:p>
            <a:endParaRPr lang="en-US" altLang="zh-TW" dirty="0">
              <a:effectLst/>
              <a:latin typeface="標楷體" panose="03000509000000000000" pitchFamily="65" charset="-120"/>
              <a:ea typeface="標楷體" panose="03000509000000000000" pitchFamily="65" charset="-120"/>
            </a:endParaRPr>
          </a:p>
          <a:p>
            <a:r>
              <a:rPr lang="zh-TW" altLang="en-US" dirty="0">
                <a:effectLst/>
                <a:latin typeface="標楷體" panose="03000509000000000000" pitchFamily="65" charset="-120"/>
                <a:ea typeface="標楷體" panose="03000509000000000000" pitchFamily="65" charset="-120"/>
              </a:rPr>
              <a:t>	人們參加正念減壓的理由各個不同，從為了減壓及精神方面疾病，到訓練在工作上的專注力，甚至於僅僅為了世界和平。對佛教而言，西方正念運動可能會讓當代佛教與自己佛教傳統越行越遠，而失去佛教原來挑戰物質主義態度與價值的能力。發展快速的主流正念減壓運動為很多上層中產階級及企業精英提供了舒適而有規範的禪修方法，使得他們對於自己的焦慮變得比較能“自我接受</a:t>
            </a:r>
            <a:r>
              <a:rPr lang="zh-TW" altLang="en-US" dirty="0">
                <a:effectLst/>
                <a:latin typeface="Times New Roman" panose="02020603050405020304" pitchFamily="18" charset="0"/>
                <a:ea typeface="標楷體" panose="03000509000000000000" pitchFamily="65" charset="-120"/>
                <a:cs typeface="Times New Roman" panose="02020603050405020304" pitchFamily="18" charset="0"/>
              </a:rPr>
              <a:t> </a:t>
            </a:r>
            <a:r>
              <a:rPr lang="en-US" altLang="zh-TW" dirty="0">
                <a:effectLst/>
                <a:latin typeface="Times New Roman" panose="02020603050405020304" pitchFamily="18" charset="0"/>
                <a:ea typeface="標楷體" panose="03000509000000000000" pitchFamily="65" charset="-120"/>
                <a:cs typeface="Times New Roman" panose="02020603050405020304" pitchFamily="18" charset="0"/>
              </a:rPr>
              <a:t>Self-accepting</a:t>
            </a:r>
            <a:r>
              <a:rPr lang="en-US" altLang="zh-TW" dirty="0">
                <a:effectLst/>
                <a:latin typeface="標楷體" panose="03000509000000000000" pitchFamily="65" charset="-120"/>
                <a:ea typeface="標楷體" panose="03000509000000000000" pitchFamily="65" charset="-120"/>
              </a:rPr>
              <a:t>”</a:t>
            </a:r>
            <a:r>
              <a:rPr lang="zh-TW" altLang="en-US" dirty="0">
                <a:effectLst/>
                <a:latin typeface="標楷體" panose="03000509000000000000" pitchFamily="65" charset="-120"/>
                <a:ea typeface="標楷體" panose="03000509000000000000" pitchFamily="65" charset="-120"/>
              </a:rPr>
              <a:t>，這也幫助他們更強大，可以安然地擁抱財富、權力、幸福，讓他們在自己的工作崗位上更有效率，當然也更“正念”</a:t>
            </a:r>
            <a:r>
              <a:rPr lang="zh-CN" altLang="en-US" dirty="0">
                <a:effectLst/>
                <a:latin typeface="標楷體" panose="03000509000000000000" pitchFamily="65" charset="-120"/>
                <a:ea typeface="標楷體" panose="03000509000000000000" pitchFamily="65" charset="-120"/>
              </a:rPr>
              <a:t>，</a:t>
            </a:r>
            <a:r>
              <a:rPr lang="zh-TW" altLang="en-US" dirty="0">
                <a:effectLst/>
                <a:latin typeface="標楷體" panose="03000509000000000000" pitchFamily="65" charset="-120"/>
                <a:ea typeface="標楷體" panose="03000509000000000000" pitchFamily="65" charset="-120"/>
              </a:rPr>
              <a:t>而另一方面也很方便地避開探討造成社會剝削等的原因。</a:t>
            </a:r>
            <a:endParaRPr lang="en-US" altLang="zh-TW" dirty="0">
              <a:effectLst/>
              <a:latin typeface="標楷體" panose="03000509000000000000" pitchFamily="65" charset="-120"/>
              <a:ea typeface="標楷體" panose="03000509000000000000" pitchFamily="65" charset="-120"/>
            </a:endParaRPr>
          </a:p>
          <a:p>
            <a:r>
              <a:rPr lang="en-US" altLang="zh-CN" dirty="0">
                <a:solidFill>
                  <a:srgbClr val="FFC000"/>
                </a:solidFill>
                <a:effectLst/>
                <a:latin typeface="標楷體" panose="03000509000000000000" pitchFamily="65" charset="-120"/>
                <a:ea typeface="標楷體" panose="03000509000000000000" pitchFamily="65" charset="-120"/>
              </a:rPr>
              <a:t>【</a:t>
            </a:r>
            <a:r>
              <a:rPr lang="zh-CN" altLang="en-US" dirty="0">
                <a:solidFill>
                  <a:srgbClr val="FFC000"/>
                </a:solidFill>
                <a:effectLst/>
                <a:latin typeface="標楷體" panose="03000509000000000000" pitchFamily="65" charset="-120"/>
                <a:ea typeface="標楷體" panose="03000509000000000000" pitchFamily="65" charset="-120"/>
              </a:rPr>
              <a:t>翻譯自“</a:t>
            </a:r>
            <a:r>
              <a:rPr lang="en-US" altLang="zh-TW" b="1" dirty="0">
                <a:solidFill>
                  <a:srgbClr val="FFC000"/>
                </a:solidFill>
                <a:effectLst/>
              </a:rPr>
              <a:t>Mindfulness’ “truthiness” problem: Sam Harris, science and the truth about Buddhist tradition</a:t>
            </a:r>
            <a:r>
              <a:rPr lang="zh-CN" altLang="en-US" b="1" dirty="0">
                <a:solidFill>
                  <a:srgbClr val="FFC000"/>
                </a:solidFill>
                <a:effectLst/>
              </a:rPr>
              <a:t>”</a:t>
            </a:r>
            <a:r>
              <a:rPr lang="en-US" altLang="zh-CN" b="1" dirty="0">
                <a:solidFill>
                  <a:srgbClr val="FFC000"/>
                </a:solidFill>
                <a:effectLst/>
              </a:rPr>
              <a:t>by Ronald Purser and Andrew Cooper, Saturday, Dec 6, 2014 at the </a:t>
            </a:r>
            <a:r>
              <a:rPr lang="en-US" altLang="zh-TW" cap="all" dirty="0">
                <a:solidFill>
                  <a:srgbClr val="FFC000"/>
                </a:solidFill>
                <a:effectLst/>
              </a:rPr>
              <a:t>Salon. com</a:t>
            </a:r>
            <a:r>
              <a:rPr lang="en-US" altLang="zh-CN" dirty="0">
                <a:solidFill>
                  <a:srgbClr val="FFC000"/>
                </a:solidFill>
                <a:effectLst/>
                <a:latin typeface="標楷體" panose="03000509000000000000" pitchFamily="65" charset="-120"/>
                <a:ea typeface="標楷體" panose="03000509000000000000" pitchFamily="65" charset="-120"/>
              </a:rPr>
              <a:t>】</a:t>
            </a:r>
            <a:endParaRPr lang="en-US" altLang="zh-TW" dirty="0">
              <a:effectLst/>
              <a:latin typeface="標楷體" panose="03000509000000000000" pitchFamily="65" charset="-120"/>
              <a:ea typeface="標楷體" panose="03000509000000000000" pitchFamily="65" charset="-120"/>
            </a:endParaRPr>
          </a:p>
        </p:txBody>
      </p:sp>
    </p:spTree>
    <p:extLst>
      <p:ext uri="{BB962C8B-B14F-4D97-AF65-F5344CB8AC3E}">
        <p14:creationId xmlns:p14="http://schemas.microsoft.com/office/powerpoint/2010/main" val="58526747"/>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內容版面配置區 1"/>
          <p:cNvSpPr>
            <a:spLocks noGrp="1"/>
          </p:cNvSpPr>
          <p:nvPr>
            <p:ph idx="1"/>
          </p:nvPr>
        </p:nvSpPr>
        <p:spPr>
          <a:xfrm>
            <a:off x="251520" y="0"/>
            <a:ext cx="8712968" cy="6957392"/>
          </a:xfrm>
        </p:spPr>
        <p:txBody>
          <a:bodyPr>
            <a:normAutofit/>
          </a:bodyPr>
          <a:lstStyle/>
          <a:p>
            <a:pPr marL="18288" indent="0">
              <a:buNone/>
            </a:pPr>
            <a:r>
              <a:rPr lang="en-US" altLang="zh-TW" dirty="0">
                <a:effectLst/>
              </a:rPr>
              <a:t>Mindfulness advocates have often responded to criticisms by comparing their initiatives to the work of the Buddha, reminding us that he often taught kings, merchants, and feudal village leaders. This is true, but misleading. The Buddha certainly did converse with leaders and the merchant class, but what he taught them was not a mindfulness-based intervention so they could simply feel better about themselves. Nor did the Buddha simply provide them a meditative technique for improving concentration so that kings and merchants could obtain wealth and riches for their own sake. Rather, the Buddha advocated a wiser form of ethical leadership based on fair and just means for the acquisition and proper use of wealth</a:t>
            </a:r>
          </a:p>
          <a:p>
            <a:r>
              <a:rPr lang="en-US" altLang="zh-TW" dirty="0">
                <a:effectLst/>
                <a:latin typeface="標楷體" panose="03000509000000000000" pitchFamily="65" charset="-120"/>
                <a:ea typeface="標楷體" panose="03000509000000000000" pitchFamily="65" charset="-120"/>
              </a:rPr>
              <a:t>MBSR</a:t>
            </a:r>
            <a:r>
              <a:rPr lang="zh-TW" altLang="en-US" dirty="0">
                <a:effectLst/>
                <a:latin typeface="標楷體" panose="03000509000000000000" pitchFamily="65" charset="-120"/>
                <a:ea typeface="標楷體" panose="03000509000000000000" pitchFamily="65" charset="-120"/>
              </a:rPr>
              <a:t>通常引用佛教中的一些教法來合理“正念世俗化”，例如：佛陀經常對國王、商人、地方長者說法。這種合理化雖然是事實，但是有誤導。佛陀的確對這些世俗人國王、商人說法，但是他並沒有教導他們正念禪修來讓他們做自己，接受自己。佛陀也沒有教他們正念禪修技術，教他們專注來讓他們增加財富。反之，佛陀教導以佛法的倫理道德教導他們，如何符用合社會正義的方法來增加從事自己的職業以及合理的應用財富</a:t>
            </a:r>
            <a:endParaRPr lang="en-US" altLang="zh-CN" dirty="0">
              <a:effectLst/>
              <a:latin typeface="標楷體" panose="03000509000000000000" pitchFamily="65" charset="-120"/>
              <a:ea typeface="標楷體" panose="03000509000000000000" pitchFamily="65" charset="-120"/>
            </a:endParaRPr>
          </a:p>
          <a:p>
            <a:r>
              <a:rPr lang="en-US" altLang="zh-CN" dirty="0">
                <a:solidFill>
                  <a:srgbClr val="FFC000"/>
                </a:solidFill>
                <a:effectLst/>
                <a:latin typeface="標楷體" panose="03000509000000000000" pitchFamily="65" charset="-120"/>
                <a:ea typeface="標楷體" panose="03000509000000000000" pitchFamily="65" charset="-120"/>
              </a:rPr>
              <a:t>【</a:t>
            </a:r>
            <a:r>
              <a:rPr lang="zh-CN" altLang="en-US" dirty="0">
                <a:solidFill>
                  <a:srgbClr val="FFC000"/>
                </a:solidFill>
                <a:effectLst/>
                <a:latin typeface="標楷體" panose="03000509000000000000" pitchFamily="65" charset="-120"/>
                <a:ea typeface="標楷體" panose="03000509000000000000" pitchFamily="65" charset="-120"/>
              </a:rPr>
              <a:t>翻譯自“</a:t>
            </a:r>
            <a:r>
              <a:rPr lang="en-US" altLang="zh-TW" b="1" dirty="0">
                <a:solidFill>
                  <a:srgbClr val="FFC000"/>
                </a:solidFill>
                <a:effectLst/>
              </a:rPr>
              <a:t>Mindfulness’ “truthiness” problem: Sam Harris, science and the truth about Buddhist tradition</a:t>
            </a:r>
            <a:r>
              <a:rPr lang="zh-CN" altLang="en-US" b="1" dirty="0">
                <a:solidFill>
                  <a:srgbClr val="FFC000"/>
                </a:solidFill>
                <a:effectLst/>
              </a:rPr>
              <a:t>”</a:t>
            </a:r>
            <a:r>
              <a:rPr lang="en-US" altLang="zh-CN" b="1" dirty="0">
                <a:solidFill>
                  <a:srgbClr val="FFC000"/>
                </a:solidFill>
                <a:effectLst/>
              </a:rPr>
              <a:t>by Ronald Purser and Andrew Cooper, Saturday, Dec 6, 2014 at the </a:t>
            </a:r>
            <a:r>
              <a:rPr lang="en-US" altLang="zh-TW" cap="all" dirty="0">
                <a:solidFill>
                  <a:srgbClr val="FFC000"/>
                </a:solidFill>
                <a:effectLst/>
              </a:rPr>
              <a:t>Salon. com</a:t>
            </a:r>
            <a:r>
              <a:rPr lang="en-US" altLang="zh-CN" dirty="0">
                <a:solidFill>
                  <a:srgbClr val="FFC000"/>
                </a:solidFill>
                <a:effectLst/>
                <a:latin typeface="標楷體" panose="03000509000000000000" pitchFamily="65" charset="-120"/>
                <a:ea typeface="標楷體" panose="03000509000000000000" pitchFamily="65" charset="-120"/>
              </a:rPr>
              <a:t>】</a:t>
            </a:r>
            <a:endParaRPr lang="en-US" altLang="zh-TW" dirty="0">
              <a:effectLst/>
              <a:latin typeface="標楷體" panose="03000509000000000000" pitchFamily="65" charset="-120"/>
              <a:ea typeface="標楷體" panose="03000509000000000000" pitchFamily="65" charset="-120"/>
            </a:endParaRPr>
          </a:p>
        </p:txBody>
      </p:sp>
    </p:spTree>
    <p:extLst>
      <p:ext uri="{BB962C8B-B14F-4D97-AF65-F5344CB8AC3E}">
        <p14:creationId xmlns:p14="http://schemas.microsoft.com/office/powerpoint/2010/main" val="1536517586"/>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內容版面配置區 1"/>
          <p:cNvSpPr>
            <a:spLocks noGrp="1"/>
          </p:cNvSpPr>
          <p:nvPr>
            <p:ph idx="1"/>
          </p:nvPr>
        </p:nvSpPr>
        <p:spPr>
          <a:xfrm>
            <a:off x="179512" y="116632"/>
            <a:ext cx="8784976" cy="6480719"/>
          </a:xfrm>
        </p:spPr>
        <p:txBody>
          <a:bodyPr/>
          <a:lstStyle/>
          <a:p>
            <a:pPr algn="ctr"/>
            <a:r>
              <a:rPr lang="zh-CN" altLang="en-US"/>
              <a:t>結論</a:t>
            </a:r>
            <a:endParaRPr lang="en-US" altLang="zh-CN"/>
          </a:p>
          <a:p>
            <a:r>
              <a:rPr lang="zh-CN" altLang="en-US"/>
              <a:t>佛教禪修在所謂</a:t>
            </a:r>
            <a:r>
              <a:rPr lang="en-US" altLang="zh-CN"/>
              <a:t>『</a:t>
            </a:r>
            <a:r>
              <a:rPr lang="zh-CN" altLang="en-US"/>
              <a:t>人間佛教</a:t>
            </a:r>
            <a:r>
              <a:rPr lang="en-US" altLang="zh-CN"/>
              <a:t>』</a:t>
            </a:r>
            <a:r>
              <a:rPr lang="zh-CN" altLang="en-US"/>
              <a:t>或入</a:t>
            </a:r>
            <a:r>
              <a:rPr lang="en-US" altLang="zh-CN"/>
              <a:t>『</a:t>
            </a:r>
            <a:r>
              <a:rPr lang="zh-CN" altLang="en-US"/>
              <a:t>入世佛教</a:t>
            </a:r>
            <a:r>
              <a:rPr lang="en-US" altLang="zh-CN"/>
              <a:t>』</a:t>
            </a:r>
            <a:r>
              <a:rPr lang="zh-CN" altLang="en-US"/>
              <a:t>的大勢所趨下，已不僅僅利益僧人的修行，不再是僅僅為了達到解脫，而是希望能利益所有人 </a:t>
            </a:r>
            <a:r>
              <a:rPr lang="en-US" altLang="zh-CN"/>
              <a:t>- </a:t>
            </a:r>
            <a:r>
              <a:rPr lang="zh-CN" altLang="en-US"/>
              <a:t>男女老幼、士農工商，以及應用在各種領域 </a:t>
            </a:r>
            <a:r>
              <a:rPr lang="en-US" altLang="zh-CN"/>
              <a:t>–</a:t>
            </a:r>
            <a:r>
              <a:rPr lang="zh-CN" altLang="en-US"/>
              <a:t>心理健康療愈、疾病的緩和或治療，甚至有助於世俗專業的發展：教育、企業、運動、軍事訓練等等。</a:t>
            </a:r>
            <a:endParaRPr lang="en-US" altLang="zh-CN"/>
          </a:p>
          <a:p>
            <a:r>
              <a:rPr lang="zh-CN" altLang="en-US"/>
              <a:t>佛教禪修的現代推廣是佛教所樂見的，因為能更廣泛的利益眾生。但伴隨佛教禪修的</a:t>
            </a:r>
            <a:r>
              <a:rPr lang="en-US" altLang="zh-CN"/>
              <a:t>『</a:t>
            </a:r>
            <a:r>
              <a:rPr lang="zh-CN" altLang="en-US"/>
              <a:t>禪修</a:t>
            </a:r>
            <a:r>
              <a:rPr lang="en-US" altLang="zh-CN"/>
              <a:t>』</a:t>
            </a:r>
            <a:r>
              <a:rPr lang="zh-CN" altLang="en-US"/>
              <a:t>的普化、俗化、商業化與全球化佛教禪修的</a:t>
            </a:r>
            <a:r>
              <a:rPr lang="en-US" altLang="zh-CN"/>
              <a:t>『</a:t>
            </a:r>
            <a:r>
              <a:rPr lang="zh-CN" altLang="en-US"/>
              <a:t>佛教</a:t>
            </a:r>
            <a:r>
              <a:rPr lang="en-US" altLang="zh-CN"/>
              <a:t>』</a:t>
            </a:r>
            <a:r>
              <a:rPr lang="zh-CN" altLang="en-US"/>
              <a:t>就越來越模糊而無法與非佛教禪修區分。而正確的區分佛教與非佛教的禪修，不是標籤或假名的執著的問題，在佛陀時代，印度已經有各種禪修，佛陀提出的正定與正</a:t>
            </a:r>
            <a:r>
              <a:rPr lang="en-US" altLang="zh-CN"/>
              <a:t>『</a:t>
            </a:r>
            <a:r>
              <a:rPr lang="zh-CN" altLang="en-US"/>
              <a:t>正念</a:t>
            </a:r>
            <a:r>
              <a:rPr lang="en-US" altLang="zh-CN"/>
              <a:t>』</a:t>
            </a:r>
            <a:r>
              <a:rPr lang="zh-CN" altLang="en-US"/>
              <a:t>不也是為了凸顯如法的禪修達到諸惡莫作、眾善奉行 </a:t>
            </a:r>
            <a:r>
              <a:rPr lang="en-US" altLang="zh-CN"/>
              <a:t>– </a:t>
            </a:r>
            <a:r>
              <a:rPr lang="zh-CN" altLang="en-US"/>
              <a:t>自淨其意的目標嗎？</a:t>
            </a:r>
            <a:endParaRPr lang="en-US" altLang="zh-CN"/>
          </a:p>
          <a:p>
            <a:endParaRPr lang="en-US" altLang="zh-TW"/>
          </a:p>
          <a:p>
            <a:pPr marL="18288" indent="0">
              <a:buNone/>
            </a:pPr>
            <a:endParaRPr lang="zh-TW" altLang="en-US"/>
          </a:p>
        </p:txBody>
      </p:sp>
    </p:spTree>
    <p:extLst>
      <p:ext uri="{BB962C8B-B14F-4D97-AF65-F5344CB8AC3E}">
        <p14:creationId xmlns:p14="http://schemas.microsoft.com/office/powerpoint/2010/main" val="190101912"/>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內容版面配置區 1"/>
          <p:cNvSpPr>
            <a:spLocks noGrp="1"/>
          </p:cNvSpPr>
          <p:nvPr>
            <p:ph idx="1"/>
          </p:nvPr>
        </p:nvSpPr>
        <p:spPr>
          <a:xfrm>
            <a:off x="1835696" y="1124744"/>
            <a:ext cx="6096000" cy="3657599"/>
          </a:xfrm>
        </p:spPr>
        <p:txBody>
          <a:bodyPr>
            <a:normAutofit/>
          </a:bodyPr>
          <a:lstStyle/>
          <a:p>
            <a:pPr marL="18288" indent="0" algn="ctr">
              <a:buNone/>
            </a:pPr>
            <a:r>
              <a:rPr lang="zh-CN" altLang="en-US" sz="5400" b="1" dirty="0">
                <a:solidFill>
                  <a:srgbClr val="FFC000"/>
                </a:solidFill>
                <a:latin typeface="微軟正黑體" panose="020B0604030504040204" pitchFamily="34" charset="-120"/>
                <a:ea typeface="微軟正黑體" panose="020B0604030504040204" pitchFamily="34" charset="-120"/>
              </a:rPr>
              <a:t>謝謝聆聽！</a:t>
            </a:r>
            <a:endParaRPr lang="zh-TW" altLang="en-US" sz="5400" b="1" dirty="0">
              <a:solidFill>
                <a:srgbClr val="FFC000"/>
              </a:solidFill>
              <a:latin typeface="微軟正黑體" panose="020B0604030504040204" pitchFamily="34" charset="-120"/>
              <a:ea typeface="微軟正黑體" panose="020B0604030504040204" pitchFamily="34" charset="-120"/>
            </a:endParaRPr>
          </a:p>
        </p:txBody>
      </p:sp>
    </p:spTree>
    <p:extLst>
      <p:ext uri="{BB962C8B-B14F-4D97-AF65-F5344CB8AC3E}">
        <p14:creationId xmlns:p14="http://schemas.microsoft.com/office/powerpoint/2010/main" val="2062418823"/>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自然力">
  <a:themeElements>
    <a:clrScheme name="自然力">
      <a:dk1>
        <a:sysClr val="windowText" lastClr="000000"/>
      </a:dk1>
      <a:lt1>
        <a:sysClr val="window" lastClr="FFFFFF"/>
      </a:lt1>
      <a:dk2>
        <a:srgbClr val="242852"/>
      </a:dk2>
      <a:lt2>
        <a:srgbClr val="ACCBF9"/>
      </a:lt2>
      <a:accent1>
        <a:srgbClr val="629DD1"/>
      </a:accent1>
      <a:accent2>
        <a:srgbClr val="297FD5"/>
      </a:accent2>
      <a:accent3>
        <a:srgbClr val="7F8FA9"/>
      </a:accent3>
      <a:accent4>
        <a:srgbClr val="4A66AC"/>
      </a:accent4>
      <a:accent5>
        <a:srgbClr val="5AA2AE"/>
      </a:accent5>
      <a:accent6>
        <a:srgbClr val="9D90A0"/>
      </a:accent6>
      <a:hlink>
        <a:srgbClr val="9454C3"/>
      </a:hlink>
      <a:folHlink>
        <a:srgbClr val="3EBBF0"/>
      </a:folHlink>
    </a:clrScheme>
    <a:fontScheme name="自然力">
      <a:majorFont>
        <a:latin typeface="Palatino Linotype"/>
        <a:ea typeface=""/>
        <a:cs typeface=""/>
        <a:font script="Jpan" typeface="HGS明朝E"/>
        <a:font script="Hang" typeface="맑은 고딕"/>
        <a:font script="Hans" typeface="宋体"/>
        <a:font script="Hant" typeface="新細明體"/>
        <a:font script="Arab" typeface="Times New Roman"/>
        <a:font script="Hebr" typeface="Times New Roman"/>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Palatino Linotype"/>
        <a:ea typeface=""/>
        <a:cs typeface=""/>
        <a:font script="Jpan" typeface="HGS明朝E"/>
        <a:font script="Hang" typeface="맑은 고딕"/>
        <a:font script="Hans" typeface="宋体"/>
        <a:font script="Hant" typeface="新細明體"/>
        <a:font script="Arab" typeface="Times New Roman"/>
        <a:font script="Hebr" typeface="Times New Roman"/>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自然力">
      <a:fillStyleLst>
        <a:solidFill>
          <a:schemeClr val="phClr"/>
        </a:solidFill>
        <a:gradFill rotWithShape="1">
          <a:gsLst>
            <a:gs pos="0">
              <a:schemeClr val="phClr">
                <a:tint val="90000"/>
              </a:schemeClr>
            </a:gs>
            <a:gs pos="48000">
              <a:schemeClr val="phClr">
                <a:tint val="54000"/>
                <a:satMod val="140000"/>
              </a:schemeClr>
            </a:gs>
            <a:gs pos="100000">
              <a:schemeClr val="phClr">
                <a:tint val="24000"/>
                <a:satMod val="260000"/>
              </a:schemeClr>
            </a:gs>
          </a:gsLst>
          <a:lin ang="16200000" scaled="1"/>
        </a:gradFill>
        <a:gradFill rotWithShape="1">
          <a:gsLst>
            <a:gs pos="0">
              <a:schemeClr val="phClr"/>
            </a:gs>
            <a:gs pos="100000">
              <a:schemeClr val="phClr">
                <a:shade val="48000"/>
                <a:satMod val="180000"/>
                <a:lumMod val="94000"/>
              </a:schemeClr>
            </a:gs>
            <a:gs pos="100000">
              <a:schemeClr val="phClr">
                <a:shade val="48000"/>
                <a:satMod val="180000"/>
                <a:lumMod val="94000"/>
              </a:schemeClr>
            </a:gs>
          </a:gsLst>
          <a:lin ang="4140000" scaled="1"/>
        </a:gradFill>
      </a:fillStyleLst>
      <a:lnStyleLst>
        <a:ln w="12700" cap="flat" cmpd="sng" algn="ctr">
          <a:solidFill>
            <a:schemeClr val="phClr"/>
          </a:solidFill>
          <a:prstDash val="solid"/>
        </a:ln>
        <a:ln w="19050" cap="flat" cmpd="sng" algn="ctr">
          <a:solidFill>
            <a:schemeClr val="phClr"/>
          </a:solidFill>
          <a:prstDash val="solid"/>
        </a:ln>
        <a:ln w="28575" cap="flat" cmpd="sng" algn="ctr">
          <a:solidFill>
            <a:schemeClr val="phClr"/>
          </a:solidFill>
          <a:prstDash val="solid"/>
        </a:ln>
      </a:lnStyleLst>
      <a:effectStyleLst>
        <a:effectStyle>
          <a:effectLst>
            <a:outerShdw blurRad="63500" dist="12700" dir="5400000" sx="102000" sy="102000" rotWithShape="0">
              <a:srgbClr val="000000">
                <a:alpha val="32000"/>
              </a:srgbClr>
            </a:outerShdw>
          </a:effectLst>
        </a:effectStyle>
        <a:effectStyle>
          <a:effectLst>
            <a:outerShdw blurRad="76200" dist="38100" dir="5400000" rotWithShape="0">
              <a:srgbClr val="000000">
                <a:alpha val="60000"/>
              </a:srgbClr>
            </a:outerShdw>
          </a:effectLst>
          <a:scene3d>
            <a:camera prst="orthographicFront">
              <a:rot lat="0" lon="0" rev="0"/>
            </a:camera>
            <a:lightRig rig="glow" dir="tl">
              <a:rot lat="0" lon="0" rev="19800000"/>
            </a:lightRig>
          </a:scene3d>
          <a:sp3d prstMaterial="metal">
            <a:bevelT w="38100" h="38100"/>
          </a:sp3d>
        </a:effectStyle>
        <a:effectStyle>
          <a:effectLst>
            <a:outerShdw blurRad="114300" dist="114300" dir="5400000" rotWithShape="0">
              <a:srgbClr val="000000">
                <a:alpha val="70000"/>
              </a:srgbClr>
            </a:outerShdw>
          </a:effectLst>
          <a:scene3d>
            <a:camera prst="orthographicFront">
              <a:rot lat="0" lon="0" rev="0"/>
            </a:camera>
            <a:lightRig rig="threePt" dir="t">
              <a:rot lat="0" lon="0" rev="19800000"/>
            </a:lightRig>
          </a:scene3d>
          <a:sp3d prstMaterial="plastic">
            <a:bevelT w="50800" h="50800"/>
          </a:sp3d>
        </a:effectStyle>
      </a:effectStyleLst>
      <a:bgFillStyleLst>
        <a:solidFill>
          <a:schemeClr val="phClr"/>
        </a:solidFill>
        <a:gradFill rotWithShape="1">
          <a:gsLst>
            <a:gs pos="0">
              <a:schemeClr val="phClr">
                <a:tint val="95000"/>
              </a:schemeClr>
            </a:gs>
            <a:gs pos="100000">
              <a:schemeClr val="phClr">
                <a:shade val="40000"/>
                <a:satMod val="180000"/>
              </a:schemeClr>
            </a:gs>
          </a:gsLst>
          <a:lin ang="5400000" scaled="0"/>
        </a:gradFill>
        <a:blipFill>
          <a:blip xmlns:r="http://schemas.openxmlformats.org/officeDocument/2006/relationships" r:embed="rId1">
            <a:duotone>
              <a:schemeClr val="phClr">
                <a:shade val="14000"/>
                <a:satMod val="280000"/>
              </a:schemeClr>
              <a:schemeClr val="phClr">
                <a:tint val="60000"/>
                <a:satMod val="120000"/>
              </a:schemeClr>
            </a:duotone>
          </a:blip>
          <a:stretch/>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Elemental</Template>
  <TotalTime>31099</TotalTime>
  <Words>2334</Words>
  <Application>Microsoft Office PowerPoint</Application>
  <PresentationFormat>如螢幕大小 (4:3)</PresentationFormat>
  <Paragraphs>130</Paragraphs>
  <Slides>26</Slides>
  <Notes>0</Notes>
  <HiddenSlides>0</HiddenSlides>
  <MMClips>0</MMClips>
  <ScaleCrop>false</ScaleCrop>
  <HeadingPairs>
    <vt:vector size="6" baseType="variant">
      <vt:variant>
        <vt:lpstr>使用字型</vt:lpstr>
      </vt:variant>
      <vt:variant>
        <vt:i4>8</vt:i4>
      </vt:variant>
      <vt:variant>
        <vt:lpstr>佈景主題</vt:lpstr>
      </vt:variant>
      <vt:variant>
        <vt:i4>1</vt:i4>
      </vt:variant>
      <vt:variant>
        <vt:lpstr>投影片標題</vt:lpstr>
      </vt:variant>
      <vt:variant>
        <vt:i4>26</vt:i4>
      </vt:variant>
    </vt:vector>
  </HeadingPairs>
  <TitlesOfParts>
    <vt:vector size="35" baseType="lpstr">
      <vt:lpstr>宋体</vt:lpstr>
      <vt:lpstr>微軟正黑體</vt:lpstr>
      <vt:lpstr>新細明體</vt:lpstr>
      <vt:lpstr>標楷體</vt:lpstr>
      <vt:lpstr>Arial</vt:lpstr>
      <vt:lpstr>Palatino Linotype</vt:lpstr>
      <vt:lpstr>Times New Roman</vt:lpstr>
      <vt:lpstr>Wingdings</vt:lpstr>
      <vt:lpstr>自然力</vt:lpstr>
      <vt:lpstr>PowerPoint 簡報</vt:lpstr>
      <vt:lpstr>PowerPoint 簡報</vt:lpstr>
      <vt:lpstr>PowerPoint 簡報</vt:lpstr>
      <vt:lpstr>現代性與現代佛教</vt:lpstr>
      <vt:lpstr>PowerPoint 簡報</vt:lpstr>
      <vt:lpstr>PowerPoint 簡報</vt:lpstr>
      <vt:lpstr>PowerPoint 簡報</vt:lpstr>
      <vt:lpstr>PowerPoint 簡報</vt:lpstr>
      <vt:lpstr>Mindfulness Based Stress Reduction</vt:lpstr>
      <vt:lpstr>PowerPoint 簡報</vt:lpstr>
      <vt:lpstr>PowerPoint 簡報</vt:lpstr>
      <vt:lpstr>靜坐/身體掃描</vt:lpstr>
      <vt:lpstr>PowerPoint 簡報</vt:lpstr>
      <vt:lpstr>PowerPoint 簡報</vt:lpstr>
      <vt:lpstr>PowerPoint 簡報</vt:lpstr>
      <vt:lpstr>“正念”的現代主義特徵</vt:lpstr>
      <vt:lpstr>“正念”的現代主義</vt:lpstr>
      <vt:lpstr>“科學佛教”的反思</vt:lpstr>
      <vt:lpstr>PowerPoint 簡報</vt:lpstr>
      <vt:lpstr>PowerPoint 簡報</vt:lpstr>
      <vt:lpstr>PowerPoint 簡報</vt:lpstr>
      <vt:lpstr>PowerPoint 簡報</vt:lpstr>
      <vt:lpstr>PowerPoint 簡報</vt:lpstr>
      <vt:lpstr>PowerPoint 簡報</vt:lpstr>
      <vt:lpstr>PowerPoint 簡報</vt:lpstr>
      <vt:lpstr>PowerPoint 簡報</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簡報</dc:title>
  <dc:creator>USER</dc:creator>
  <cp:lastModifiedBy>susanmeditation</cp:lastModifiedBy>
  <cp:revision>75</cp:revision>
  <dcterms:created xsi:type="dcterms:W3CDTF">2016-01-30T14:02:54Z</dcterms:created>
  <dcterms:modified xsi:type="dcterms:W3CDTF">2017-04-24T04:54:41Z</dcterms:modified>
</cp:coreProperties>
</file>