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2"/>
  </p:notesMasterIdLst>
  <p:handoutMasterIdLst>
    <p:handoutMasterId r:id="rId53"/>
  </p:handoutMasterIdLst>
  <p:sldIdLst>
    <p:sldId id="256" r:id="rId2"/>
    <p:sldId id="257" r:id="rId3"/>
    <p:sldId id="258" r:id="rId4"/>
    <p:sldId id="259" r:id="rId5"/>
    <p:sldId id="260" r:id="rId6"/>
    <p:sldId id="261" r:id="rId7"/>
    <p:sldId id="262" r:id="rId8"/>
    <p:sldId id="263" r:id="rId9"/>
    <p:sldId id="266" r:id="rId10"/>
    <p:sldId id="264" r:id="rId11"/>
    <p:sldId id="265" r:id="rId12"/>
    <p:sldId id="268" r:id="rId13"/>
    <p:sldId id="267" r:id="rId14"/>
    <p:sldId id="269" r:id="rId15"/>
    <p:sldId id="318" r:id="rId16"/>
    <p:sldId id="319" r:id="rId17"/>
    <p:sldId id="270" r:id="rId18"/>
    <p:sldId id="271" r:id="rId19"/>
    <p:sldId id="272" r:id="rId20"/>
    <p:sldId id="273" r:id="rId21"/>
    <p:sldId id="302" r:id="rId22"/>
    <p:sldId id="300" r:id="rId23"/>
    <p:sldId id="275" r:id="rId24"/>
    <p:sldId id="279" r:id="rId25"/>
    <p:sldId id="281" r:id="rId26"/>
    <p:sldId id="287" r:id="rId27"/>
    <p:sldId id="282" r:id="rId28"/>
    <p:sldId id="280" r:id="rId29"/>
    <p:sldId id="276" r:id="rId30"/>
    <p:sldId id="277" r:id="rId31"/>
    <p:sldId id="289" r:id="rId32"/>
    <p:sldId id="290" r:id="rId33"/>
    <p:sldId id="286" r:id="rId34"/>
    <p:sldId id="278" r:id="rId35"/>
    <p:sldId id="288" r:id="rId36"/>
    <p:sldId id="291" r:id="rId37"/>
    <p:sldId id="292" r:id="rId38"/>
    <p:sldId id="293" r:id="rId39"/>
    <p:sldId id="294" r:id="rId40"/>
    <p:sldId id="295" r:id="rId41"/>
    <p:sldId id="298" r:id="rId42"/>
    <p:sldId id="296" r:id="rId43"/>
    <p:sldId id="297" r:id="rId44"/>
    <p:sldId id="303" r:id="rId45"/>
    <p:sldId id="304" r:id="rId46"/>
    <p:sldId id="305" r:id="rId47"/>
    <p:sldId id="306" r:id="rId48"/>
    <p:sldId id="307" r:id="rId49"/>
    <p:sldId id="308" r:id="rId50"/>
    <p:sldId id="309" r:id="rId51"/>
  </p:sldIdLst>
  <p:sldSz cx="9144000" cy="6858000" type="screen4x3"/>
  <p:notesSz cx="7102475"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91" autoAdjust="0"/>
    <p:restoredTop sz="86379" autoAdjust="0"/>
  </p:normalViewPr>
  <p:slideViewPr>
    <p:cSldViewPr>
      <p:cViewPr varScale="1">
        <p:scale>
          <a:sx n="66" d="100"/>
          <a:sy n="66" d="100"/>
        </p:scale>
        <p:origin x="-1014" y="-114"/>
      </p:cViewPr>
      <p:guideLst>
        <p:guide orient="horz" pos="2160"/>
        <p:guide pos="2880"/>
      </p:guideLst>
    </p:cSldViewPr>
  </p:slideViewPr>
  <p:outlineViewPr>
    <p:cViewPr>
      <p:scale>
        <a:sx n="33" d="100"/>
        <a:sy n="33" d="100"/>
      </p:scale>
      <p:origin x="0" y="-5532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FFDF72-A4EC-4B75-9B9B-A12B4A162D8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CA"/>
        </a:p>
      </dgm:t>
    </dgm:pt>
    <dgm:pt modelId="{A5C4CF6A-6ED6-479C-9A46-F7D15DC70700}">
      <dgm:prSet phldrT="[文字]" custT="1"/>
      <dgm:spPr/>
      <dgm:t>
        <a:bodyPr/>
        <a:lstStyle/>
        <a:p>
          <a:r>
            <a:rPr lang="zh-TW" altLang="en-US" sz="4000" dirty="0"/>
            <a:t>緣起</a:t>
          </a:r>
          <a:endParaRPr lang="en-CA" sz="4000" dirty="0"/>
        </a:p>
      </dgm:t>
    </dgm:pt>
    <dgm:pt modelId="{119DDABA-31FA-4438-8E9E-2BA05FA01715}" type="parTrans" cxnId="{17C3F370-9E81-405C-9404-4F1C15ACB88C}">
      <dgm:prSet/>
      <dgm:spPr/>
      <dgm:t>
        <a:bodyPr/>
        <a:lstStyle/>
        <a:p>
          <a:endParaRPr lang="en-CA"/>
        </a:p>
      </dgm:t>
    </dgm:pt>
    <dgm:pt modelId="{AE045D80-79F0-45BB-8C50-BFC09BFEB1A4}" type="sibTrans" cxnId="{17C3F370-9E81-405C-9404-4F1C15ACB88C}">
      <dgm:prSet/>
      <dgm:spPr/>
      <dgm:t>
        <a:bodyPr/>
        <a:lstStyle/>
        <a:p>
          <a:endParaRPr lang="en-CA"/>
        </a:p>
      </dgm:t>
    </dgm:pt>
    <dgm:pt modelId="{0AB7D0F1-B5CD-4638-B66D-6E6071A0624E}">
      <dgm:prSet phldrT="[文字]" custT="1"/>
      <dgm:spPr/>
      <dgm:t>
        <a:bodyPr/>
        <a:lstStyle/>
        <a:p>
          <a:r>
            <a:rPr lang="zh-TW" altLang="en-US" sz="4000" dirty="0"/>
            <a:t>流轉</a:t>
          </a:r>
          <a:endParaRPr lang="en-CA" sz="4000" dirty="0"/>
        </a:p>
      </dgm:t>
    </dgm:pt>
    <dgm:pt modelId="{7EF75B2E-2B27-4FA2-9E07-B9FC9C852BE6}" type="parTrans" cxnId="{55EBA441-2516-4E84-8AFD-75B529F91E99}">
      <dgm:prSet/>
      <dgm:spPr/>
      <dgm:t>
        <a:bodyPr/>
        <a:lstStyle/>
        <a:p>
          <a:endParaRPr lang="en-CA"/>
        </a:p>
      </dgm:t>
    </dgm:pt>
    <dgm:pt modelId="{4F73E2BF-2962-46B3-B25E-55BF1B35B54A}" type="sibTrans" cxnId="{55EBA441-2516-4E84-8AFD-75B529F91E99}">
      <dgm:prSet/>
      <dgm:spPr/>
      <dgm:t>
        <a:bodyPr/>
        <a:lstStyle/>
        <a:p>
          <a:endParaRPr lang="en-CA"/>
        </a:p>
      </dgm:t>
    </dgm:pt>
    <dgm:pt modelId="{4B98CCE0-9B0D-4164-B03E-ED133C13F246}">
      <dgm:prSet phldrT="[文字]" custT="1"/>
      <dgm:spPr/>
      <dgm:t>
        <a:bodyPr/>
        <a:lstStyle/>
        <a:p>
          <a:r>
            <a:rPr lang="zh-TW" altLang="en-US" sz="4000" dirty="0"/>
            <a:t>此有故彼有</a:t>
          </a:r>
          <a:r>
            <a:rPr lang="en-US" sz="1800" dirty="0"/>
            <a:t> </a:t>
          </a:r>
          <a:endParaRPr lang="en-CA" sz="1800" dirty="0"/>
        </a:p>
      </dgm:t>
    </dgm:pt>
    <dgm:pt modelId="{3DB323A6-0292-4B69-BB29-36B822E2DBA2}" type="parTrans" cxnId="{100677AB-45BF-4414-9D8B-3F2267CE55DD}">
      <dgm:prSet/>
      <dgm:spPr/>
      <dgm:t>
        <a:bodyPr/>
        <a:lstStyle/>
        <a:p>
          <a:endParaRPr lang="en-CA"/>
        </a:p>
      </dgm:t>
    </dgm:pt>
    <dgm:pt modelId="{91FBAC44-AEEB-4F12-9E8D-914C265D7193}" type="sibTrans" cxnId="{100677AB-45BF-4414-9D8B-3F2267CE55DD}">
      <dgm:prSet/>
      <dgm:spPr/>
      <dgm:t>
        <a:bodyPr/>
        <a:lstStyle/>
        <a:p>
          <a:endParaRPr lang="en-CA"/>
        </a:p>
      </dgm:t>
    </dgm:pt>
    <dgm:pt modelId="{231BA0E6-592C-4EC0-9EC9-E484C9CA92E5}">
      <dgm:prSet phldrT="[文字]" custT="1"/>
      <dgm:spPr/>
      <dgm:t>
        <a:bodyPr/>
        <a:lstStyle/>
        <a:p>
          <a:r>
            <a:rPr lang="zh-TW" altLang="en-US" sz="4000" dirty="0"/>
            <a:t>此無故彼無</a:t>
          </a:r>
          <a:endParaRPr lang="en-CA" sz="4000" dirty="0"/>
        </a:p>
      </dgm:t>
    </dgm:pt>
    <dgm:pt modelId="{840A5D11-C9BB-4C8B-A005-0F4D85D96E99}" type="parTrans" cxnId="{DF1C5B96-E32A-46CF-BA1B-B629A31A3021}">
      <dgm:prSet/>
      <dgm:spPr/>
      <dgm:t>
        <a:bodyPr/>
        <a:lstStyle/>
        <a:p>
          <a:endParaRPr lang="en-CA"/>
        </a:p>
      </dgm:t>
    </dgm:pt>
    <dgm:pt modelId="{428FBD54-F341-4BC7-9E53-D8FE5436196B}" type="sibTrans" cxnId="{DF1C5B96-E32A-46CF-BA1B-B629A31A3021}">
      <dgm:prSet/>
      <dgm:spPr/>
      <dgm:t>
        <a:bodyPr/>
        <a:lstStyle/>
        <a:p>
          <a:endParaRPr lang="en-CA"/>
        </a:p>
      </dgm:t>
    </dgm:pt>
    <dgm:pt modelId="{03A65C19-5CE7-44C6-8164-EEB1A130166C}">
      <dgm:prSet phldrT="[文字]" custT="1"/>
      <dgm:spPr/>
      <dgm:t>
        <a:bodyPr/>
        <a:lstStyle/>
        <a:p>
          <a:r>
            <a:rPr lang="zh-TW" altLang="en-US" sz="4000" dirty="0"/>
            <a:t>還滅</a:t>
          </a:r>
          <a:endParaRPr lang="en-CA" sz="4000" dirty="0"/>
        </a:p>
      </dgm:t>
    </dgm:pt>
    <dgm:pt modelId="{1B01AF20-8117-440F-B136-03ABD2C21401}" type="sibTrans" cxnId="{A0030C10-026B-4169-A51A-C80B80B163E8}">
      <dgm:prSet/>
      <dgm:spPr/>
      <dgm:t>
        <a:bodyPr/>
        <a:lstStyle/>
        <a:p>
          <a:endParaRPr lang="en-CA"/>
        </a:p>
      </dgm:t>
    </dgm:pt>
    <dgm:pt modelId="{160A0C7F-70DB-4986-A6BF-F89352FA801B}" type="parTrans" cxnId="{A0030C10-026B-4169-A51A-C80B80B163E8}">
      <dgm:prSet/>
      <dgm:spPr/>
      <dgm:t>
        <a:bodyPr/>
        <a:lstStyle/>
        <a:p>
          <a:endParaRPr lang="en-CA"/>
        </a:p>
      </dgm:t>
    </dgm:pt>
    <dgm:pt modelId="{0BCA75FE-63B9-4695-BFAE-5D0DF9B5001D}">
      <dgm:prSet phldrT="[文字]" custT="1"/>
      <dgm:spPr/>
      <dgm:t>
        <a:bodyPr/>
        <a:lstStyle/>
        <a:p>
          <a:r>
            <a:rPr lang="zh-TW" altLang="en-US" sz="4000" dirty="0"/>
            <a:t>此生故彼生</a:t>
          </a:r>
          <a:endParaRPr lang="en-CA" sz="4000" dirty="0"/>
        </a:p>
      </dgm:t>
    </dgm:pt>
    <dgm:pt modelId="{887939F6-A33A-4167-98B3-5E0F47C2F777}" type="parTrans" cxnId="{04BFBFAD-570D-43DA-A320-F9A2DB025AB3}">
      <dgm:prSet/>
      <dgm:spPr/>
      <dgm:t>
        <a:bodyPr/>
        <a:lstStyle/>
        <a:p>
          <a:endParaRPr lang="en-CA"/>
        </a:p>
      </dgm:t>
    </dgm:pt>
    <dgm:pt modelId="{E625A205-105B-4D2C-B5B7-9F8C971A1507}" type="sibTrans" cxnId="{04BFBFAD-570D-43DA-A320-F9A2DB025AB3}">
      <dgm:prSet/>
      <dgm:spPr/>
      <dgm:t>
        <a:bodyPr/>
        <a:lstStyle/>
        <a:p>
          <a:endParaRPr lang="en-CA"/>
        </a:p>
      </dgm:t>
    </dgm:pt>
    <dgm:pt modelId="{8765B146-E3CD-4AA0-8765-E2C76A859069}">
      <dgm:prSet phldrT="[文字]" custT="1"/>
      <dgm:spPr/>
      <dgm:t>
        <a:bodyPr/>
        <a:lstStyle/>
        <a:p>
          <a:r>
            <a:rPr lang="zh-TW" altLang="en-US" sz="4000" dirty="0"/>
            <a:t>此滅故彼滅</a:t>
          </a:r>
          <a:endParaRPr lang="en-CA" sz="4000" dirty="0"/>
        </a:p>
      </dgm:t>
    </dgm:pt>
    <dgm:pt modelId="{2ADECA25-1137-457C-838C-FBD32E5BB8DD}" type="parTrans" cxnId="{FAC02F54-239D-4C0D-A3EC-4FD52883F753}">
      <dgm:prSet/>
      <dgm:spPr/>
      <dgm:t>
        <a:bodyPr/>
        <a:lstStyle/>
        <a:p>
          <a:endParaRPr lang="en-CA"/>
        </a:p>
      </dgm:t>
    </dgm:pt>
    <dgm:pt modelId="{21221662-66CD-4C26-A31F-683338AAF94F}" type="sibTrans" cxnId="{FAC02F54-239D-4C0D-A3EC-4FD52883F753}">
      <dgm:prSet/>
      <dgm:spPr/>
      <dgm:t>
        <a:bodyPr/>
        <a:lstStyle/>
        <a:p>
          <a:endParaRPr lang="en-CA"/>
        </a:p>
      </dgm:t>
    </dgm:pt>
    <dgm:pt modelId="{0203F1DD-4A9D-4679-8E02-C82690F1060D}" type="pres">
      <dgm:prSet presAssocID="{8DFFDF72-A4EC-4B75-9B9B-A12B4A162D82}" presName="diagram" presStyleCnt="0">
        <dgm:presLayoutVars>
          <dgm:chPref val="1"/>
          <dgm:dir/>
          <dgm:animOne val="branch"/>
          <dgm:animLvl val="lvl"/>
          <dgm:resizeHandles val="exact"/>
        </dgm:presLayoutVars>
      </dgm:prSet>
      <dgm:spPr/>
      <dgm:t>
        <a:bodyPr/>
        <a:lstStyle/>
        <a:p>
          <a:endParaRPr lang="en-CA"/>
        </a:p>
      </dgm:t>
    </dgm:pt>
    <dgm:pt modelId="{DBEE2B1D-587F-4276-BC55-100DE9E5362A}" type="pres">
      <dgm:prSet presAssocID="{A5C4CF6A-6ED6-479C-9A46-F7D15DC70700}" presName="root1" presStyleCnt="0"/>
      <dgm:spPr/>
    </dgm:pt>
    <dgm:pt modelId="{62852173-9C93-4285-8722-8457B8139B25}" type="pres">
      <dgm:prSet presAssocID="{A5C4CF6A-6ED6-479C-9A46-F7D15DC70700}" presName="LevelOneTextNode" presStyleLbl="node0" presStyleIdx="0" presStyleCnt="1" custScaleX="115686" custScaleY="165515">
        <dgm:presLayoutVars>
          <dgm:chPref val="3"/>
        </dgm:presLayoutVars>
      </dgm:prSet>
      <dgm:spPr/>
      <dgm:t>
        <a:bodyPr/>
        <a:lstStyle/>
        <a:p>
          <a:endParaRPr lang="en-CA"/>
        </a:p>
      </dgm:t>
    </dgm:pt>
    <dgm:pt modelId="{2CBA5FBF-C712-4189-8FF3-254C0C1EC2BC}" type="pres">
      <dgm:prSet presAssocID="{A5C4CF6A-6ED6-479C-9A46-F7D15DC70700}" presName="level2hierChild" presStyleCnt="0"/>
      <dgm:spPr/>
    </dgm:pt>
    <dgm:pt modelId="{8CA826A0-46DA-45D5-93DD-AD9D46A43637}" type="pres">
      <dgm:prSet presAssocID="{7EF75B2E-2B27-4FA2-9E07-B9FC9C852BE6}" presName="conn2-1" presStyleLbl="parChTrans1D2" presStyleIdx="0" presStyleCnt="2"/>
      <dgm:spPr/>
      <dgm:t>
        <a:bodyPr/>
        <a:lstStyle/>
        <a:p>
          <a:endParaRPr lang="en-CA"/>
        </a:p>
      </dgm:t>
    </dgm:pt>
    <dgm:pt modelId="{AD82B441-1EDD-4E1D-B4BE-49929178FD0B}" type="pres">
      <dgm:prSet presAssocID="{7EF75B2E-2B27-4FA2-9E07-B9FC9C852BE6}" presName="connTx" presStyleLbl="parChTrans1D2" presStyleIdx="0" presStyleCnt="2"/>
      <dgm:spPr/>
      <dgm:t>
        <a:bodyPr/>
        <a:lstStyle/>
        <a:p>
          <a:endParaRPr lang="en-CA"/>
        </a:p>
      </dgm:t>
    </dgm:pt>
    <dgm:pt modelId="{5202E540-72AA-4595-A7CE-71423D60C7E2}" type="pres">
      <dgm:prSet presAssocID="{0AB7D0F1-B5CD-4638-B66D-6E6071A0624E}" presName="root2" presStyleCnt="0"/>
      <dgm:spPr/>
    </dgm:pt>
    <dgm:pt modelId="{B7F27381-3223-483E-B284-F040ACCE889C}" type="pres">
      <dgm:prSet presAssocID="{0AB7D0F1-B5CD-4638-B66D-6E6071A0624E}" presName="LevelTwoTextNode" presStyleLbl="node2" presStyleIdx="0" presStyleCnt="2" custScaleX="141245" custScaleY="122313" custLinFactNeighborX="7169" custLinFactNeighborY="-52579">
        <dgm:presLayoutVars>
          <dgm:chPref val="3"/>
        </dgm:presLayoutVars>
      </dgm:prSet>
      <dgm:spPr/>
      <dgm:t>
        <a:bodyPr/>
        <a:lstStyle/>
        <a:p>
          <a:endParaRPr lang="en-CA"/>
        </a:p>
      </dgm:t>
    </dgm:pt>
    <dgm:pt modelId="{887B3962-93FF-429E-8BC8-C3AAA880D07B}" type="pres">
      <dgm:prSet presAssocID="{0AB7D0F1-B5CD-4638-B66D-6E6071A0624E}" presName="level3hierChild" presStyleCnt="0"/>
      <dgm:spPr/>
    </dgm:pt>
    <dgm:pt modelId="{A63F7253-C30D-4D5A-B98A-808C75EDCEC7}" type="pres">
      <dgm:prSet presAssocID="{3DB323A6-0292-4B69-BB29-36B822E2DBA2}" presName="conn2-1" presStyleLbl="parChTrans1D3" presStyleIdx="0" presStyleCnt="4"/>
      <dgm:spPr/>
      <dgm:t>
        <a:bodyPr/>
        <a:lstStyle/>
        <a:p>
          <a:endParaRPr lang="en-CA"/>
        </a:p>
      </dgm:t>
    </dgm:pt>
    <dgm:pt modelId="{23253021-1E67-49FF-88E1-00EBC0E8C735}" type="pres">
      <dgm:prSet presAssocID="{3DB323A6-0292-4B69-BB29-36B822E2DBA2}" presName="connTx" presStyleLbl="parChTrans1D3" presStyleIdx="0" presStyleCnt="4"/>
      <dgm:spPr/>
      <dgm:t>
        <a:bodyPr/>
        <a:lstStyle/>
        <a:p>
          <a:endParaRPr lang="en-CA"/>
        </a:p>
      </dgm:t>
    </dgm:pt>
    <dgm:pt modelId="{C2B50BF9-61FC-4FB7-BC98-5D4D831BDE2B}" type="pres">
      <dgm:prSet presAssocID="{4B98CCE0-9B0D-4164-B03E-ED133C13F246}" presName="root2" presStyleCnt="0"/>
      <dgm:spPr/>
    </dgm:pt>
    <dgm:pt modelId="{393D03C8-A83F-4A77-B8F2-178CF5FDDBD3}" type="pres">
      <dgm:prSet presAssocID="{4B98CCE0-9B0D-4164-B03E-ED133C13F246}" presName="LevelTwoTextNode" presStyleLbl="node3" presStyleIdx="0" presStyleCnt="4" custScaleX="384680" custScaleY="142077" custLinFactX="48713" custLinFactY="-15964" custLinFactNeighborX="100000" custLinFactNeighborY="-100000">
        <dgm:presLayoutVars>
          <dgm:chPref val="3"/>
        </dgm:presLayoutVars>
      </dgm:prSet>
      <dgm:spPr/>
      <dgm:t>
        <a:bodyPr/>
        <a:lstStyle/>
        <a:p>
          <a:endParaRPr lang="en-CA"/>
        </a:p>
      </dgm:t>
    </dgm:pt>
    <dgm:pt modelId="{6AEA68F2-61DA-49DB-AF73-D72B364F7F58}" type="pres">
      <dgm:prSet presAssocID="{4B98CCE0-9B0D-4164-B03E-ED133C13F246}" presName="level3hierChild" presStyleCnt="0"/>
      <dgm:spPr/>
    </dgm:pt>
    <dgm:pt modelId="{D667D3F0-FC7E-493E-B282-44C2F9931A08}" type="pres">
      <dgm:prSet presAssocID="{887939F6-A33A-4167-98B3-5E0F47C2F777}" presName="conn2-1" presStyleLbl="parChTrans1D3" presStyleIdx="1" presStyleCnt="4"/>
      <dgm:spPr/>
      <dgm:t>
        <a:bodyPr/>
        <a:lstStyle/>
        <a:p>
          <a:endParaRPr lang="en-CA"/>
        </a:p>
      </dgm:t>
    </dgm:pt>
    <dgm:pt modelId="{D6D98B58-BFA7-4FF5-9BE1-884D173F85A0}" type="pres">
      <dgm:prSet presAssocID="{887939F6-A33A-4167-98B3-5E0F47C2F777}" presName="connTx" presStyleLbl="parChTrans1D3" presStyleIdx="1" presStyleCnt="4"/>
      <dgm:spPr/>
      <dgm:t>
        <a:bodyPr/>
        <a:lstStyle/>
        <a:p>
          <a:endParaRPr lang="en-CA"/>
        </a:p>
      </dgm:t>
    </dgm:pt>
    <dgm:pt modelId="{AE1940AA-72BE-4CB0-9F70-371D4DBE729A}" type="pres">
      <dgm:prSet presAssocID="{0BCA75FE-63B9-4695-BFAE-5D0DF9B5001D}" presName="root2" presStyleCnt="0"/>
      <dgm:spPr/>
    </dgm:pt>
    <dgm:pt modelId="{EE12523F-E81E-4381-859F-CF4D8A80D23C}" type="pres">
      <dgm:prSet presAssocID="{0BCA75FE-63B9-4695-BFAE-5D0DF9B5001D}" presName="LevelTwoTextNode" presStyleLbl="node3" presStyleIdx="1" presStyleCnt="4" custScaleX="399796" custScaleY="131975" custLinFactX="56605" custLinFactNeighborX="100000" custLinFactNeighborY="-36280">
        <dgm:presLayoutVars>
          <dgm:chPref val="3"/>
        </dgm:presLayoutVars>
      </dgm:prSet>
      <dgm:spPr/>
      <dgm:t>
        <a:bodyPr/>
        <a:lstStyle/>
        <a:p>
          <a:endParaRPr lang="en-CA"/>
        </a:p>
      </dgm:t>
    </dgm:pt>
    <dgm:pt modelId="{781DDD9C-88DF-4EB3-B349-1AA78981AA30}" type="pres">
      <dgm:prSet presAssocID="{0BCA75FE-63B9-4695-BFAE-5D0DF9B5001D}" presName="level3hierChild" presStyleCnt="0"/>
      <dgm:spPr/>
    </dgm:pt>
    <dgm:pt modelId="{6E61D872-AAD6-4E7B-A967-5F2CF195D69A}" type="pres">
      <dgm:prSet presAssocID="{160A0C7F-70DB-4986-A6BF-F89352FA801B}" presName="conn2-1" presStyleLbl="parChTrans1D2" presStyleIdx="1" presStyleCnt="2"/>
      <dgm:spPr/>
      <dgm:t>
        <a:bodyPr/>
        <a:lstStyle/>
        <a:p>
          <a:endParaRPr lang="en-CA"/>
        </a:p>
      </dgm:t>
    </dgm:pt>
    <dgm:pt modelId="{3B74FFCC-82E3-46C8-B66E-9A2BD97BE013}" type="pres">
      <dgm:prSet presAssocID="{160A0C7F-70DB-4986-A6BF-F89352FA801B}" presName="connTx" presStyleLbl="parChTrans1D2" presStyleIdx="1" presStyleCnt="2"/>
      <dgm:spPr/>
      <dgm:t>
        <a:bodyPr/>
        <a:lstStyle/>
        <a:p>
          <a:endParaRPr lang="en-CA"/>
        </a:p>
      </dgm:t>
    </dgm:pt>
    <dgm:pt modelId="{EFF1037E-C65D-44AA-9FB1-83301589B534}" type="pres">
      <dgm:prSet presAssocID="{03A65C19-5CE7-44C6-8164-EEB1A130166C}" presName="root2" presStyleCnt="0"/>
      <dgm:spPr/>
    </dgm:pt>
    <dgm:pt modelId="{D07CEB7B-57E6-4576-96B4-84F22BB83F92}" type="pres">
      <dgm:prSet presAssocID="{03A65C19-5CE7-44C6-8164-EEB1A130166C}" presName="LevelTwoTextNode" presStyleLbl="node2" presStyleIdx="1" presStyleCnt="2" custScaleX="170170" custScaleY="123437" custLinFactNeighborX="199" custLinFactNeighborY="54535">
        <dgm:presLayoutVars>
          <dgm:chPref val="3"/>
        </dgm:presLayoutVars>
      </dgm:prSet>
      <dgm:spPr/>
      <dgm:t>
        <a:bodyPr/>
        <a:lstStyle/>
        <a:p>
          <a:endParaRPr lang="en-CA"/>
        </a:p>
      </dgm:t>
    </dgm:pt>
    <dgm:pt modelId="{EAC40205-CC08-4256-9302-220B1E271908}" type="pres">
      <dgm:prSet presAssocID="{03A65C19-5CE7-44C6-8164-EEB1A130166C}" presName="level3hierChild" presStyleCnt="0"/>
      <dgm:spPr/>
    </dgm:pt>
    <dgm:pt modelId="{BDAEB94F-4E5D-45A9-88A9-4CA86A6C54FE}" type="pres">
      <dgm:prSet presAssocID="{840A5D11-C9BB-4C8B-A005-0F4D85D96E99}" presName="conn2-1" presStyleLbl="parChTrans1D3" presStyleIdx="2" presStyleCnt="4"/>
      <dgm:spPr/>
      <dgm:t>
        <a:bodyPr/>
        <a:lstStyle/>
        <a:p>
          <a:endParaRPr lang="en-CA"/>
        </a:p>
      </dgm:t>
    </dgm:pt>
    <dgm:pt modelId="{B656FB0D-8469-4099-9C7B-B04815DEC1D1}" type="pres">
      <dgm:prSet presAssocID="{840A5D11-C9BB-4C8B-A005-0F4D85D96E99}" presName="connTx" presStyleLbl="parChTrans1D3" presStyleIdx="2" presStyleCnt="4"/>
      <dgm:spPr/>
      <dgm:t>
        <a:bodyPr/>
        <a:lstStyle/>
        <a:p>
          <a:endParaRPr lang="en-CA"/>
        </a:p>
      </dgm:t>
    </dgm:pt>
    <dgm:pt modelId="{6A84F419-EE35-4B0B-B9A2-E8C1BBBF2AAF}" type="pres">
      <dgm:prSet presAssocID="{231BA0E6-592C-4EC0-9EC9-E484C9CA92E5}" presName="root2" presStyleCnt="0"/>
      <dgm:spPr/>
    </dgm:pt>
    <dgm:pt modelId="{2E1F7FED-1299-4963-9DA4-27535156E8EC}" type="pres">
      <dgm:prSet presAssocID="{231BA0E6-592C-4EC0-9EC9-E484C9CA92E5}" presName="LevelTwoTextNode" presStyleLbl="node3" presStyleIdx="2" presStyleCnt="4" custScaleX="397013" custScaleY="131705" custLinFactX="27680" custLinFactNeighborX="100000" custLinFactNeighborY="21938">
        <dgm:presLayoutVars>
          <dgm:chPref val="3"/>
        </dgm:presLayoutVars>
      </dgm:prSet>
      <dgm:spPr/>
      <dgm:t>
        <a:bodyPr/>
        <a:lstStyle/>
        <a:p>
          <a:endParaRPr lang="en-CA"/>
        </a:p>
      </dgm:t>
    </dgm:pt>
    <dgm:pt modelId="{9E1A4354-D5F3-4B5B-9E22-F315718D466F}" type="pres">
      <dgm:prSet presAssocID="{231BA0E6-592C-4EC0-9EC9-E484C9CA92E5}" presName="level3hierChild" presStyleCnt="0"/>
      <dgm:spPr/>
    </dgm:pt>
    <dgm:pt modelId="{E4664997-73A7-4A99-9B2A-463128EA2511}" type="pres">
      <dgm:prSet presAssocID="{2ADECA25-1137-457C-838C-FBD32E5BB8DD}" presName="conn2-1" presStyleLbl="parChTrans1D3" presStyleIdx="3" presStyleCnt="4"/>
      <dgm:spPr/>
      <dgm:t>
        <a:bodyPr/>
        <a:lstStyle/>
        <a:p>
          <a:endParaRPr lang="en-CA"/>
        </a:p>
      </dgm:t>
    </dgm:pt>
    <dgm:pt modelId="{ECD99374-F0B6-43EF-B956-461F186B03D8}" type="pres">
      <dgm:prSet presAssocID="{2ADECA25-1137-457C-838C-FBD32E5BB8DD}" presName="connTx" presStyleLbl="parChTrans1D3" presStyleIdx="3" presStyleCnt="4"/>
      <dgm:spPr/>
      <dgm:t>
        <a:bodyPr/>
        <a:lstStyle/>
        <a:p>
          <a:endParaRPr lang="en-CA"/>
        </a:p>
      </dgm:t>
    </dgm:pt>
    <dgm:pt modelId="{F1B78B2F-07EA-485F-BBC0-ED0F3D690AF8}" type="pres">
      <dgm:prSet presAssocID="{8765B146-E3CD-4AA0-8765-E2C76A859069}" presName="root2" presStyleCnt="0"/>
      <dgm:spPr/>
    </dgm:pt>
    <dgm:pt modelId="{583EDFBE-D2CA-45DD-BB14-746EE86D3C8C}" type="pres">
      <dgm:prSet presAssocID="{8765B146-E3CD-4AA0-8765-E2C76A859069}" presName="LevelTwoTextNode" presStyleLbl="node3" presStyleIdx="3" presStyleCnt="4" custScaleX="367397" custScaleY="140541" custLinFactY="9085" custLinFactNeighborX="22209" custLinFactNeighborY="100000">
        <dgm:presLayoutVars>
          <dgm:chPref val="3"/>
        </dgm:presLayoutVars>
      </dgm:prSet>
      <dgm:spPr/>
      <dgm:t>
        <a:bodyPr/>
        <a:lstStyle/>
        <a:p>
          <a:endParaRPr lang="en-CA"/>
        </a:p>
      </dgm:t>
    </dgm:pt>
    <dgm:pt modelId="{8B8AB920-9CD3-4F89-969C-C506834082A3}" type="pres">
      <dgm:prSet presAssocID="{8765B146-E3CD-4AA0-8765-E2C76A859069}" presName="level3hierChild" presStyleCnt="0"/>
      <dgm:spPr/>
    </dgm:pt>
  </dgm:ptLst>
  <dgm:cxnLst>
    <dgm:cxn modelId="{4CF0F17E-E3C9-426F-86B6-B0B31040E4D7}" type="presOf" srcId="{3DB323A6-0292-4B69-BB29-36B822E2DBA2}" destId="{23253021-1E67-49FF-88E1-00EBC0E8C735}" srcOrd="1" destOrd="0" presId="urn:microsoft.com/office/officeart/2005/8/layout/hierarchy2"/>
    <dgm:cxn modelId="{0A9C2239-8AFA-41A1-956E-0382EE13BE9F}" type="presOf" srcId="{887939F6-A33A-4167-98B3-5E0F47C2F777}" destId="{D6D98B58-BFA7-4FF5-9BE1-884D173F85A0}" srcOrd="1" destOrd="0" presId="urn:microsoft.com/office/officeart/2005/8/layout/hierarchy2"/>
    <dgm:cxn modelId="{F9EC2CCA-FBF1-4ACB-9FBA-6DF132AD5195}" type="presOf" srcId="{2ADECA25-1137-457C-838C-FBD32E5BB8DD}" destId="{ECD99374-F0B6-43EF-B956-461F186B03D8}" srcOrd="1" destOrd="0" presId="urn:microsoft.com/office/officeart/2005/8/layout/hierarchy2"/>
    <dgm:cxn modelId="{A32BCC64-FAAC-4441-B1DE-F7550778D3DE}" type="presOf" srcId="{840A5D11-C9BB-4C8B-A005-0F4D85D96E99}" destId="{B656FB0D-8469-4099-9C7B-B04815DEC1D1}" srcOrd="1" destOrd="0" presId="urn:microsoft.com/office/officeart/2005/8/layout/hierarchy2"/>
    <dgm:cxn modelId="{F739BE71-9CDE-4812-8FFD-BEC2EFC542D8}" type="presOf" srcId="{160A0C7F-70DB-4986-A6BF-F89352FA801B}" destId="{6E61D872-AAD6-4E7B-A967-5F2CF195D69A}" srcOrd="0" destOrd="0" presId="urn:microsoft.com/office/officeart/2005/8/layout/hierarchy2"/>
    <dgm:cxn modelId="{DDF6E057-A5F7-497E-A2EF-C12CF6DFA462}" type="presOf" srcId="{0AB7D0F1-B5CD-4638-B66D-6E6071A0624E}" destId="{B7F27381-3223-483E-B284-F040ACCE889C}" srcOrd="0" destOrd="0" presId="urn:microsoft.com/office/officeart/2005/8/layout/hierarchy2"/>
    <dgm:cxn modelId="{2D503B84-429A-445C-A7EA-39E29CB3C0C9}" type="presOf" srcId="{03A65C19-5CE7-44C6-8164-EEB1A130166C}" destId="{D07CEB7B-57E6-4576-96B4-84F22BB83F92}" srcOrd="0" destOrd="0" presId="urn:microsoft.com/office/officeart/2005/8/layout/hierarchy2"/>
    <dgm:cxn modelId="{7D344336-DA41-4D39-B5C9-F2834CB080BC}" type="presOf" srcId="{7EF75B2E-2B27-4FA2-9E07-B9FC9C852BE6}" destId="{8CA826A0-46DA-45D5-93DD-AD9D46A43637}" srcOrd="0" destOrd="0" presId="urn:microsoft.com/office/officeart/2005/8/layout/hierarchy2"/>
    <dgm:cxn modelId="{55EBA441-2516-4E84-8AFD-75B529F91E99}" srcId="{A5C4CF6A-6ED6-479C-9A46-F7D15DC70700}" destId="{0AB7D0F1-B5CD-4638-B66D-6E6071A0624E}" srcOrd="0" destOrd="0" parTransId="{7EF75B2E-2B27-4FA2-9E07-B9FC9C852BE6}" sibTransId="{4F73E2BF-2962-46B3-B25E-55BF1B35B54A}"/>
    <dgm:cxn modelId="{D5CF2F9E-DE52-4BE8-8F55-E4A15016B57E}" type="presOf" srcId="{3DB323A6-0292-4B69-BB29-36B822E2DBA2}" destId="{A63F7253-C30D-4D5A-B98A-808C75EDCEC7}" srcOrd="0" destOrd="0" presId="urn:microsoft.com/office/officeart/2005/8/layout/hierarchy2"/>
    <dgm:cxn modelId="{FAC02F54-239D-4C0D-A3EC-4FD52883F753}" srcId="{03A65C19-5CE7-44C6-8164-EEB1A130166C}" destId="{8765B146-E3CD-4AA0-8765-E2C76A859069}" srcOrd="1" destOrd="0" parTransId="{2ADECA25-1137-457C-838C-FBD32E5BB8DD}" sibTransId="{21221662-66CD-4C26-A31F-683338AAF94F}"/>
    <dgm:cxn modelId="{11840402-0B7F-4676-B1B0-AAB901A8607F}" type="presOf" srcId="{8765B146-E3CD-4AA0-8765-E2C76A859069}" destId="{583EDFBE-D2CA-45DD-BB14-746EE86D3C8C}" srcOrd="0" destOrd="0" presId="urn:microsoft.com/office/officeart/2005/8/layout/hierarchy2"/>
    <dgm:cxn modelId="{100677AB-45BF-4414-9D8B-3F2267CE55DD}" srcId="{0AB7D0F1-B5CD-4638-B66D-6E6071A0624E}" destId="{4B98CCE0-9B0D-4164-B03E-ED133C13F246}" srcOrd="0" destOrd="0" parTransId="{3DB323A6-0292-4B69-BB29-36B822E2DBA2}" sibTransId="{91FBAC44-AEEB-4F12-9E8D-914C265D7193}"/>
    <dgm:cxn modelId="{46B37C8A-4A31-4DF0-BD7E-14A86CBCD23E}" type="presOf" srcId="{7EF75B2E-2B27-4FA2-9E07-B9FC9C852BE6}" destId="{AD82B441-1EDD-4E1D-B4BE-49929178FD0B}" srcOrd="1" destOrd="0" presId="urn:microsoft.com/office/officeart/2005/8/layout/hierarchy2"/>
    <dgm:cxn modelId="{75FE2D68-3C93-4E50-8535-C70450388C89}" type="presOf" srcId="{160A0C7F-70DB-4986-A6BF-F89352FA801B}" destId="{3B74FFCC-82E3-46C8-B66E-9A2BD97BE013}" srcOrd="1" destOrd="0" presId="urn:microsoft.com/office/officeart/2005/8/layout/hierarchy2"/>
    <dgm:cxn modelId="{3CA5A03C-77EF-42A6-977E-552E04128F52}" type="presOf" srcId="{231BA0E6-592C-4EC0-9EC9-E484C9CA92E5}" destId="{2E1F7FED-1299-4963-9DA4-27535156E8EC}" srcOrd="0" destOrd="0" presId="urn:microsoft.com/office/officeart/2005/8/layout/hierarchy2"/>
    <dgm:cxn modelId="{064DA873-32AA-4BAC-B06E-05406B19392B}" type="presOf" srcId="{0BCA75FE-63B9-4695-BFAE-5D0DF9B5001D}" destId="{EE12523F-E81E-4381-859F-CF4D8A80D23C}" srcOrd="0" destOrd="0" presId="urn:microsoft.com/office/officeart/2005/8/layout/hierarchy2"/>
    <dgm:cxn modelId="{64E04458-E31C-4B51-A742-6213A0D7F3DE}" type="presOf" srcId="{A5C4CF6A-6ED6-479C-9A46-F7D15DC70700}" destId="{62852173-9C93-4285-8722-8457B8139B25}" srcOrd="0" destOrd="0" presId="urn:microsoft.com/office/officeart/2005/8/layout/hierarchy2"/>
    <dgm:cxn modelId="{DF1C5B96-E32A-46CF-BA1B-B629A31A3021}" srcId="{03A65C19-5CE7-44C6-8164-EEB1A130166C}" destId="{231BA0E6-592C-4EC0-9EC9-E484C9CA92E5}" srcOrd="0" destOrd="0" parTransId="{840A5D11-C9BB-4C8B-A005-0F4D85D96E99}" sibTransId="{428FBD54-F341-4BC7-9E53-D8FE5436196B}"/>
    <dgm:cxn modelId="{BA814335-DD0A-433D-A8AB-656EED52B138}" type="presOf" srcId="{887939F6-A33A-4167-98B3-5E0F47C2F777}" destId="{D667D3F0-FC7E-493E-B282-44C2F9931A08}" srcOrd="0" destOrd="0" presId="urn:microsoft.com/office/officeart/2005/8/layout/hierarchy2"/>
    <dgm:cxn modelId="{A0030C10-026B-4169-A51A-C80B80B163E8}" srcId="{A5C4CF6A-6ED6-479C-9A46-F7D15DC70700}" destId="{03A65C19-5CE7-44C6-8164-EEB1A130166C}" srcOrd="1" destOrd="0" parTransId="{160A0C7F-70DB-4986-A6BF-F89352FA801B}" sibTransId="{1B01AF20-8117-440F-B136-03ABD2C21401}"/>
    <dgm:cxn modelId="{D143E47D-3CBA-4826-ABA7-461E829949A6}" type="presOf" srcId="{4B98CCE0-9B0D-4164-B03E-ED133C13F246}" destId="{393D03C8-A83F-4A77-B8F2-178CF5FDDBD3}" srcOrd="0" destOrd="0" presId="urn:microsoft.com/office/officeart/2005/8/layout/hierarchy2"/>
    <dgm:cxn modelId="{44124995-1EE8-4119-A4CD-CEC8B5D8A943}" type="presOf" srcId="{840A5D11-C9BB-4C8B-A005-0F4D85D96E99}" destId="{BDAEB94F-4E5D-45A9-88A9-4CA86A6C54FE}" srcOrd="0" destOrd="0" presId="urn:microsoft.com/office/officeart/2005/8/layout/hierarchy2"/>
    <dgm:cxn modelId="{F9C367F4-6C7C-4A0A-8E72-F4E637723789}" type="presOf" srcId="{8DFFDF72-A4EC-4B75-9B9B-A12B4A162D82}" destId="{0203F1DD-4A9D-4679-8E02-C82690F1060D}" srcOrd="0" destOrd="0" presId="urn:microsoft.com/office/officeart/2005/8/layout/hierarchy2"/>
    <dgm:cxn modelId="{17C3F370-9E81-405C-9404-4F1C15ACB88C}" srcId="{8DFFDF72-A4EC-4B75-9B9B-A12B4A162D82}" destId="{A5C4CF6A-6ED6-479C-9A46-F7D15DC70700}" srcOrd="0" destOrd="0" parTransId="{119DDABA-31FA-4438-8E9E-2BA05FA01715}" sibTransId="{AE045D80-79F0-45BB-8C50-BFC09BFEB1A4}"/>
    <dgm:cxn modelId="{04BFBFAD-570D-43DA-A320-F9A2DB025AB3}" srcId="{0AB7D0F1-B5CD-4638-B66D-6E6071A0624E}" destId="{0BCA75FE-63B9-4695-BFAE-5D0DF9B5001D}" srcOrd="1" destOrd="0" parTransId="{887939F6-A33A-4167-98B3-5E0F47C2F777}" sibTransId="{E625A205-105B-4D2C-B5B7-9F8C971A1507}"/>
    <dgm:cxn modelId="{9F888596-B5A9-479C-8174-B207B648765D}" type="presOf" srcId="{2ADECA25-1137-457C-838C-FBD32E5BB8DD}" destId="{E4664997-73A7-4A99-9B2A-463128EA2511}" srcOrd="0" destOrd="0" presId="urn:microsoft.com/office/officeart/2005/8/layout/hierarchy2"/>
    <dgm:cxn modelId="{DAE06B33-DAEB-4596-A3D2-1E57602DBB73}" type="presParOf" srcId="{0203F1DD-4A9D-4679-8E02-C82690F1060D}" destId="{DBEE2B1D-587F-4276-BC55-100DE9E5362A}" srcOrd="0" destOrd="0" presId="urn:microsoft.com/office/officeart/2005/8/layout/hierarchy2"/>
    <dgm:cxn modelId="{8CD66484-50C6-409F-982E-5714FAC1B811}" type="presParOf" srcId="{DBEE2B1D-587F-4276-BC55-100DE9E5362A}" destId="{62852173-9C93-4285-8722-8457B8139B25}" srcOrd="0" destOrd="0" presId="urn:microsoft.com/office/officeart/2005/8/layout/hierarchy2"/>
    <dgm:cxn modelId="{478F5A8E-49CB-402C-A5E1-65472E804385}" type="presParOf" srcId="{DBEE2B1D-587F-4276-BC55-100DE9E5362A}" destId="{2CBA5FBF-C712-4189-8FF3-254C0C1EC2BC}" srcOrd="1" destOrd="0" presId="urn:microsoft.com/office/officeart/2005/8/layout/hierarchy2"/>
    <dgm:cxn modelId="{C4657AB1-CBCE-43DB-B7F5-9DC8A121645B}" type="presParOf" srcId="{2CBA5FBF-C712-4189-8FF3-254C0C1EC2BC}" destId="{8CA826A0-46DA-45D5-93DD-AD9D46A43637}" srcOrd="0" destOrd="0" presId="urn:microsoft.com/office/officeart/2005/8/layout/hierarchy2"/>
    <dgm:cxn modelId="{0047B928-709B-4A41-8AB5-C5FF8CD54F87}" type="presParOf" srcId="{8CA826A0-46DA-45D5-93DD-AD9D46A43637}" destId="{AD82B441-1EDD-4E1D-B4BE-49929178FD0B}" srcOrd="0" destOrd="0" presId="urn:microsoft.com/office/officeart/2005/8/layout/hierarchy2"/>
    <dgm:cxn modelId="{AFD47204-9F9F-4CC0-8E7B-2E37B8C83D22}" type="presParOf" srcId="{2CBA5FBF-C712-4189-8FF3-254C0C1EC2BC}" destId="{5202E540-72AA-4595-A7CE-71423D60C7E2}" srcOrd="1" destOrd="0" presId="urn:microsoft.com/office/officeart/2005/8/layout/hierarchy2"/>
    <dgm:cxn modelId="{EB231F95-12C0-49D5-A3A5-3CB18D43C5C6}" type="presParOf" srcId="{5202E540-72AA-4595-A7CE-71423D60C7E2}" destId="{B7F27381-3223-483E-B284-F040ACCE889C}" srcOrd="0" destOrd="0" presId="urn:microsoft.com/office/officeart/2005/8/layout/hierarchy2"/>
    <dgm:cxn modelId="{BB975F81-AC23-4718-99CA-72F1CF7D2033}" type="presParOf" srcId="{5202E540-72AA-4595-A7CE-71423D60C7E2}" destId="{887B3962-93FF-429E-8BC8-C3AAA880D07B}" srcOrd="1" destOrd="0" presId="urn:microsoft.com/office/officeart/2005/8/layout/hierarchy2"/>
    <dgm:cxn modelId="{2395D0E6-B161-4536-8F8E-50F859722D48}" type="presParOf" srcId="{887B3962-93FF-429E-8BC8-C3AAA880D07B}" destId="{A63F7253-C30D-4D5A-B98A-808C75EDCEC7}" srcOrd="0" destOrd="0" presId="urn:microsoft.com/office/officeart/2005/8/layout/hierarchy2"/>
    <dgm:cxn modelId="{60D93EE5-AD92-4F5B-9648-E00A51B6D589}" type="presParOf" srcId="{A63F7253-C30D-4D5A-B98A-808C75EDCEC7}" destId="{23253021-1E67-49FF-88E1-00EBC0E8C735}" srcOrd="0" destOrd="0" presId="urn:microsoft.com/office/officeart/2005/8/layout/hierarchy2"/>
    <dgm:cxn modelId="{3F316E5B-6DA5-40B7-B62B-796729E29009}" type="presParOf" srcId="{887B3962-93FF-429E-8BC8-C3AAA880D07B}" destId="{C2B50BF9-61FC-4FB7-BC98-5D4D831BDE2B}" srcOrd="1" destOrd="0" presId="urn:microsoft.com/office/officeart/2005/8/layout/hierarchy2"/>
    <dgm:cxn modelId="{5A4A1066-F844-44D1-889B-52ED116E9FB2}" type="presParOf" srcId="{C2B50BF9-61FC-4FB7-BC98-5D4D831BDE2B}" destId="{393D03C8-A83F-4A77-B8F2-178CF5FDDBD3}" srcOrd="0" destOrd="0" presId="urn:microsoft.com/office/officeart/2005/8/layout/hierarchy2"/>
    <dgm:cxn modelId="{07EA4D39-1357-4D63-90AC-02E4975B4EDB}" type="presParOf" srcId="{C2B50BF9-61FC-4FB7-BC98-5D4D831BDE2B}" destId="{6AEA68F2-61DA-49DB-AF73-D72B364F7F58}" srcOrd="1" destOrd="0" presId="urn:microsoft.com/office/officeart/2005/8/layout/hierarchy2"/>
    <dgm:cxn modelId="{209E791A-F6A1-4B7D-9324-44B11EE8CE02}" type="presParOf" srcId="{887B3962-93FF-429E-8BC8-C3AAA880D07B}" destId="{D667D3F0-FC7E-493E-B282-44C2F9931A08}" srcOrd="2" destOrd="0" presId="urn:microsoft.com/office/officeart/2005/8/layout/hierarchy2"/>
    <dgm:cxn modelId="{F84123CF-2349-4A51-9723-2A0BBB4896A4}" type="presParOf" srcId="{D667D3F0-FC7E-493E-B282-44C2F9931A08}" destId="{D6D98B58-BFA7-4FF5-9BE1-884D173F85A0}" srcOrd="0" destOrd="0" presId="urn:microsoft.com/office/officeart/2005/8/layout/hierarchy2"/>
    <dgm:cxn modelId="{3921D4BA-9EFE-46FA-AB51-2D612F92D070}" type="presParOf" srcId="{887B3962-93FF-429E-8BC8-C3AAA880D07B}" destId="{AE1940AA-72BE-4CB0-9F70-371D4DBE729A}" srcOrd="3" destOrd="0" presId="urn:microsoft.com/office/officeart/2005/8/layout/hierarchy2"/>
    <dgm:cxn modelId="{C1FBF7C6-8E82-4017-89CC-A6D7420D02DD}" type="presParOf" srcId="{AE1940AA-72BE-4CB0-9F70-371D4DBE729A}" destId="{EE12523F-E81E-4381-859F-CF4D8A80D23C}" srcOrd="0" destOrd="0" presId="urn:microsoft.com/office/officeart/2005/8/layout/hierarchy2"/>
    <dgm:cxn modelId="{FD25663A-7F90-494D-A635-A2987E40D5BC}" type="presParOf" srcId="{AE1940AA-72BE-4CB0-9F70-371D4DBE729A}" destId="{781DDD9C-88DF-4EB3-B349-1AA78981AA30}" srcOrd="1" destOrd="0" presId="urn:microsoft.com/office/officeart/2005/8/layout/hierarchy2"/>
    <dgm:cxn modelId="{C733A812-B1AA-4C17-B7D9-9604C3806901}" type="presParOf" srcId="{2CBA5FBF-C712-4189-8FF3-254C0C1EC2BC}" destId="{6E61D872-AAD6-4E7B-A967-5F2CF195D69A}" srcOrd="2" destOrd="0" presId="urn:microsoft.com/office/officeart/2005/8/layout/hierarchy2"/>
    <dgm:cxn modelId="{839116C9-5ADB-49ED-8A2C-81A709E84BAF}" type="presParOf" srcId="{6E61D872-AAD6-4E7B-A967-5F2CF195D69A}" destId="{3B74FFCC-82E3-46C8-B66E-9A2BD97BE013}" srcOrd="0" destOrd="0" presId="urn:microsoft.com/office/officeart/2005/8/layout/hierarchy2"/>
    <dgm:cxn modelId="{BB0412D6-B0F8-405D-8D97-BCBF44BF8E97}" type="presParOf" srcId="{2CBA5FBF-C712-4189-8FF3-254C0C1EC2BC}" destId="{EFF1037E-C65D-44AA-9FB1-83301589B534}" srcOrd="3" destOrd="0" presId="urn:microsoft.com/office/officeart/2005/8/layout/hierarchy2"/>
    <dgm:cxn modelId="{3C74C81B-ACB0-4720-B815-B93BB0A2D212}" type="presParOf" srcId="{EFF1037E-C65D-44AA-9FB1-83301589B534}" destId="{D07CEB7B-57E6-4576-96B4-84F22BB83F92}" srcOrd="0" destOrd="0" presId="urn:microsoft.com/office/officeart/2005/8/layout/hierarchy2"/>
    <dgm:cxn modelId="{D430270E-6CFA-40CF-916A-1FD99254C735}" type="presParOf" srcId="{EFF1037E-C65D-44AA-9FB1-83301589B534}" destId="{EAC40205-CC08-4256-9302-220B1E271908}" srcOrd="1" destOrd="0" presId="urn:microsoft.com/office/officeart/2005/8/layout/hierarchy2"/>
    <dgm:cxn modelId="{7078B8EA-84EC-4ACD-AF58-962F181F5260}" type="presParOf" srcId="{EAC40205-CC08-4256-9302-220B1E271908}" destId="{BDAEB94F-4E5D-45A9-88A9-4CA86A6C54FE}" srcOrd="0" destOrd="0" presId="urn:microsoft.com/office/officeart/2005/8/layout/hierarchy2"/>
    <dgm:cxn modelId="{926A5A91-A63D-4163-8EA9-A749EB25DF1B}" type="presParOf" srcId="{BDAEB94F-4E5D-45A9-88A9-4CA86A6C54FE}" destId="{B656FB0D-8469-4099-9C7B-B04815DEC1D1}" srcOrd="0" destOrd="0" presId="urn:microsoft.com/office/officeart/2005/8/layout/hierarchy2"/>
    <dgm:cxn modelId="{D49ADB03-6483-405B-A8BC-F7EC872B6D10}" type="presParOf" srcId="{EAC40205-CC08-4256-9302-220B1E271908}" destId="{6A84F419-EE35-4B0B-B9A2-E8C1BBBF2AAF}" srcOrd="1" destOrd="0" presId="urn:microsoft.com/office/officeart/2005/8/layout/hierarchy2"/>
    <dgm:cxn modelId="{6131F92E-7496-4B76-9580-515A6861E7ED}" type="presParOf" srcId="{6A84F419-EE35-4B0B-B9A2-E8C1BBBF2AAF}" destId="{2E1F7FED-1299-4963-9DA4-27535156E8EC}" srcOrd="0" destOrd="0" presId="urn:microsoft.com/office/officeart/2005/8/layout/hierarchy2"/>
    <dgm:cxn modelId="{16180289-76D1-4A78-91DD-6553ED2AE051}" type="presParOf" srcId="{6A84F419-EE35-4B0B-B9A2-E8C1BBBF2AAF}" destId="{9E1A4354-D5F3-4B5B-9E22-F315718D466F}" srcOrd="1" destOrd="0" presId="urn:microsoft.com/office/officeart/2005/8/layout/hierarchy2"/>
    <dgm:cxn modelId="{778AAF33-EF56-49CD-A071-589FA9B7C0B5}" type="presParOf" srcId="{EAC40205-CC08-4256-9302-220B1E271908}" destId="{E4664997-73A7-4A99-9B2A-463128EA2511}" srcOrd="2" destOrd="0" presId="urn:microsoft.com/office/officeart/2005/8/layout/hierarchy2"/>
    <dgm:cxn modelId="{1DAF2A25-00CA-4B1C-9919-8838F82E0797}" type="presParOf" srcId="{E4664997-73A7-4A99-9B2A-463128EA2511}" destId="{ECD99374-F0B6-43EF-B956-461F186B03D8}" srcOrd="0" destOrd="0" presId="urn:microsoft.com/office/officeart/2005/8/layout/hierarchy2"/>
    <dgm:cxn modelId="{10451E9A-8A3D-4032-AF16-B9187019C69E}" type="presParOf" srcId="{EAC40205-CC08-4256-9302-220B1E271908}" destId="{F1B78B2F-07EA-485F-BBC0-ED0F3D690AF8}" srcOrd="3" destOrd="0" presId="urn:microsoft.com/office/officeart/2005/8/layout/hierarchy2"/>
    <dgm:cxn modelId="{7032581D-D307-4B9C-9FC5-EF22BA112312}" type="presParOf" srcId="{F1B78B2F-07EA-485F-BBC0-ED0F3D690AF8}" destId="{583EDFBE-D2CA-45DD-BB14-746EE86D3C8C}" srcOrd="0" destOrd="0" presId="urn:microsoft.com/office/officeart/2005/8/layout/hierarchy2"/>
    <dgm:cxn modelId="{4FC167EB-F9AF-4B84-8CAA-4AEF18E36630}" type="presParOf" srcId="{F1B78B2F-07EA-485F-BBC0-ED0F3D690AF8}" destId="{8B8AB920-9CD3-4F89-969C-C506834082A3}"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8AE41B-841F-4A8D-9FFE-EC8BB46C03B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CA"/>
        </a:p>
      </dgm:t>
    </dgm:pt>
    <dgm:pt modelId="{125E2C7C-AC1D-4805-B48F-808A453DFEFE}">
      <dgm:prSet phldrT="[文字]"/>
      <dgm:spPr/>
      <dgm:t>
        <a:bodyPr/>
        <a:lstStyle/>
        <a:p>
          <a:r>
            <a:rPr lang="zh-TW" altLang="en-US" dirty="0"/>
            <a:t>緣起</a:t>
          </a:r>
          <a:endParaRPr lang="en-CA" dirty="0"/>
        </a:p>
      </dgm:t>
    </dgm:pt>
    <dgm:pt modelId="{6CA0E68A-A3A5-4CBC-AEA3-A484B33FFAB5}" type="parTrans" cxnId="{8017D8BF-3ADF-4BC4-B614-C6F624E962FA}">
      <dgm:prSet/>
      <dgm:spPr/>
      <dgm:t>
        <a:bodyPr/>
        <a:lstStyle/>
        <a:p>
          <a:endParaRPr lang="en-CA"/>
        </a:p>
      </dgm:t>
    </dgm:pt>
    <dgm:pt modelId="{8FDE9DE8-C6AF-4B1F-95FF-ADFD157D55FD}" type="sibTrans" cxnId="{8017D8BF-3ADF-4BC4-B614-C6F624E962FA}">
      <dgm:prSet/>
      <dgm:spPr/>
      <dgm:t>
        <a:bodyPr/>
        <a:lstStyle/>
        <a:p>
          <a:endParaRPr lang="en-CA"/>
        </a:p>
      </dgm:t>
    </dgm:pt>
    <dgm:pt modelId="{DCA37A4A-39AF-4C59-A568-1B0D39B0C705}">
      <dgm:prSet phldrT="[文字]" custT="1"/>
      <dgm:spPr/>
      <dgm:t>
        <a:bodyPr/>
        <a:lstStyle/>
        <a:p>
          <a:r>
            <a:rPr lang="zh-TW" altLang="en-US" sz="4000" b="1" dirty="0">
              <a:solidFill>
                <a:srgbClr val="FFC000"/>
              </a:solidFill>
            </a:rPr>
            <a:t>流轉</a:t>
          </a:r>
          <a:endParaRPr lang="en-CA" sz="4000" b="1" dirty="0">
            <a:solidFill>
              <a:srgbClr val="FFC000"/>
            </a:solidFill>
          </a:endParaRPr>
        </a:p>
      </dgm:t>
    </dgm:pt>
    <dgm:pt modelId="{7E10AEF6-6208-4C67-A6DA-BC225D3FD829}" type="parTrans" cxnId="{40256717-8145-4AB4-AB27-7CC734BC4160}">
      <dgm:prSet/>
      <dgm:spPr/>
      <dgm:t>
        <a:bodyPr/>
        <a:lstStyle/>
        <a:p>
          <a:endParaRPr lang="en-CA"/>
        </a:p>
      </dgm:t>
    </dgm:pt>
    <dgm:pt modelId="{C6BF5DC0-E1E8-4F07-B2E6-A716B75A5535}" type="sibTrans" cxnId="{40256717-8145-4AB4-AB27-7CC734BC4160}">
      <dgm:prSet/>
      <dgm:spPr/>
      <dgm:t>
        <a:bodyPr/>
        <a:lstStyle/>
        <a:p>
          <a:endParaRPr lang="en-CA"/>
        </a:p>
      </dgm:t>
    </dgm:pt>
    <dgm:pt modelId="{855F90AE-B800-4215-A07E-07CB1057B63A}">
      <dgm:prSet phldrT="[文字]" custT="1"/>
      <dgm:spPr/>
      <dgm:t>
        <a:bodyPr/>
        <a:lstStyle/>
        <a:p>
          <a:r>
            <a:rPr lang="zh-TW" altLang="en-US" sz="4800" b="1" dirty="0">
              <a:solidFill>
                <a:srgbClr val="FFC000"/>
              </a:solidFill>
            </a:rPr>
            <a:t>苦</a:t>
          </a:r>
          <a:endParaRPr lang="en-CA" sz="4800" b="1" dirty="0">
            <a:solidFill>
              <a:srgbClr val="FFC000"/>
            </a:solidFill>
          </a:endParaRPr>
        </a:p>
      </dgm:t>
    </dgm:pt>
    <dgm:pt modelId="{25838072-4F70-43A0-AC6A-F48EBAA34598}" type="parTrans" cxnId="{BF22A428-24C6-4739-97AA-0D6BDE037CDD}">
      <dgm:prSet/>
      <dgm:spPr/>
      <dgm:t>
        <a:bodyPr/>
        <a:lstStyle/>
        <a:p>
          <a:endParaRPr lang="en-CA"/>
        </a:p>
      </dgm:t>
    </dgm:pt>
    <dgm:pt modelId="{E5BDDAF8-3A07-4308-A87A-6BC7E7B4B41B}" type="sibTrans" cxnId="{BF22A428-24C6-4739-97AA-0D6BDE037CDD}">
      <dgm:prSet/>
      <dgm:spPr/>
      <dgm:t>
        <a:bodyPr/>
        <a:lstStyle/>
        <a:p>
          <a:endParaRPr lang="en-CA"/>
        </a:p>
      </dgm:t>
    </dgm:pt>
    <dgm:pt modelId="{119D7255-19BB-4A34-A9BA-6175048FD194}">
      <dgm:prSet phldrT="[文字]" custT="1"/>
      <dgm:spPr/>
      <dgm:t>
        <a:bodyPr/>
        <a:lstStyle/>
        <a:p>
          <a:r>
            <a:rPr lang="zh-TW" altLang="en-US" sz="4800" b="1" dirty="0">
              <a:solidFill>
                <a:srgbClr val="FFC000"/>
              </a:solidFill>
            </a:rPr>
            <a:t>集</a:t>
          </a:r>
          <a:endParaRPr lang="en-CA" sz="4800" b="1" dirty="0">
            <a:solidFill>
              <a:srgbClr val="FFC000"/>
            </a:solidFill>
          </a:endParaRPr>
        </a:p>
      </dgm:t>
    </dgm:pt>
    <dgm:pt modelId="{D0ED6CEA-9869-4EBD-82C3-5478BB6BAAB2}" type="parTrans" cxnId="{BD62B361-26AE-4EB7-8E7C-8F068C516B7E}">
      <dgm:prSet/>
      <dgm:spPr/>
      <dgm:t>
        <a:bodyPr/>
        <a:lstStyle/>
        <a:p>
          <a:endParaRPr lang="en-CA"/>
        </a:p>
      </dgm:t>
    </dgm:pt>
    <dgm:pt modelId="{CFDFB966-46CA-495C-A9C6-999612F206EF}" type="sibTrans" cxnId="{BD62B361-26AE-4EB7-8E7C-8F068C516B7E}">
      <dgm:prSet/>
      <dgm:spPr/>
      <dgm:t>
        <a:bodyPr/>
        <a:lstStyle/>
        <a:p>
          <a:endParaRPr lang="en-CA"/>
        </a:p>
      </dgm:t>
    </dgm:pt>
    <dgm:pt modelId="{2C3206B1-4DDE-4544-85B3-17323899057F}">
      <dgm:prSet phldrT="[文字]" custT="1"/>
      <dgm:spPr/>
      <dgm:t>
        <a:bodyPr/>
        <a:lstStyle/>
        <a:p>
          <a:r>
            <a:rPr lang="zh-TW" altLang="en-US" sz="4000" b="1">
              <a:solidFill>
                <a:srgbClr val="FFC000"/>
              </a:solidFill>
            </a:rPr>
            <a:t>還滅</a:t>
          </a:r>
          <a:endParaRPr lang="en-CA" sz="4000" b="1" dirty="0">
            <a:solidFill>
              <a:srgbClr val="FFC000"/>
            </a:solidFill>
          </a:endParaRPr>
        </a:p>
      </dgm:t>
    </dgm:pt>
    <dgm:pt modelId="{BAD82B91-3D6C-451F-8E98-8F297915CC68}" type="parTrans" cxnId="{E036FB06-B50F-4200-90BA-1CE64CD4ED2D}">
      <dgm:prSet/>
      <dgm:spPr/>
      <dgm:t>
        <a:bodyPr/>
        <a:lstStyle/>
        <a:p>
          <a:endParaRPr lang="en-CA"/>
        </a:p>
      </dgm:t>
    </dgm:pt>
    <dgm:pt modelId="{324BAF6B-A156-47B4-80BD-076F9A616AD7}" type="sibTrans" cxnId="{E036FB06-B50F-4200-90BA-1CE64CD4ED2D}">
      <dgm:prSet/>
      <dgm:spPr/>
      <dgm:t>
        <a:bodyPr/>
        <a:lstStyle/>
        <a:p>
          <a:endParaRPr lang="en-CA"/>
        </a:p>
      </dgm:t>
    </dgm:pt>
    <dgm:pt modelId="{3802650B-DBFC-4334-BA00-5BF942D7F63B}">
      <dgm:prSet phldrT="[文字]" custT="1"/>
      <dgm:spPr/>
      <dgm:t>
        <a:bodyPr/>
        <a:lstStyle/>
        <a:p>
          <a:r>
            <a:rPr lang="zh-TW" altLang="en-US" sz="4800" b="1" dirty="0">
              <a:solidFill>
                <a:srgbClr val="FFC000"/>
              </a:solidFill>
            </a:rPr>
            <a:t>滅</a:t>
          </a:r>
          <a:endParaRPr lang="en-CA" sz="4800" b="1" dirty="0">
            <a:solidFill>
              <a:srgbClr val="FFC000"/>
            </a:solidFill>
          </a:endParaRPr>
        </a:p>
      </dgm:t>
    </dgm:pt>
    <dgm:pt modelId="{7D24002C-7188-4363-85CA-0ED4291FFA8E}" type="parTrans" cxnId="{65C100A1-1A62-4110-9A38-3EB859D93563}">
      <dgm:prSet/>
      <dgm:spPr/>
      <dgm:t>
        <a:bodyPr/>
        <a:lstStyle/>
        <a:p>
          <a:endParaRPr lang="en-CA"/>
        </a:p>
      </dgm:t>
    </dgm:pt>
    <dgm:pt modelId="{C58BB151-A65E-4208-ACC8-F6CD6112FE6F}" type="sibTrans" cxnId="{65C100A1-1A62-4110-9A38-3EB859D93563}">
      <dgm:prSet/>
      <dgm:spPr/>
      <dgm:t>
        <a:bodyPr/>
        <a:lstStyle/>
        <a:p>
          <a:endParaRPr lang="en-CA"/>
        </a:p>
      </dgm:t>
    </dgm:pt>
    <dgm:pt modelId="{E8C6A9E9-6EAD-4E8A-8D38-FF24AD00F00F}">
      <dgm:prSet phldrT="[文字]" custT="1"/>
      <dgm:spPr/>
      <dgm:t>
        <a:bodyPr/>
        <a:lstStyle/>
        <a:p>
          <a:r>
            <a:rPr lang="zh-TW" altLang="en-US" sz="4800" b="1" dirty="0">
              <a:solidFill>
                <a:srgbClr val="FFC000"/>
              </a:solidFill>
            </a:rPr>
            <a:t>道</a:t>
          </a:r>
          <a:endParaRPr lang="en-CA" sz="4800" b="1" dirty="0">
            <a:solidFill>
              <a:srgbClr val="FFC000"/>
            </a:solidFill>
          </a:endParaRPr>
        </a:p>
      </dgm:t>
    </dgm:pt>
    <dgm:pt modelId="{73B00CED-506A-46EB-9509-E09B9354757E}" type="parTrans" cxnId="{1DD841D2-C74B-4D1C-82EF-FD1D24B3BEE4}">
      <dgm:prSet/>
      <dgm:spPr/>
      <dgm:t>
        <a:bodyPr/>
        <a:lstStyle/>
        <a:p>
          <a:endParaRPr lang="en-CA"/>
        </a:p>
      </dgm:t>
    </dgm:pt>
    <dgm:pt modelId="{01527134-3C80-4E79-B093-B305DD01BFC5}" type="sibTrans" cxnId="{1DD841D2-C74B-4D1C-82EF-FD1D24B3BEE4}">
      <dgm:prSet/>
      <dgm:spPr/>
      <dgm:t>
        <a:bodyPr/>
        <a:lstStyle/>
        <a:p>
          <a:endParaRPr lang="en-CA"/>
        </a:p>
      </dgm:t>
    </dgm:pt>
    <dgm:pt modelId="{32EB8439-E7AC-4AC7-B3E2-CC2D09B9E932}" type="pres">
      <dgm:prSet presAssocID="{998AE41B-841F-4A8D-9FFE-EC8BB46C03BD}" presName="diagram" presStyleCnt="0">
        <dgm:presLayoutVars>
          <dgm:chPref val="1"/>
          <dgm:dir/>
          <dgm:animOne val="branch"/>
          <dgm:animLvl val="lvl"/>
          <dgm:resizeHandles val="exact"/>
        </dgm:presLayoutVars>
      </dgm:prSet>
      <dgm:spPr/>
      <dgm:t>
        <a:bodyPr/>
        <a:lstStyle/>
        <a:p>
          <a:endParaRPr lang="en-CA"/>
        </a:p>
      </dgm:t>
    </dgm:pt>
    <dgm:pt modelId="{2F00CCD5-B2BF-422C-8230-E000450E0DE7}" type="pres">
      <dgm:prSet presAssocID="{125E2C7C-AC1D-4805-B48F-808A453DFEFE}" presName="root1" presStyleCnt="0"/>
      <dgm:spPr/>
    </dgm:pt>
    <dgm:pt modelId="{18ECD9D9-C6F3-4DB7-8CB2-A2E1A291C75F}" type="pres">
      <dgm:prSet presAssocID="{125E2C7C-AC1D-4805-B48F-808A453DFEFE}" presName="LevelOneTextNode" presStyleLbl="node0" presStyleIdx="0" presStyleCnt="1" custScaleX="35082" custLinFactNeighborX="-53460" custLinFactNeighborY="206">
        <dgm:presLayoutVars>
          <dgm:chPref val="3"/>
        </dgm:presLayoutVars>
      </dgm:prSet>
      <dgm:spPr/>
      <dgm:t>
        <a:bodyPr/>
        <a:lstStyle/>
        <a:p>
          <a:endParaRPr lang="en-CA"/>
        </a:p>
      </dgm:t>
    </dgm:pt>
    <dgm:pt modelId="{06746621-69BF-4451-8784-106C038FD2AD}" type="pres">
      <dgm:prSet presAssocID="{125E2C7C-AC1D-4805-B48F-808A453DFEFE}" presName="level2hierChild" presStyleCnt="0"/>
      <dgm:spPr/>
    </dgm:pt>
    <dgm:pt modelId="{2AD423C7-A137-4355-BA95-7A91E6EF86C5}" type="pres">
      <dgm:prSet presAssocID="{7E10AEF6-6208-4C67-A6DA-BC225D3FD829}" presName="conn2-1" presStyleLbl="parChTrans1D2" presStyleIdx="0" presStyleCnt="2"/>
      <dgm:spPr/>
      <dgm:t>
        <a:bodyPr/>
        <a:lstStyle/>
        <a:p>
          <a:endParaRPr lang="en-CA"/>
        </a:p>
      </dgm:t>
    </dgm:pt>
    <dgm:pt modelId="{AF5659B9-1824-45F7-BD8A-E24130060B30}" type="pres">
      <dgm:prSet presAssocID="{7E10AEF6-6208-4C67-A6DA-BC225D3FD829}" presName="connTx" presStyleLbl="parChTrans1D2" presStyleIdx="0" presStyleCnt="2"/>
      <dgm:spPr/>
      <dgm:t>
        <a:bodyPr/>
        <a:lstStyle/>
        <a:p>
          <a:endParaRPr lang="en-CA"/>
        </a:p>
      </dgm:t>
    </dgm:pt>
    <dgm:pt modelId="{0FED5417-919F-4034-803C-BFAFACDA8BE4}" type="pres">
      <dgm:prSet presAssocID="{DCA37A4A-39AF-4C59-A568-1B0D39B0C705}" presName="root2" presStyleCnt="0"/>
      <dgm:spPr/>
    </dgm:pt>
    <dgm:pt modelId="{073EADBE-50BF-4401-B801-25138062B9C0}" type="pres">
      <dgm:prSet presAssocID="{DCA37A4A-39AF-4C59-A568-1B0D39B0C705}" presName="LevelTwoTextNode" presStyleLbl="node2" presStyleIdx="0" presStyleCnt="2" custScaleX="77086" custLinFactNeighborX="-42231" custLinFactNeighborY="32725">
        <dgm:presLayoutVars>
          <dgm:chPref val="3"/>
        </dgm:presLayoutVars>
      </dgm:prSet>
      <dgm:spPr/>
      <dgm:t>
        <a:bodyPr/>
        <a:lstStyle/>
        <a:p>
          <a:endParaRPr lang="en-CA"/>
        </a:p>
      </dgm:t>
    </dgm:pt>
    <dgm:pt modelId="{6F6A717C-8014-4872-9194-5141B6A07394}" type="pres">
      <dgm:prSet presAssocID="{DCA37A4A-39AF-4C59-A568-1B0D39B0C705}" presName="level3hierChild" presStyleCnt="0"/>
      <dgm:spPr/>
    </dgm:pt>
    <dgm:pt modelId="{5E715B7F-5026-4314-8ADD-B9F0B2198B40}" type="pres">
      <dgm:prSet presAssocID="{25838072-4F70-43A0-AC6A-F48EBAA34598}" presName="conn2-1" presStyleLbl="parChTrans1D3" presStyleIdx="0" presStyleCnt="4"/>
      <dgm:spPr/>
      <dgm:t>
        <a:bodyPr/>
        <a:lstStyle/>
        <a:p>
          <a:endParaRPr lang="en-CA"/>
        </a:p>
      </dgm:t>
    </dgm:pt>
    <dgm:pt modelId="{E4A4C23F-7131-429D-996A-FB188089EF66}" type="pres">
      <dgm:prSet presAssocID="{25838072-4F70-43A0-AC6A-F48EBAA34598}" presName="connTx" presStyleLbl="parChTrans1D3" presStyleIdx="0" presStyleCnt="4"/>
      <dgm:spPr/>
      <dgm:t>
        <a:bodyPr/>
        <a:lstStyle/>
        <a:p>
          <a:endParaRPr lang="en-CA"/>
        </a:p>
      </dgm:t>
    </dgm:pt>
    <dgm:pt modelId="{D33CD1ED-5A3D-4A50-B272-672DA574466C}" type="pres">
      <dgm:prSet presAssocID="{855F90AE-B800-4215-A07E-07CB1057B63A}" presName="root2" presStyleCnt="0"/>
      <dgm:spPr/>
    </dgm:pt>
    <dgm:pt modelId="{51956ECD-F5BC-4634-8393-02D69D2C14D3}" type="pres">
      <dgm:prSet presAssocID="{855F90AE-B800-4215-A07E-07CB1057B63A}" presName="LevelTwoTextNode" presStyleLbl="node3" presStyleIdx="0" presStyleCnt="4" custScaleX="112711" custLinFactNeighborX="-1271" custLinFactNeighborY="2490">
        <dgm:presLayoutVars>
          <dgm:chPref val="3"/>
        </dgm:presLayoutVars>
      </dgm:prSet>
      <dgm:spPr/>
      <dgm:t>
        <a:bodyPr/>
        <a:lstStyle/>
        <a:p>
          <a:endParaRPr lang="en-CA"/>
        </a:p>
      </dgm:t>
    </dgm:pt>
    <dgm:pt modelId="{7428AF0E-4B82-4EF1-B10A-C22D3B33796B}" type="pres">
      <dgm:prSet presAssocID="{855F90AE-B800-4215-A07E-07CB1057B63A}" presName="level3hierChild" presStyleCnt="0"/>
      <dgm:spPr/>
    </dgm:pt>
    <dgm:pt modelId="{6D42CE0A-7546-4C33-AB92-6B24E27BFA56}" type="pres">
      <dgm:prSet presAssocID="{D0ED6CEA-9869-4EBD-82C3-5478BB6BAAB2}" presName="conn2-1" presStyleLbl="parChTrans1D3" presStyleIdx="1" presStyleCnt="4"/>
      <dgm:spPr/>
      <dgm:t>
        <a:bodyPr/>
        <a:lstStyle/>
        <a:p>
          <a:endParaRPr lang="en-CA"/>
        </a:p>
      </dgm:t>
    </dgm:pt>
    <dgm:pt modelId="{A06F6EEE-BEF0-45EE-AA27-56F679807236}" type="pres">
      <dgm:prSet presAssocID="{D0ED6CEA-9869-4EBD-82C3-5478BB6BAAB2}" presName="connTx" presStyleLbl="parChTrans1D3" presStyleIdx="1" presStyleCnt="4"/>
      <dgm:spPr/>
      <dgm:t>
        <a:bodyPr/>
        <a:lstStyle/>
        <a:p>
          <a:endParaRPr lang="en-CA"/>
        </a:p>
      </dgm:t>
    </dgm:pt>
    <dgm:pt modelId="{7226F9FE-1E35-4B37-8FD3-CC49F14D8FB4}" type="pres">
      <dgm:prSet presAssocID="{119D7255-19BB-4A34-A9BA-6175048FD194}" presName="root2" presStyleCnt="0"/>
      <dgm:spPr/>
    </dgm:pt>
    <dgm:pt modelId="{BE815361-F8F6-4179-B467-3731A1AF6808}" type="pres">
      <dgm:prSet presAssocID="{119D7255-19BB-4A34-A9BA-6175048FD194}" presName="LevelTwoTextNode" presStyleLbl="node3" presStyleIdx="1" presStyleCnt="4" custScaleX="112796" custLinFactNeighborX="-2083" custLinFactNeighborY="1039">
        <dgm:presLayoutVars>
          <dgm:chPref val="3"/>
        </dgm:presLayoutVars>
      </dgm:prSet>
      <dgm:spPr/>
      <dgm:t>
        <a:bodyPr/>
        <a:lstStyle/>
        <a:p>
          <a:endParaRPr lang="en-CA"/>
        </a:p>
      </dgm:t>
    </dgm:pt>
    <dgm:pt modelId="{657519F3-88FE-41AD-872D-332653BCBDF0}" type="pres">
      <dgm:prSet presAssocID="{119D7255-19BB-4A34-A9BA-6175048FD194}" presName="level3hierChild" presStyleCnt="0"/>
      <dgm:spPr/>
    </dgm:pt>
    <dgm:pt modelId="{7AAD251A-AB81-42A4-A731-A76CB41A85F8}" type="pres">
      <dgm:prSet presAssocID="{BAD82B91-3D6C-451F-8E98-8F297915CC68}" presName="conn2-1" presStyleLbl="parChTrans1D2" presStyleIdx="1" presStyleCnt="2"/>
      <dgm:spPr/>
      <dgm:t>
        <a:bodyPr/>
        <a:lstStyle/>
        <a:p>
          <a:endParaRPr lang="en-CA"/>
        </a:p>
      </dgm:t>
    </dgm:pt>
    <dgm:pt modelId="{E38BB513-48F2-4AEC-AACE-CC6C682A1685}" type="pres">
      <dgm:prSet presAssocID="{BAD82B91-3D6C-451F-8E98-8F297915CC68}" presName="connTx" presStyleLbl="parChTrans1D2" presStyleIdx="1" presStyleCnt="2"/>
      <dgm:spPr/>
      <dgm:t>
        <a:bodyPr/>
        <a:lstStyle/>
        <a:p>
          <a:endParaRPr lang="en-CA"/>
        </a:p>
      </dgm:t>
    </dgm:pt>
    <dgm:pt modelId="{700AD5B4-D170-4D2A-B06A-300C2E392D1D}" type="pres">
      <dgm:prSet presAssocID="{2C3206B1-4DDE-4544-85B3-17323899057F}" presName="root2" presStyleCnt="0"/>
      <dgm:spPr/>
    </dgm:pt>
    <dgm:pt modelId="{2EB43D01-C3EB-4DD1-847F-A5AF0FB835AC}" type="pres">
      <dgm:prSet presAssocID="{2C3206B1-4DDE-4544-85B3-17323899057F}" presName="LevelTwoTextNode" presStyleLbl="node2" presStyleIdx="1" presStyleCnt="2" custScaleX="84169" custLinFactNeighborX="-47915" custLinFactNeighborY="-15626">
        <dgm:presLayoutVars>
          <dgm:chPref val="3"/>
        </dgm:presLayoutVars>
      </dgm:prSet>
      <dgm:spPr/>
      <dgm:t>
        <a:bodyPr/>
        <a:lstStyle/>
        <a:p>
          <a:endParaRPr lang="en-CA"/>
        </a:p>
      </dgm:t>
    </dgm:pt>
    <dgm:pt modelId="{EAC2DCF7-6D30-4C5A-A26E-28A2E292FA55}" type="pres">
      <dgm:prSet presAssocID="{2C3206B1-4DDE-4544-85B3-17323899057F}" presName="level3hierChild" presStyleCnt="0"/>
      <dgm:spPr/>
    </dgm:pt>
    <dgm:pt modelId="{E1A72EDF-D3D4-486C-9DE6-3E126C2EB6E6}" type="pres">
      <dgm:prSet presAssocID="{7D24002C-7188-4363-85CA-0ED4291FFA8E}" presName="conn2-1" presStyleLbl="parChTrans1D3" presStyleIdx="2" presStyleCnt="4"/>
      <dgm:spPr/>
      <dgm:t>
        <a:bodyPr/>
        <a:lstStyle/>
        <a:p>
          <a:endParaRPr lang="en-CA"/>
        </a:p>
      </dgm:t>
    </dgm:pt>
    <dgm:pt modelId="{1280938E-090A-433D-AF78-27285AC9E731}" type="pres">
      <dgm:prSet presAssocID="{7D24002C-7188-4363-85CA-0ED4291FFA8E}" presName="connTx" presStyleLbl="parChTrans1D3" presStyleIdx="2" presStyleCnt="4"/>
      <dgm:spPr/>
      <dgm:t>
        <a:bodyPr/>
        <a:lstStyle/>
        <a:p>
          <a:endParaRPr lang="en-CA"/>
        </a:p>
      </dgm:t>
    </dgm:pt>
    <dgm:pt modelId="{5081581E-6428-4503-A868-50FD5C6FB26C}" type="pres">
      <dgm:prSet presAssocID="{3802650B-DBFC-4334-BA00-5BF942D7F63B}" presName="root2" presStyleCnt="0"/>
      <dgm:spPr/>
    </dgm:pt>
    <dgm:pt modelId="{3E046E5D-203E-4048-AF70-3CD8F9F9822B}" type="pres">
      <dgm:prSet presAssocID="{3802650B-DBFC-4334-BA00-5BF942D7F63B}" presName="LevelTwoTextNode" presStyleLbl="node3" presStyleIdx="2" presStyleCnt="4" custScaleX="115332" custLinFactNeighborX="-8354" custLinFactNeighborY="-620">
        <dgm:presLayoutVars>
          <dgm:chPref val="3"/>
        </dgm:presLayoutVars>
      </dgm:prSet>
      <dgm:spPr/>
      <dgm:t>
        <a:bodyPr/>
        <a:lstStyle/>
        <a:p>
          <a:endParaRPr lang="en-CA"/>
        </a:p>
      </dgm:t>
    </dgm:pt>
    <dgm:pt modelId="{31BCA464-AE26-424B-B473-0DF47A8F20B4}" type="pres">
      <dgm:prSet presAssocID="{3802650B-DBFC-4334-BA00-5BF942D7F63B}" presName="level3hierChild" presStyleCnt="0"/>
      <dgm:spPr/>
    </dgm:pt>
    <dgm:pt modelId="{39ABE9FF-3300-493C-9183-78D09236DC5E}" type="pres">
      <dgm:prSet presAssocID="{73B00CED-506A-46EB-9509-E09B9354757E}" presName="conn2-1" presStyleLbl="parChTrans1D3" presStyleIdx="3" presStyleCnt="4"/>
      <dgm:spPr/>
      <dgm:t>
        <a:bodyPr/>
        <a:lstStyle/>
        <a:p>
          <a:endParaRPr lang="en-CA"/>
        </a:p>
      </dgm:t>
    </dgm:pt>
    <dgm:pt modelId="{48B65BA2-BB54-4C72-8E9C-DFAFF4E522F3}" type="pres">
      <dgm:prSet presAssocID="{73B00CED-506A-46EB-9509-E09B9354757E}" presName="connTx" presStyleLbl="parChTrans1D3" presStyleIdx="3" presStyleCnt="4"/>
      <dgm:spPr/>
      <dgm:t>
        <a:bodyPr/>
        <a:lstStyle/>
        <a:p>
          <a:endParaRPr lang="en-CA"/>
        </a:p>
      </dgm:t>
    </dgm:pt>
    <dgm:pt modelId="{BFBC6A6D-9036-4FC3-9A02-952A4443C1E2}" type="pres">
      <dgm:prSet presAssocID="{E8C6A9E9-6EAD-4E8A-8D38-FF24AD00F00F}" presName="root2" presStyleCnt="0"/>
      <dgm:spPr/>
    </dgm:pt>
    <dgm:pt modelId="{149605B2-D03B-4B3A-87FA-7DC20FA0932B}" type="pres">
      <dgm:prSet presAssocID="{E8C6A9E9-6EAD-4E8A-8D38-FF24AD00F00F}" presName="LevelTwoTextNode" presStyleLbl="node3" presStyleIdx="3" presStyleCnt="4" custScaleX="112314" custLinFactNeighborX="-4808" custLinFactNeighborY="-2175">
        <dgm:presLayoutVars>
          <dgm:chPref val="3"/>
        </dgm:presLayoutVars>
      </dgm:prSet>
      <dgm:spPr/>
      <dgm:t>
        <a:bodyPr/>
        <a:lstStyle/>
        <a:p>
          <a:endParaRPr lang="en-CA"/>
        </a:p>
      </dgm:t>
    </dgm:pt>
    <dgm:pt modelId="{CC2FC95E-F5C0-4C94-A207-5AD8B3688E98}" type="pres">
      <dgm:prSet presAssocID="{E8C6A9E9-6EAD-4E8A-8D38-FF24AD00F00F}" presName="level3hierChild" presStyleCnt="0"/>
      <dgm:spPr/>
    </dgm:pt>
  </dgm:ptLst>
  <dgm:cxnLst>
    <dgm:cxn modelId="{B356CAF9-5D19-4F18-8E61-E40D3A13E208}" type="presOf" srcId="{7E10AEF6-6208-4C67-A6DA-BC225D3FD829}" destId="{2AD423C7-A137-4355-BA95-7A91E6EF86C5}" srcOrd="0" destOrd="0" presId="urn:microsoft.com/office/officeart/2005/8/layout/hierarchy2"/>
    <dgm:cxn modelId="{65C100A1-1A62-4110-9A38-3EB859D93563}" srcId="{2C3206B1-4DDE-4544-85B3-17323899057F}" destId="{3802650B-DBFC-4334-BA00-5BF942D7F63B}" srcOrd="0" destOrd="0" parTransId="{7D24002C-7188-4363-85CA-0ED4291FFA8E}" sibTransId="{C58BB151-A65E-4208-ACC8-F6CD6112FE6F}"/>
    <dgm:cxn modelId="{1DD841D2-C74B-4D1C-82EF-FD1D24B3BEE4}" srcId="{2C3206B1-4DDE-4544-85B3-17323899057F}" destId="{E8C6A9E9-6EAD-4E8A-8D38-FF24AD00F00F}" srcOrd="1" destOrd="0" parTransId="{73B00CED-506A-46EB-9509-E09B9354757E}" sibTransId="{01527134-3C80-4E79-B093-B305DD01BFC5}"/>
    <dgm:cxn modelId="{29E91A26-A702-4AA7-BBA5-73EC65B6275D}" type="presOf" srcId="{998AE41B-841F-4A8D-9FFE-EC8BB46C03BD}" destId="{32EB8439-E7AC-4AC7-B3E2-CC2D09B9E932}" srcOrd="0" destOrd="0" presId="urn:microsoft.com/office/officeart/2005/8/layout/hierarchy2"/>
    <dgm:cxn modelId="{89876655-3212-453B-AFEA-BEEAB779A568}" type="presOf" srcId="{2C3206B1-4DDE-4544-85B3-17323899057F}" destId="{2EB43D01-C3EB-4DD1-847F-A5AF0FB835AC}" srcOrd="0" destOrd="0" presId="urn:microsoft.com/office/officeart/2005/8/layout/hierarchy2"/>
    <dgm:cxn modelId="{FFEF5059-3BE3-4770-B514-5600C43805E1}" type="presOf" srcId="{7D24002C-7188-4363-85CA-0ED4291FFA8E}" destId="{E1A72EDF-D3D4-486C-9DE6-3E126C2EB6E6}" srcOrd="0" destOrd="0" presId="urn:microsoft.com/office/officeart/2005/8/layout/hierarchy2"/>
    <dgm:cxn modelId="{21FA88A4-2BE3-48EB-8475-EAB693138B26}" type="presOf" srcId="{7E10AEF6-6208-4C67-A6DA-BC225D3FD829}" destId="{AF5659B9-1824-45F7-BD8A-E24130060B30}" srcOrd="1" destOrd="0" presId="urn:microsoft.com/office/officeart/2005/8/layout/hierarchy2"/>
    <dgm:cxn modelId="{49724FBA-03C8-4D47-9F14-0A5B1113EF26}" type="presOf" srcId="{73B00CED-506A-46EB-9509-E09B9354757E}" destId="{48B65BA2-BB54-4C72-8E9C-DFAFF4E522F3}" srcOrd="1" destOrd="0" presId="urn:microsoft.com/office/officeart/2005/8/layout/hierarchy2"/>
    <dgm:cxn modelId="{C1EAB274-F6BA-4573-AED0-9DE2CC933EC5}" type="presOf" srcId="{DCA37A4A-39AF-4C59-A568-1B0D39B0C705}" destId="{073EADBE-50BF-4401-B801-25138062B9C0}" srcOrd="0" destOrd="0" presId="urn:microsoft.com/office/officeart/2005/8/layout/hierarchy2"/>
    <dgm:cxn modelId="{FBF932F1-D84F-4551-9F86-3C04BDC701A3}" type="presOf" srcId="{3802650B-DBFC-4334-BA00-5BF942D7F63B}" destId="{3E046E5D-203E-4048-AF70-3CD8F9F9822B}" srcOrd="0" destOrd="0" presId="urn:microsoft.com/office/officeart/2005/8/layout/hierarchy2"/>
    <dgm:cxn modelId="{BF22A428-24C6-4739-97AA-0D6BDE037CDD}" srcId="{DCA37A4A-39AF-4C59-A568-1B0D39B0C705}" destId="{855F90AE-B800-4215-A07E-07CB1057B63A}" srcOrd="0" destOrd="0" parTransId="{25838072-4F70-43A0-AC6A-F48EBAA34598}" sibTransId="{E5BDDAF8-3A07-4308-A87A-6BC7E7B4B41B}"/>
    <dgm:cxn modelId="{E036FB06-B50F-4200-90BA-1CE64CD4ED2D}" srcId="{125E2C7C-AC1D-4805-B48F-808A453DFEFE}" destId="{2C3206B1-4DDE-4544-85B3-17323899057F}" srcOrd="1" destOrd="0" parTransId="{BAD82B91-3D6C-451F-8E98-8F297915CC68}" sibTransId="{324BAF6B-A156-47B4-80BD-076F9A616AD7}"/>
    <dgm:cxn modelId="{C24FF1E7-1B95-4599-AC0A-1C9F85278563}" type="presOf" srcId="{25838072-4F70-43A0-AC6A-F48EBAA34598}" destId="{E4A4C23F-7131-429D-996A-FB188089EF66}" srcOrd="1" destOrd="0" presId="urn:microsoft.com/office/officeart/2005/8/layout/hierarchy2"/>
    <dgm:cxn modelId="{BD62B361-26AE-4EB7-8E7C-8F068C516B7E}" srcId="{DCA37A4A-39AF-4C59-A568-1B0D39B0C705}" destId="{119D7255-19BB-4A34-A9BA-6175048FD194}" srcOrd="1" destOrd="0" parTransId="{D0ED6CEA-9869-4EBD-82C3-5478BB6BAAB2}" sibTransId="{CFDFB966-46CA-495C-A9C6-999612F206EF}"/>
    <dgm:cxn modelId="{AE31C960-B7BF-4CCF-828E-97E63DF45142}" type="presOf" srcId="{7D24002C-7188-4363-85CA-0ED4291FFA8E}" destId="{1280938E-090A-433D-AF78-27285AC9E731}" srcOrd="1" destOrd="0" presId="urn:microsoft.com/office/officeart/2005/8/layout/hierarchy2"/>
    <dgm:cxn modelId="{C654D66F-F066-4688-8260-635A678404B0}" type="presOf" srcId="{E8C6A9E9-6EAD-4E8A-8D38-FF24AD00F00F}" destId="{149605B2-D03B-4B3A-87FA-7DC20FA0932B}" srcOrd="0" destOrd="0" presId="urn:microsoft.com/office/officeart/2005/8/layout/hierarchy2"/>
    <dgm:cxn modelId="{D1371F4C-9DD4-4F92-AD5C-49BCE6669D4E}" type="presOf" srcId="{855F90AE-B800-4215-A07E-07CB1057B63A}" destId="{51956ECD-F5BC-4634-8393-02D69D2C14D3}" srcOrd="0" destOrd="0" presId="urn:microsoft.com/office/officeart/2005/8/layout/hierarchy2"/>
    <dgm:cxn modelId="{A3C751DB-C5C7-4445-BC92-1042F21B3FC3}" type="presOf" srcId="{119D7255-19BB-4A34-A9BA-6175048FD194}" destId="{BE815361-F8F6-4179-B467-3731A1AF6808}" srcOrd="0" destOrd="0" presId="urn:microsoft.com/office/officeart/2005/8/layout/hierarchy2"/>
    <dgm:cxn modelId="{80125E2B-3155-48F4-8E28-AFFCEE698915}" type="presOf" srcId="{73B00CED-506A-46EB-9509-E09B9354757E}" destId="{39ABE9FF-3300-493C-9183-78D09236DC5E}" srcOrd="0" destOrd="0" presId="urn:microsoft.com/office/officeart/2005/8/layout/hierarchy2"/>
    <dgm:cxn modelId="{8017D8BF-3ADF-4BC4-B614-C6F624E962FA}" srcId="{998AE41B-841F-4A8D-9FFE-EC8BB46C03BD}" destId="{125E2C7C-AC1D-4805-B48F-808A453DFEFE}" srcOrd="0" destOrd="0" parTransId="{6CA0E68A-A3A5-4CBC-AEA3-A484B33FFAB5}" sibTransId="{8FDE9DE8-C6AF-4B1F-95FF-ADFD157D55FD}"/>
    <dgm:cxn modelId="{40256717-8145-4AB4-AB27-7CC734BC4160}" srcId="{125E2C7C-AC1D-4805-B48F-808A453DFEFE}" destId="{DCA37A4A-39AF-4C59-A568-1B0D39B0C705}" srcOrd="0" destOrd="0" parTransId="{7E10AEF6-6208-4C67-A6DA-BC225D3FD829}" sibTransId="{C6BF5DC0-E1E8-4F07-B2E6-A716B75A5535}"/>
    <dgm:cxn modelId="{068401C1-F284-44B4-9E96-3D33098F2A88}" type="presOf" srcId="{D0ED6CEA-9869-4EBD-82C3-5478BB6BAAB2}" destId="{A06F6EEE-BEF0-45EE-AA27-56F679807236}" srcOrd="1" destOrd="0" presId="urn:microsoft.com/office/officeart/2005/8/layout/hierarchy2"/>
    <dgm:cxn modelId="{50666ABD-02F8-462C-8F04-7E7BA99BE73C}" type="presOf" srcId="{125E2C7C-AC1D-4805-B48F-808A453DFEFE}" destId="{18ECD9D9-C6F3-4DB7-8CB2-A2E1A291C75F}" srcOrd="0" destOrd="0" presId="urn:microsoft.com/office/officeart/2005/8/layout/hierarchy2"/>
    <dgm:cxn modelId="{D19F06E2-808D-44D1-B0A7-EDE0592C4D4B}" type="presOf" srcId="{D0ED6CEA-9869-4EBD-82C3-5478BB6BAAB2}" destId="{6D42CE0A-7546-4C33-AB92-6B24E27BFA56}" srcOrd="0" destOrd="0" presId="urn:microsoft.com/office/officeart/2005/8/layout/hierarchy2"/>
    <dgm:cxn modelId="{EAF8A56B-DFEF-4125-AB1D-E843CACB88B1}" type="presOf" srcId="{BAD82B91-3D6C-451F-8E98-8F297915CC68}" destId="{E38BB513-48F2-4AEC-AACE-CC6C682A1685}" srcOrd="1" destOrd="0" presId="urn:microsoft.com/office/officeart/2005/8/layout/hierarchy2"/>
    <dgm:cxn modelId="{B969E9DC-A806-46CD-900F-4C8434371B71}" type="presOf" srcId="{25838072-4F70-43A0-AC6A-F48EBAA34598}" destId="{5E715B7F-5026-4314-8ADD-B9F0B2198B40}" srcOrd="0" destOrd="0" presId="urn:microsoft.com/office/officeart/2005/8/layout/hierarchy2"/>
    <dgm:cxn modelId="{39EFC03C-6225-45CE-94C8-FA90467A82F3}" type="presOf" srcId="{BAD82B91-3D6C-451F-8E98-8F297915CC68}" destId="{7AAD251A-AB81-42A4-A731-A76CB41A85F8}" srcOrd="0" destOrd="0" presId="urn:microsoft.com/office/officeart/2005/8/layout/hierarchy2"/>
    <dgm:cxn modelId="{8185C51A-F2F7-4F1F-92DE-354ED25DABE6}" type="presParOf" srcId="{32EB8439-E7AC-4AC7-B3E2-CC2D09B9E932}" destId="{2F00CCD5-B2BF-422C-8230-E000450E0DE7}" srcOrd="0" destOrd="0" presId="urn:microsoft.com/office/officeart/2005/8/layout/hierarchy2"/>
    <dgm:cxn modelId="{C8EED931-0D55-42AB-90C3-C0E6B829C509}" type="presParOf" srcId="{2F00CCD5-B2BF-422C-8230-E000450E0DE7}" destId="{18ECD9D9-C6F3-4DB7-8CB2-A2E1A291C75F}" srcOrd="0" destOrd="0" presId="urn:microsoft.com/office/officeart/2005/8/layout/hierarchy2"/>
    <dgm:cxn modelId="{7D9E1919-3632-412B-9BFA-50C7595A8916}" type="presParOf" srcId="{2F00CCD5-B2BF-422C-8230-E000450E0DE7}" destId="{06746621-69BF-4451-8784-106C038FD2AD}" srcOrd="1" destOrd="0" presId="urn:microsoft.com/office/officeart/2005/8/layout/hierarchy2"/>
    <dgm:cxn modelId="{EAB264FB-AA63-4444-840C-09CE65A352E1}" type="presParOf" srcId="{06746621-69BF-4451-8784-106C038FD2AD}" destId="{2AD423C7-A137-4355-BA95-7A91E6EF86C5}" srcOrd="0" destOrd="0" presId="urn:microsoft.com/office/officeart/2005/8/layout/hierarchy2"/>
    <dgm:cxn modelId="{1CE264A8-AA52-47D3-B3EC-4EAEF1183458}" type="presParOf" srcId="{2AD423C7-A137-4355-BA95-7A91E6EF86C5}" destId="{AF5659B9-1824-45F7-BD8A-E24130060B30}" srcOrd="0" destOrd="0" presId="urn:microsoft.com/office/officeart/2005/8/layout/hierarchy2"/>
    <dgm:cxn modelId="{BDB8D04E-3261-4CCB-8A87-80B545970594}" type="presParOf" srcId="{06746621-69BF-4451-8784-106C038FD2AD}" destId="{0FED5417-919F-4034-803C-BFAFACDA8BE4}" srcOrd="1" destOrd="0" presId="urn:microsoft.com/office/officeart/2005/8/layout/hierarchy2"/>
    <dgm:cxn modelId="{3E0BF8FA-1978-46D3-8A70-BDCDD4099407}" type="presParOf" srcId="{0FED5417-919F-4034-803C-BFAFACDA8BE4}" destId="{073EADBE-50BF-4401-B801-25138062B9C0}" srcOrd="0" destOrd="0" presId="urn:microsoft.com/office/officeart/2005/8/layout/hierarchy2"/>
    <dgm:cxn modelId="{9F2B7F24-9A30-413E-807A-36CAF7C16D8D}" type="presParOf" srcId="{0FED5417-919F-4034-803C-BFAFACDA8BE4}" destId="{6F6A717C-8014-4872-9194-5141B6A07394}" srcOrd="1" destOrd="0" presId="urn:microsoft.com/office/officeart/2005/8/layout/hierarchy2"/>
    <dgm:cxn modelId="{D7613D9C-CDE2-43A4-9E06-C5E37889D145}" type="presParOf" srcId="{6F6A717C-8014-4872-9194-5141B6A07394}" destId="{5E715B7F-5026-4314-8ADD-B9F0B2198B40}" srcOrd="0" destOrd="0" presId="urn:microsoft.com/office/officeart/2005/8/layout/hierarchy2"/>
    <dgm:cxn modelId="{D38AE7B0-856A-404A-8B30-93CC033E7B5A}" type="presParOf" srcId="{5E715B7F-5026-4314-8ADD-B9F0B2198B40}" destId="{E4A4C23F-7131-429D-996A-FB188089EF66}" srcOrd="0" destOrd="0" presId="urn:microsoft.com/office/officeart/2005/8/layout/hierarchy2"/>
    <dgm:cxn modelId="{37F5C0F7-206A-4295-BF98-BD233714E8CA}" type="presParOf" srcId="{6F6A717C-8014-4872-9194-5141B6A07394}" destId="{D33CD1ED-5A3D-4A50-B272-672DA574466C}" srcOrd="1" destOrd="0" presId="urn:microsoft.com/office/officeart/2005/8/layout/hierarchy2"/>
    <dgm:cxn modelId="{CA70787C-FA43-400B-A991-2837FC03FA9E}" type="presParOf" srcId="{D33CD1ED-5A3D-4A50-B272-672DA574466C}" destId="{51956ECD-F5BC-4634-8393-02D69D2C14D3}" srcOrd="0" destOrd="0" presId="urn:microsoft.com/office/officeart/2005/8/layout/hierarchy2"/>
    <dgm:cxn modelId="{57CA1416-23E5-4948-AAC7-3B363D8449B9}" type="presParOf" srcId="{D33CD1ED-5A3D-4A50-B272-672DA574466C}" destId="{7428AF0E-4B82-4EF1-B10A-C22D3B33796B}" srcOrd="1" destOrd="0" presId="urn:microsoft.com/office/officeart/2005/8/layout/hierarchy2"/>
    <dgm:cxn modelId="{4028E0F6-179E-45FC-874D-94A3C9BC931D}" type="presParOf" srcId="{6F6A717C-8014-4872-9194-5141B6A07394}" destId="{6D42CE0A-7546-4C33-AB92-6B24E27BFA56}" srcOrd="2" destOrd="0" presId="urn:microsoft.com/office/officeart/2005/8/layout/hierarchy2"/>
    <dgm:cxn modelId="{79075E9C-5874-428D-8CE7-527DE0ED7555}" type="presParOf" srcId="{6D42CE0A-7546-4C33-AB92-6B24E27BFA56}" destId="{A06F6EEE-BEF0-45EE-AA27-56F679807236}" srcOrd="0" destOrd="0" presId="urn:microsoft.com/office/officeart/2005/8/layout/hierarchy2"/>
    <dgm:cxn modelId="{3285A2DD-4609-4A15-A674-DCC26F3EAE16}" type="presParOf" srcId="{6F6A717C-8014-4872-9194-5141B6A07394}" destId="{7226F9FE-1E35-4B37-8FD3-CC49F14D8FB4}" srcOrd="3" destOrd="0" presId="urn:microsoft.com/office/officeart/2005/8/layout/hierarchy2"/>
    <dgm:cxn modelId="{3D06F4BF-0436-4096-AC49-48D3DAAFDA35}" type="presParOf" srcId="{7226F9FE-1E35-4B37-8FD3-CC49F14D8FB4}" destId="{BE815361-F8F6-4179-B467-3731A1AF6808}" srcOrd="0" destOrd="0" presId="urn:microsoft.com/office/officeart/2005/8/layout/hierarchy2"/>
    <dgm:cxn modelId="{1222E424-7606-401C-9948-5C6E14C0B31D}" type="presParOf" srcId="{7226F9FE-1E35-4B37-8FD3-CC49F14D8FB4}" destId="{657519F3-88FE-41AD-872D-332653BCBDF0}" srcOrd="1" destOrd="0" presId="urn:microsoft.com/office/officeart/2005/8/layout/hierarchy2"/>
    <dgm:cxn modelId="{2735E36B-9783-43A7-B44F-7BC62747734F}" type="presParOf" srcId="{06746621-69BF-4451-8784-106C038FD2AD}" destId="{7AAD251A-AB81-42A4-A731-A76CB41A85F8}" srcOrd="2" destOrd="0" presId="urn:microsoft.com/office/officeart/2005/8/layout/hierarchy2"/>
    <dgm:cxn modelId="{75B2778F-A39F-4C5A-84FF-873D6DF5781D}" type="presParOf" srcId="{7AAD251A-AB81-42A4-A731-A76CB41A85F8}" destId="{E38BB513-48F2-4AEC-AACE-CC6C682A1685}" srcOrd="0" destOrd="0" presId="urn:microsoft.com/office/officeart/2005/8/layout/hierarchy2"/>
    <dgm:cxn modelId="{1091CBB9-53AA-40CF-99FA-8694215653F7}" type="presParOf" srcId="{06746621-69BF-4451-8784-106C038FD2AD}" destId="{700AD5B4-D170-4D2A-B06A-300C2E392D1D}" srcOrd="3" destOrd="0" presId="urn:microsoft.com/office/officeart/2005/8/layout/hierarchy2"/>
    <dgm:cxn modelId="{8CB66707-8FC2-4CE8-937F-81AF349CDF06}" type="presParOf" srcId="{700AD5B4-D170-4D2A-B06A-300C2E392D1D}" destId="{2EB43D01-C3EB-4DD1-847F-A5AF0FB835AC}" srcOrd="0" destOrd="0" presId="urn:microsoft.com/office/officeart/2005/8/layout/hierarchy2"/>
    <dgm:cxn modelId="{99AFE568-7315-4738-AA42-3482E2DD2843}" type="presParOf" srcId="{700AD5B4-D170-4D2A-B06A-300C2E392D1D}" destId="{EAC2DCF7-6D30-4C5A-A26E-28A2E292FA55}" srcOrd="1" destOrd="0" presId="urn:microsoft.com/office/officeart/2005/8/layout/hierarchy2"/>
    <dgm:cxn modelId="{E08A09D3-06F6-493F-8087-751EE73DF933}" type="presParOf" srcId="{EAC2DCF7-6D30-4C5A-A26E-28A2E292FA55}" destId="{E1A72EDF-D3D4-486C-9DE6-3E126C2EB6E6}" srcOrd="0" destOrd="0" presId="urn:microsoft.com/office/officeart/2005/8/layout/hierarchy2"/>
    <dgm:cxn modelId="{88A47EB9-1203-44AA-B013-DD3970149A19}" type="presParOf" srcId="{E1A72EDF-D3D4-486C-9DE6-3E126C2EB6E6}" destId="{1280938E-090A-433D-AF78-27285AC9E731}" srcOrd="0" destOrd="0" presId="urn:microsoft.com/office/officeart/2005/8/layout/hierarchy2"/>
    <dgm:cxn modelId="{0D05C837-C42F-42DA-B7E9-8B49C8221AC4}" type="presParOf" srcId="{EAC2DCF7-6D30-4C5A-A26E-28A2E292FA55}" destId="{5081581E-6428-4503-A868-50FD5C6FB26C}" srcOrd="1" destOrd="0" presId="urn:microsoft.com/office/officeart/2005/8/layout/hierarchy2"/>
    <dgm:cxn modelId="{000EE499-FD8F-4F66-A2C6-58E1DAD888FC}" type="presParOf" srcId="{5081581E-6428-4503-A868-50FD5C6FB26C}" destId="{3E046E5D-203E-4048-AF70-3CD8F9F9822B}" srcOrd="0" destOrd="0" presId="urn:microsoft.com/office/officeart/2005/8/layout/hierarchy2"/>
    <dgm:cxn modelId="{1AD1E050-4674-4DD1-8E25-11F727EF07B0}" type="presParOf" srcId="{5081581E-6428-4503-A868-50FD5C6FB26C}" destId="{31BCA464-AE26-424B-B473-0DF47A8F20B4}" srcOrd="1" destOrd="0" presId="urn:microsoft.com/office/officeart/2005/8/layout/hierarchy2"/>
    <dgm:cxn modelId="{F2321FE6-FB00-4633-BF9C-6B3A5811E0C9}" type="presParOf" srcId="{EAC2DCF7-6D30-4C5A-A26E-28A2E292FA55}" destId="{39ABE9FF-3300-493C-9183-78D09236DC5E}" srcOrd="2" destOrd="0" presId="urn:microsoft.com/office/officeart/2005/8/layout/hierarchy2"/>
    <dgm:cxn modelId="{6F76493B-8090-4C9E-A8C3-04F7133E58D7}" type="presParOf" srcId="{39ABE9FF-3300-493C-9183-78D09236DC5E}" destId="{48B65BA2-BB54-4C72-8E9C-DFAFF4E522F3}" srcOrd="0" destOrd="0" presId="urn:microsoft.com/office/officeart/2005/8/layout/hierarchy2"/>
    <dgm:cxn modelId="{A37C90B9-FEE7-4CAF-B8F4-76D0282784C8}" type="presParOf" srcId="{EAC2DCF7-6D30-4C5A-A26E-28A2E292FA55}" destId="{BFBC6A6D-9036-4FC3-9A02-952A4443C1E2}" srcOrd="3" destOrd="0" presId="urn:microsoft.com/office/officeart/2005/8/layout/hierarchy2"/>
    <dgm:cxn modelId="{D7FF3CA8-8978-49CC-A456-DC11E6785495}" type="presParOf" srcId="{BFBC6A6D-9036-4FC3-9A02-952A4443C1E2}" destId="{149605B2-D03B-4B3A-87FA-7DC20FA0932B}" srcOrd="0" destOrd="0" presId="urn:microsoft.com/office/officeart/2005/8/layout/hierarchy2"/>
    <dgm:cxn modelId="{1CA5A498-D323-42AE-B306-2313A7210F5A}" type="presParOf" srcId="{BFBC6A6D-9036-4FC3-9A02-952A4443C1E2}" destId="{CC2FC95E-F5C0-4C94-A207-5AD8B3688E98}"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8AE41B-841F-4A8D-9FFE-EC8BB46C03B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CA"/>
        </a:p>
      </dgm:t>
    </dgm:pt>
    <dgm:pt modelId="{125E2C7C-AC1D-4805-B48F-808A453DFEFE}">
      <dgm:prSet phldrT="[文字]" custT="1"/>
      <dgm:spPr/>
      <dgm:t>
        <a:bodyPr/>
        <a:lstStyle/>
        <a:p>
          <a:endParaRPr lang="en-US" sz="1500" dirty="0"/>
        </a:p>
        <a:p>
          <a:r>
            <a:rPr lang="zh-TW" altLang="en-US" sz="4000" b="1" dirty="0">
              <a:solidFill>
                <a:schemeClr val="bg1"/>
              </a:solidFill>
            </a:rPr>
            <a:t>緣起</a:t>
          </a:r>
          <a:endParaRPr lang="en-US" sz="4000" b="1" dirty="0">
            <a:solidFill>
              <a:schemeClr val="bg1"/>
            </a:solidFill>
          </a:endParaRPr>
        </a:p>
      </dgm:t>
    </dgm:pt>
    <dgm:pt modelId="{6CA0E68A-A3A5-4CBC-AEA3-A484B33FFAB5}" type="parTrans" cxnId="{8017D8BF-3ADF-4BC4-B614-C6F624E962FA}">
      <dgm:prSet/>
      <dgm:spPr/>
      <dgm:t>
        <a:bodyPr/>
        <a:lstStyle/>
        <a:p>
          <a:endParaRPr lang="en-CA"/>
        </a:p>
      </dgm:t>
    </dgm:pt>
    <dgm:pt modelId="{8FDE9DE8-C6AF-4B1F-95FF-ADFD157D55FD}" type="sibTrans" cxnId="{8017D8BF-3ADF-4BC4-B614-C6F624E962FA}">
      <dgm:prSet/>
      <dgm:spPr/>
      <dgm:t>
        <a:bodyPr/>
        <a:lstStyle/>
        <a:p>
          <a:endParaRPr lang="en-CA"/>
        </a:p>
      </dgm:t>
    </dgm:pt>
    <dgm:pt modelId="{DCA37A4A-39AF-4C59-A568-1B0D39B0C705}">
      <dgm:prSet phldrT="[文字]" custT="1"/>
      <dgm:spPr/>
      <dgm:t>
        <a:bodyPr/>
        <a:lstStyle/>
        <a:p>
          <a:r>
            <a:rPr lang="zh-TW" altLang="en-US" sz="3600" b="1" dirty="0"/>
            <a:t>流轉</a:t>
          </a:r>
          <a:endParaRPr lang="en-CA" sz="3600" b="1" dirty="0"/>
        </a:p>
      </dgm:t>
    </dgm:pt>
    <dgm:pt modelId="{7E10AEF6-6208-4C67-A6DA-BC225D3FD829}" type="parTrans" cxnId="{40256717-8145-4AB4-AB27-7CC734BC4160}">
      <dgm:prSet/>
      <dgm:spPr/>
      <dgm:t>
        <a:bodyPr/>
        <a:lstStyle/>
        <a:p>
          <a:endParaRPr lang="en-CA"/>
        </a:p>
      </dgm:t>
    </dgm:pt>
    <dgm:pt modelId="{C6BF5DC0-E1E8-4F07-B2E6-A716B75A5535}" type="sibTrans" cxnId="{40256717-8145-4AB4-AB27-7CC734BC4160}">
      <dgm:prSet/>
      <dgm:spPr/>
      <dgm:t>
        <a:bodyPr/>
        <a:lstStyle/>
        <a:p>
          <a:endParaRPr lang="en-CA"/>
        </a:p>
      </dgm:t>
    </dgm:pt>
    <dgm:pt modelId="{855F90AE-B800-4215-A07E-07CB1057B63A}">
      <dgm:prSet phldrT="[文字]" custT="1"/>
      <dgm:spPr/>
      <dgm:t>
        <a:bodyPr/>
        <a:lstStyle/>
        <a:p>
          <a:endParaRPr lang="en-US" sz="2000" i="1" dirty="0"/>
        </a:p>
        <a:p>
          <a:r>
            <a:rPr lang="zh-TW" altLang="en-US" sz="3600" b="1" dirty="0"/>
            <a:t>苦</a:t>
          </a:r>
          <a:endParaRPr lang="en-CA" sz="3600" b="1" dirty="0"/>
        </a:p>
      </dgm:t>
    </dgm:pt>
    <dgm:pt modelId="{25838072-4F70-43A0-AC6A-F48EBAA34598}" type="parTrans" cxnId="{BF22A428-24C6-4739-97AA-0D6BDE037CDD}">
      <dgm:prSet/>
      <dgm:spPr/>
      <dgm:t>
        <a:bodyPr/>
        <a:lstStyle/>
        <a:p>
          <a:endParaRPr lang="en-CA"/>
        </a:p>
      </dgm:t>
    </dgm:pt>
    <dgm:pt modelId="{E5BDDAF8-3A07-4308-A87A-6BC7E7B4B41B}" type="sibTrans" cxnId="{BF22A428-24C6-4739-97AA-0D6BDE037CDD}">
      <dgm:prSet/>
      <dgm:spPr/>
      <dgm:t>
        <a:bodyPr/>
        <a:lstStyle/>
        <a:p>
          <a:endParaRPr lang="en-CA"/>
        </a:p>
      </dgm:t>
    </dgm:pt>
    <dgm:pt modelId="{119D7255-19BB-4A34-A9BA-6175048FD194}">
      <dgm:prSet phldrT="[文字]" custT="1"/>
      <dgm:spPr/>
      <dgm:t>
        <a:bodyPr/>
        <a:lstStyle/>
        <a:p>
          <a:r>
            <a:rPr lang="zh-TW" altLang="en-US" sz="4400" b="1" i="0" dirty="0"/>
            <a:t>集</a:t>
          </a:r>
          <a:endParaRPr lang="en-US" sz="4400" b="1" i="0" dirty="0"/>
        </a:p>
      </dgm:t>
    </dgm:pt>
    <dgm:pt modelId="{D0ED6CEA-9869-4EBD-82C3-5478BB6BAAB2}" type="parTrans" cxnId="{BD62B361-26AE-4EB7-8E7C-8F068C516B7E}">
      <dgm:prSet/>
      <dgm:spPr/>
      <dgm:t>
        <a:bodyPr/>
        <a:lstStyle/>
        <a:p>
          <a:endParaRPr lang="en-CA"/>
        </a:p>
      </dgm:t>
    </dgm:pt>
    <dgm:pt modelId="{CFDFB966-46CA-495C-A9C6-999612F206EF}" type="sibTrans" cxnId="{BD62B361-26AE-4EB7-8E7C-8F068C516B7E}">
      <dgm:prSet/>
      <dgm:spPr/>
      <dgm:t>
        <a:bodyPr/>
        <a:lstStyle/>
        <a:p>
          <a:endParaRPr lang="en-CA"/>
        </a:p>
      </dgm:t>
    </dgm:pt>
    <dgm:pt modelId="{2C3206B1-4DDE-4544-85B3-17323899057F}">
      <dgm:prSet phldrT="[文字]" custT="1"/>
      <dgm:spPr/>
      <dgm:t>
        <a:bodyPr/>
        <a:lstStyle/>
        <a:p>
          <a:r>
            <a:rPr lang="zh-TW" altLang="en-US" sz="4400" b="1" dirty="0"/>
            <a:t>還滅</a:t>
          </a:r>
          <a:endParaRPr lang="en-CA" sz="4400" b="1" dirty="0"/>
        </a:p>
      </dgm:t>
    </dgm:pt>
    <dgm:pt modelId="{BAD82B91-3D6C-451F-8E98-8F297915CC68}" type="parTrans" cxnId="{E036FB06-B50F-4200-90BA-1CE64CD4ED2D}">
      <dgm:prSet/>
      <dgm:spPr/>
      <dgm:t>
        <a:bodyPr/>
        <a:lstStyle/>
        <a:p>
          <a:endParaRPr lang="en-CA"/>
        </a:p>
      </dgm:t>
    </dgm:pt>
    <dgm:pt modelId="{324BAF6B-A156-47B4-80BD-076F9A616AD7}" type="sibTrans" cxnId="{E036FB06-B50F-4200-90BA-1CE64CD4ED2D}">
      <dgm:prSet/>
      <dgm:spPr/>
      <dgm:t>
        <a:bodyPr/>
        <a:lstStyle/>
        <a:p>
          <a:endParaRPr lang="en-CA"/>
        </a:p>
      </dgm:t>
    </dgm:pt>
    <dgm:pt modelId="{3802650B-DBFC-4334-BA00-5BF942D7F63B}">
      <dgm:prSet phldrT="[文字]" custT="1"/>
      <dgm:spPr/>
      <dgm:t>
        <a:bodyPr/>
        <a:lstStyle/>
        <a:p>
          <a:r>
            <a:rPr lang="zh-TW" altLang="en-US" sz="4400" b="1" i="0" dirty="0"/>
            <a:t>滅</a:t>
          </a:r>
          <a:endParaRPr lang="en-US" sz="4400" b="1" i="0" dirty="0"/>
        </a:p>
      </dgm:t>
    </dgm:pt>
    <dgm:pt modelId="{7D24002C-7188-4363-85CA-0ED4291FFA8E}" type="parTrans" cxnId="{65C100A1-1A62-4110-9A38-3EB859D93563}">
      <dgm:prSet/>
      <dgm:spPr/>
      <dgm:t>
        <a:bodyPr/>
        <a:lstStyle/>
        <a:p>
          <a:endParaRPr lang="en-CA"/>
        </a:p>
      </dgm:t>
    </dgm:pt>
    <dgm:pt modelId="{C58BB151-A65E-4208-ACC8-F6CD6112FE6F}" type="sibTrans" cxnId="{65C100A1-1A62-4110-9A38-3EB859D93563}">
      <dgm:prSet/>
      <dgm:spPr/>
      <dgm:t>
        <a:bodyPr/>
        <a:lstStyle/>
        <a:p>
          <a:endParaRPr lang="en-CA"/>
        </a:p>
      </dgm:t>
    </dgm:pt>
    <dgm:pt modelId="{E8C6A9E9-6EAD-4E8A-8D38-FF24AD00F00F}">
      <dgm:prSet phldrT="[文字]" custT="1"/>
      <dgm:spPr/>
      <dgm:t>
        <a:bodyPr/>
        <a:lstStyle/>
        <a:p>
          <a:r>
            <a:rPr lang="zh-TW" altLang="en-US" sz="4400" b="1" i="0" dirty="0"/>
            <a:t>道</a:t>
          </a:r>
          <a:endParaRPr lang="en-US" sz="4400" b="1" i="0" dirty="0"/>
        </a:p>
      </dgm:t>
    </dgm:pt>
    <dgm:pt modelId="{73B00CED-506A-46EB-9509-E09B9354757E}" type="parTrans" cxnId="{1DD841D2-C74B-4D1C-82EF-FD1D24B3BEE4}">
      <dgm:prSet/>
      <dgm:spPr/>
      <dgm:t>
        <a:bodyPr/>
        <a:lstStyle/>
        <a:p>
          <a:endParaRPr lang="en-CA"/>
        </a:p>
      </dgm:t>
    </dgm:pt>
    <dgm:pt modelId="{01527134-3C80-4E79-B093-B305DD01BFC5}" type="sibTrans" cxnId="{1DD841D2-C74B-4D1C-82EF-FD1D24B3BEE4}">
      <dgm:prSet/>
      <dgm:spPr/>
      <dgm:t>
        <a:bodyPr/>
        <a:lstStyle/>
        <a:p>
          <a:endParaRPr lang="en-CA"/>
        </a:p>
      </dgm:t>
    </dgm:pt>
    <dgm:pt modelId="{32EB8439-E7AC-4AC7-B3E2-CC2D09B9E932}" type="pres">
      <dgm:prSet presAssocID="{998AE41B-841F-4A8D-9FFE-EC8BB46C03BD}" presName="diagram" presStyleCnt="0">
        <dgm:presLayoutVars>
          <dgm:chPref val="1"/>
          <dgm:dir/>
          <dgm:animOne val="branch"/>
          <dgm:animLvl val="lvl"/>
          <dgm:resizeHandles val="exact"/>
        </dgm:presLayoutVars>
      </dgm:prSet>
      <dgm:spPr/>
      <dgm:t>
        <a:bodyPr/>
        <a:lstStyle/>
        <a:p>
          <a:endParaRPr lang="en-CA"/>
        </a:p>
      </dgm:t>
    </dgm:pt>
    <dgm:pt modelId="{2F00CCD5-B2BF-422C-8230-E000450E0DE7}" type="pres">
      <dgm:prSet presAssocID="{125E2C7C-AC1D-4805-B48F-808A453DFEFE}" presName="root1" presStyleCnt="0"/>
      <dgm:spPr/>
    </dgm:pt>
    <dgm:pt modelId="{18ECD9D9-C6F3-4DB7-8CB2-A2E1A291C75F}" type="pres">
      <dgm:prSet presAssocID="{125E2C7C-AC1D-4805-B48F-808A453DFEFE}" presName="LevelOneTextNode" presStyleLbl="node0" presStyleIdx="0" presStyleCnt="1" custScaleX="24338" custScaleY="33575" custLinFactNeighborX="-53460" custLinFactNeighborY="206">
        <dgm:presLayoutVars>
          <dgm:chPref val="3"/>
        </dgm:presLayoutVars>
      </dgm:prSet>
      <dgm:spPr/>
      <dgm:t>
        <a:bodyPr/>
        <a:lstStyle/>
        <a:p>
          <a:endParaRPr lang="en-CA"/>
        </a:p>
      </dgm:t>
    </dgm:pt>
    <dgm:pt modelId="{06746621-69BF-4451-8784-106C038FD2AD}" type="pres">
      <dgm:prSet presAssocID="{125E2C7C-AC1D-4805-B48F-808A453DFEFE}" presName="level2hierChild" presStyleCnt="0"/>
      <dgm:spPr/>
    </dgm:pt>
    <dgm:pt modelId="{2AD423C7-A137-4355-BA95-7A91E6EF86C5}" type="pres">
      <dgm:prSet presAssocID="{7E10AEF6-6208-4C67-A6DA-BC225D3FD829}" presName="conn2-1" presStyleLbl="parChTrans1D2" presStyleIdx="0" presStyleCnt="2"/>
      <dgm:spPr/>
      <dgm:t>
        <a:bodyPr/>
        <a:lstStyle/>
        <a:p>
          <a:endParaRPr lang="en-CA"/>
        </a:p>
      </dgm:t>
    </dgm:pt>
    <dgm:pt modelId="{AF5659B9-1824-45F7-BD8A-E24130060B30}" type="pres">
      <dgm:prSet presAssocID="{7E10AEF6-6208-4C67-A6DA-BC225D3FD829}" presName="connTx" presStyleLbl="parChTrans1D2" presStyleIdx="0" presStyleCnt="2"/>
      <dgm:spPr/>
      <dgm:t>
        <a:bodyPr/>
        <a:lstStyle/>
        <a:p>
          <a:endParaRPr lang="en-CA"/>
        </a:p>
      </dgm:t>
    </dgm:pt>
    <dgm:pt modelId="{0FED5417-919F-4034-803C-BFAFACDA8BE4}" type="pres">
      <dgm:prSet presAssocID="{DCA37A4A-39AF-4C59-A568-1B0D39B0C705}" presName="root2" presStyleCnt="0"/>
      <dgm:spPr/>
    </dgm:pt>
    <dgm:pt modelId="{073EADBE-50BF-4401-B801-25138062B9C0}" type="pres">
      <dgm:prSet presAssocID="{DCA37A4A-39AF-4C59-A568-1B0D39B0C705}" presName="LevelTwoTextNode" presStyleLbl="node2" presStyleIdx="0" presStyleCnt="2" custScaleX="35440" custScaleY="31476" custLinFactNeighborX="-19955" custLinFactNeighborY="-1080">
        <dgm:presLayoutVars>
          <dgm:chPref val="3"/>
        </dgm:presLayoutVars>
      </dgm:prSet>
      <dgm:spPr/>
      <dgm:t>
        <a:bodyPr/>
        <a:lstStyle/>
        <a:p>
          <a:endParaRPr lang="en-CA"/>
        </a:p>
      </dgm:t>
    </dgm:pt>
    <dgm:pt modelId="{6F6A717C-8014-4872-9194-5141B6A07394}" type="pres">
      <dgm:prSet presAssocID="{DCA37A4A-39AF-4C59-A568-1B0D39B0C705}" presName="level3hierChild" presStyleCnt="0"/>
      <dgm:spPr/>
    </dgm:pt>
    <dgm:pt modelId="{5E715B7F-5026-4314-8ADD-B9F0B2198B40}" type="pres">
      <dgm:prSet presAssocID="{25838072-4F70-43A0-AC6A-F48EBAA34598}" presName="conn2-1" presStyleLbl="parChTrans1D3" presStyleIdx="0" presStyleCnt="4"/>
      <dgm:spPr/>
      <dgm:t>
        <a:bodyPr/>
        <a:lstStyle/>
        <a:p>
          <a:endParaRPr lang="en-CA"/>
        </a:p>
      </dgm:t>
    </dgm:pt>
    <dgm:pt modelId="{E4A4C23F-7131-429D-996A-FB188089EF66}" type="pres">
      <dgm:prSet presAssocID="{25838072-4F70-43A0-AC6A-F48EBAA34598}" presName="connTx" presStyleLbl="parChTrans1D3" presStyleIdx="0" presStyleCnt="4"/>
      <dgm:spPr/>
      <dgm:t>
        <a:bodyPr/>
        <a:lstStyle/>
        <a:p>
          <a:endParaRPr lang="en-CA"/>
        </a:p>
      </dgm:t>
    </dgm:pt>
    <dgm:pt modelId="{D33CD1ED-5A3D-4A50-B272-672DA574466C}" type="pres">
      <dgm:prSet presAssocID="{855F90AE-B800-4215-A07E-07CB1057B63A}" presName="root2" presStyleCnt="0"/>
      <dgm:spPr/>
    </dgm:pt>
    <dgm:pt modelId="{51956ECD-F5BC-4634-8393-02D69D2C14D3}" type="pres">
      <dgm:prSet presAssocID="{855F90AE-B800-4215-A07E-07CB1057B63A}" presName="LevelTwoTextNode" presStyleLbl="node3" presStyleIdx="0" presStyleCnt="4" custScaleX="23713" custScaleY="36328" custLinFactNeighborX="-48189" custLinFactNeighborY="2989">
        <dgm:presLayoutVars>
          <dgm:chPref val="3"/>
        </dgm:presLayoutVars>
      </dgm:prSet>
      <dgm:spPr/>
      <dgm:t>
        <a:bodyPr/>
        <a:lstStyle/>
        <a:p>
          <a:endParaRPr lang="en-CA"/>
        </a:p>
      </dgm:t>
    </dgm:pt>
    <dgm:pt modelId="{7428AF0E-4B82-4EF1-B10A-C22D3B33796B}" type="pres">
      <dgm:prSet presAssocID="{855F90AE-B800-4215-A07E-07CB1057B63A}" presName="level3hierChild" presStyleCnt="0"/>
      <dgm:spPr/>
    </dgm:pt>
    <dgm:pt modelId="{6D42CE0A-7546-4C33-AB92-6B24E27BFA56}" type="pres">
      <dgm:prSet presAssocID="{D0ED6CEA-9869-4EBD-82C3-5478BB6BAAB2}" presName="conn2-1" presStyleLbl="parChTrans1D3" presStyleIdx="1" presStyleCnt="4"/>
      <dgm:spPr/>
      <dgm:t>
        <a:bodyPr/>
        <a:lstStyle/>
        <a:p>
          <a:endParaRPr lang="en-CA"/>
        </a:p>
      </dgm:t>
    </dgm:pt>
    <dgm:pt modelId="{A06F6EEE-BEF0-45EE-AA27-56F679807236}" type="pres">
      <dgm:prSet presAssocID="{D0ED6CEA-9869-4EBD-82C3-5478BB6BAAB2}" presName="connTx" presStyleLbl="parChTrans1D3" presStyleIdx="1" presStyleCnt="4"/>
      <dgm:spPr/>
      <dgm:t>
        <a:bodyPr/>
        <a:lstStyle/>
        <a:p>
          <a:endParaRPr lang="en-CA"/>
        </a:p>
      </dgm:t>
    </dgm:pt>
    <dgm:pt modelId="{7226F9FE-1E35-4B37-8FD3-CC49F14D8FB4}" type="pres">
      <dgm:prSet presAssocID="{119D7255-19BB-4A34-A9BA-6175048FD194}" presName="root2" presStyleCnt="0"/>
      <dgm:spPr/>
    </dgm:pt>
    <dgm:pt modelId="{BE815361-F8F6-4179-B467-3731A1AF6808}" type="pres">
      <dgm:prSet presAssocID="{119D7255-19BB-4A34-A9BA-6175048FD194}" presName="LevelTwoTextNode" presStyleLbl="node3" presStyleIdx="1" presStyleCnt="4" custScaleX="25958" custScaleY="36743" custLinFactNeighborX="-48189" custLinFactNeighborY="-769">
        <dgm:presLayoutVars>
          <dgm:chPref val="3"/>
        </dgm:presLayoutVars>
      </dgm:prSet>
      <dgm:spPr/>
      <dgm:t>
        <a:bodyPr/>
        <a:lstStyle/>
        <a:p>
          <a:endParaRPr lang="en-CA"/>
        </a:p>
      </dgm:t>
    </dgm:pt>
    <dgm:pt modelId="{657519F3-88FE-41AD-872D-332653BCBDF0}" type="pres">
      <dgm:prSet presAssocID="{119D7255-19BB-4A34-A9BA-6175048FD194}" presName="level3hierChild" presStyleCnt="0"/>
      <dgm:spPr/>
    </dgm:pt>
    <dgm:pt modelId="{7AAD251A-AB81-42A4-A731-A76CB41A85F8}" type="pres">
      <dgm:prSet presAssocID="{BAD82B91-3D6C-451F-8E98-8F297915CC68}" presName="conn2-1" presStyleLbl="parChTrans1D2" presStyleIdx="1" presStyleCnt="2"/>
      <dgm:spPr/>
      <dgm:t>
        <a:bodyPr/>
        <a:lstStyle/>
        <a:p>
          <a:endParaRPr lang="en-CA"/>
        </a:p>
      </dgm:t>
    </dgm:pt>
    <dgm:pt modelId="{E38BB513-48F2-4AEC-AACE-CC6C682A1685}" type="pres">
      <dgm:prSet presAssocID="{BAD82B91-3D6C-451F-8E98-8F297915CC68}" presName="connTx" presStyleLbl="parChTrans1D2" presStyleIdx="1" presStyleCnt="2"/>
      <dgm:spPr/>
      <dgm:t>
        <a:bodyPr/>
        <a:lstStyle/>
        <a:p>
          <a:endParaRPr lang="en-CA"/>
        </a:p>
      </dgm:t>
    </dgm:pt>
    <dgm:pt modelId="{700AD5B4-D170-4D2A-B06A-300C2E392D1D}" type="pres">
      <dgm:prSet presAssocID="{2C3206B1-4DDE-4544-85B3-17323899057F}" presName="root2" presStyleCnt="0"/>
      <dgm:spPr/>
    </dgm:pt>
    <dgm:pt modelId="{2EB43D01-C3EB-4DD1-847F-A5AF0FB835AC}" type="pres">
      <dgm:prSet presAssocID="{2C3206B1-4DDE-4544-85B3-17323899057F}" presName="LevelTwoTextNode" presStyleLbl="node2" presStyleIdx="1" presStyleCnt="2" custScaleX="33552" custScaleY="34378" custLinFactNeighborX="-19360" custLinFactNeighborY="-5051">
        <dgm:presLayoutVars>
          <dgm:chPref val="3"/>
        </dgm:presLayoutVars>
      </dgm:prSet>
      <dgm:spPr/>
      <dgm:t>
        <a:bodyPr/>
        <a:lstStyle/>
        <a:p>
          <a:endParaRPr lang="en-CA"/>
        </a:p>
      </dgm:t>
    </dgm:pt>
    <dgm:pt modelId="{EAC2DCF7-6D30-4C5A-A26E-28A2E292FA55}" type="pres">
      <dgm:prSet presAssocID="{2C3206B1-4DDE-4544-85B3-17323899057F}" presName="level3hierChild" presStyleCnt="0"/>
      <dgm:spPr/>
    </dgm:pt>
    <dgm:pt modelId="{E1A72EDF-D3D4-486C-9DE6-3E126C2EB6E6}" type="pres">
      <dgm:prSet presAssocID="{7D24002C-7188-4363-85CA-0ED4291FFA8E}" presName="conn2-1" presStyleLbl="parChTrans1D3" presStyleIdx="2" presStyleCnt="4"/>
      <dgm:spPr/>
      <dgm:t>
        <a:bodyPr/>
        <a:lstStyle/>
        <a:p>
          <a:endParaRPr lang="en-CA"/>
        </a:p>
      </dgm:t>
    </dgm:pt>
    <dgm:pt modelId="{1280938E-090A-433D-AF78-27285AC9E731}" type="pres">
      <dgm:prSet presAssocID="{7D24002C-7188-4363-85CA-0ED4291FFA8E}" presName="connTx" presStyleLbl="parChTrans1D3" presStyleIdx="2" presStyleCnt="4"/>
      <dgm:spPr/>
      <dgm:t>
        <a:bodyPr/>
        <a:lstStyle/>
        <a:p>
          <a:endParaRPr lang="en-CA"/>
        </a:p>
      </dgm:t>
    </dgm:pt>
    <dgm:pt modelId="{5081581E-6428-4503-A868-50FD5C6FB26C}" type="pres">
      <dgm:prSet presAssocID="{3802650B-DBFC-4334-BA00-5BF942D7F63B}" presName="root2" presStyleCnt="0"/>
      <dgm:spPr/>
    </dgm:pt>
    <dgm:pt modelId="{3E046E5D-203E-4048-AF70-3CD8F9F9822B}" type="pres">
      <dgm:prSet presAssocID="{3802650B-DBFC-4334-BA00-5BF942D7F63B}" presName="LevelTwoTextNode" presStyleLbl="node3" presStyleIdx="2" presStyleCnt="4" custScaleX="24703" custScaleY="37794" custLinFactNeighborX="-46301" custLinFactNeighborY="-11285">
        <dgm:presLayoutVars>
          <dgm:chPref val="3"/>
        </dgm:presLayoutVars>
      </dgm:prSet>
      <dgm:spPr/>
      <dgm:t>
        <a:bodyPr/>
        <a:lstStyle/>
        <a:p>
          <a:endParaRPr lang="en-CA"/>
        </a:p>
      </dgm:t>
    </dgm:pt>
    <dgm:pt modelId="{31BCA464-AE26-424B-B473-0DF47A8F20B4}" type="pres">
      <dgm:prSet presAssocID="{3802650B-DBFC-4334-BA00-5BF942D7F63B}" presName="level3hierChild" presStyleCnt="0"/>
      <dgm:spPr/>
    </dgm:pt>
    <dgm:pt modelId="{39ABE9FF-3300-493C-9183-78D09236DC5E}" type="pres">
      <dgm:prSet presAssocID="{73B00CED-506A-46EB-9509-E09B9354757E}" presName="conn2-1" presStyleLbl="parChTrans1D3" presStyleIdx="3" presStyleCnt="4"/>
      <dgm:spPr/>
      <dgm:t>
        <a:bodyPr/>
        <a:lstStyle/>
        <a:p>
          <a:endParaRPr lang="en-CA"/>
        </a:p>
      </dgm:t>
    </dgm:pt>
    <dgm:pt modelId="{48B65BA2-BB54-4C72-8E9C-DFAFF4E522F3}" type="pres">
      <dgm:prSet presAssocID="{73B00CED-506A-46EB-9509-E09B9354757E}" presName="connTx" presStyleLbl="parChTrans1D3" presStyleIdx="3" presStyleCnt="4"/>
      <dgm:spPr/>
      <dgm:t>
        <a:bodyPr/>
        <a:lstStyle/>
        <a:p>
          <a:endParaRPr lang="en-CA"/>
        </a:p>
      </dgm:t>
    </dgm:pt>
    <dgm:pt modelId="{BFBC6A6D-9036-4FC3-9A02-952A4443C1E2}" type="pres">
      <dgm:prSet presAssocID="{E8C6A9E9-6EAD-4E8A-8D38-FF24AD00F00F}" presName="root2" presStyleCnt="0"/>
      <dgm:spPr/>
    </dgm:pt>
    <dgm:pt modelId="{149605B2-D03B-4B3A-87FA-7DC20FA0932B}" type="pres">
      <dgm:prSet presAssocID="{E8C6A9E9-6EAD-4E8A-8D38-FF24AD00F00F}" presName="LevelTwoTextNode" presStyleLbl="node3" presStyleIdx="3" presStyleCnt="4" custScaleX="27081" custScaleY="33585" custLinFactNeighborX="-46301" custLinFactNeighborY="-13338">
        <dgm:presLayoutVars>
          <dgm:chPref val="3"/>
        </dgm:presLayoutVars>
      </dgm:prSet>
      <dgm:spPr/>
      <dgm:t>
        <a:bodyPr/>
        <a:lstStyle/>
        <a:p>
          <a:endParaRPr lang="en-CA"/>
        </a:p>
      </dgm:t>
    </dgm:pt>
    <dgm:pt modelId="{CC2FC95E-F5C0-4C94-A207-5AD8B3688E98}" type="pres">
      <dgm:prSet presAssocID="{E8C6A9E9-6EAD-4E8A-8D38-FF24AD00F00F}" presName="level3hierChild" presStyleCnt="0"/>
      <dgm:spPr/>
    </dgm:pt>
  </dgm:ptLst>
  <dgm:cxnLst>
    <dgm:cxn modelId="{E462AD2B-0909-4E57-AB16-0BE653EDB38F}" type="presOf" srcId="{DCA37A4A-39AF-4C59-A568-1B0D39B0C705}" destId="{073EADBE-50BF-4401-B801-25138062B9C0}" srcOrd="0" destOrd="0" presId="urn:microsoft.com/office/officeart/2005/8/layout/hierarchy2"/>
    <dgm:cxn modelId="{1DE945DF-4E47-4973-A062-7E684F6AB24E}" type="presOf" srcId="{D0ED6CEA-9869-4EBD-82C3-5478BB6BAAB2}" destId="{A06F6EEE-BEF0-45EE-AA27-56F679807236}" srcOrd="1" destOrd="0" presId="urn:microsoft.com/office/officeart/2005/8/layout/hierarchy2"/>
    <dgm:cxn modelId="{EC1EE5EE-5E2E-46D0-BE6D-E40A047462F8}" type="presOf" srcId="{25838072-4F70-43A0-AC6A-F48EBAA34598}" destId="{E4A4C23F-7131-429D-996A-FB188089EF66}" srcOrd="1" destOrd="0" presId="urn:microsoft.com/office/officeart/2005/8/layout/hierarchy2"/>
    <dgm:cxn modelId="{BF22A428-24C6-4739-97AA-0D6BDE037CDD}" srcId="{DCA37A4A-39AF-4C59-A568-1B0D39B0C705}" destId="{855F90AE-B800-4215-A07E-07CB1057B63A}" srcOrd="0" destOrd="0" parTransId="{25838072-4F70-43A0-AC6A-F48EBAA34598}" sibTransId="{E5BDDAF8-3A07-4308-A87A-6BC7E7B4B41B}"/>
    <dgm:cxn modelId="{C234E8A7-EAFE-492C-A1BF-1DFF06DFC071}" type="presOf" srcId="{998AE41B-841F-4A8D-9FFE-EC8BB46C03BD}" destId="{32EB8439-E7AC-4AC7-B3E2-CC2D09B9E932}" srcOrd="0" destOrd="0" presId="urn:microsoft.com/office/officeart/2005/8/layout/hierarchy2"/>
    <dgm:cxn modelId="{65C100A1-1A62-4110-9A38-3EB859D93563}" srcId="{2C3206B1-4DDE-4544-85B3-17323899057F}" destId="{3802650B-DBFC-4334-BA00-5BF942D7F63B}" srcOrd="0" destOrd="0" parTransId="{7D24002C-7188-4363-85CA-0ED4291FFA8E}" sibTransId="{C58BB151-A65E-4208-ACC8-F6CD6112FE6F}"/>
    <dgm:cxn modelId="{40256717-8145-4AB4-AB27-7CC734BC4160}" srcId="{125E2C7C-AC1D-4805-B48F-808A453DFEFE}" destId="{DCA37A4A-39AF-4C59-A568-1B0D39B0C705}" srcOrd="0" destOrd="0" parTransId="{7E10AEF6-6208-4C67-A6DA-BC225D3FD829}" sibTransId="{C6BF5DC0-E1E8-4F07-B2E6-A716B75A5535}"/>
    <dgm:cxn modelId="{A23892AB-403E-45BD-8DE8-4CD3D6136003}" type="presOf" srcId="{73B00CED-506A-46EB-9509-E09B9354757E}" destId="{48B65BA2-BB54-4C72-8E9C-DFAFF4E522F3}" srcOrd="1" destOrd="0" presId="urn:microsoft.com/office/officeart/2005/8/layout/hierarchy2"/>
    <dgm:cxn modelId="{E036FB06-B50F-4200-90BA-1CE64CD4ED2D}" srcId="{125E2C7C-AC1D-4805-B48F-808A453DFEFE}" destId="{2C3206B1-4DDE-4544-85B3-17323899057F}" srcOrd="1" destOrd="0" parTransId="{BAD82B91-3D6C-451F-8E98-8F297915CC68}" sibTransId="{324BAF6B-A156-47B4-80BD-076F9A616AD7}"/>
    <dgm:cxn modelId="{1DD841D2-C74B-4D1C-82EF-FD1D24B3BEE4}" srcId="{2C3206B1-4DDE-4544-85B3-17323899057F}" destId="{E8C6A9E9-6EAD-4E8A-8D38-FF24AD00F00F}" srcOrd="1" destOrd="0" parTransId="{73B00CED-506A-46EB-9509-E09B9354757E}" sibTransId="{01527134-3C80-4E79-B093-B305DD01BFC5}"/>
    <dgm:cxn modelId="{1F79A648-75B7-495E-BC80-FAFBC4861B3E}" type="presOf" srcId="{BAD82B91-3D6C-451F-8E98-8F297915CC68}" destId="{E38BB513-48F2-4AEC-AACE-CC6C682A1685}" srcOrd="1" destOrd="0" presId="urn:microsoft.com/office/officeart/2005/8/layout/hierarchy2"/>
    <dgm:cxn modelId="{39B3F8A6-9D56-477B-A29C-2C12A4EFFEAC}" type="presOf" srcId="{D0ED6CEA-9869-4EBD-82C3-5478BB6BAAB2}" destId="{6D42CE0A-7546-4C33-AB92-6B24E27BFA56}" srcOrd="0" destOrd="0" presId="urn:microsoft.com/office/officeart/2005/8/layout/hierarchy2"/>
    <dgm:cxn modelId="{B005207C-4E78-4D60-9227-E45861490264}" type="presOf" srcId="{119D7255-19BB-4A34-A9BA-6175048FD194}" destId="{BE815361-F8F6-4179-B467-3731A1AF6808}" srcOrd="0" destOrd="0" presId="urn:microsoft.com/office/officeart/2005/8/layout/hierarchy2"/>
    <dgm:cxn modelId="{B1AD1725-F5DB-4DA2-8489-F60F6763F5B0}" type="presOf" srcId="{855F90AE-B800-4215-A07E-07CB1057B63A}" destId="{51956ECD-F5BC-4634-8393-02D69D2C14D3}" srcOrd="0" destOrd="0" presId="urn:microsoft.com/office/officeart/2005/8/layout/hierarchy2"/>
    <dgm:cxn modelId="{8017D8BF-3ADF-4BC4-B614-C6F624E962FA}" srcId="{998AE41B-841F-4A8D-9FFE-EC8BB46C03BD}" destId="{125E2C7C-AC1D-4805-B48F-808A453DFEFE}" srcOrd="0" destOrd="0" parTransId="{6CA0E68A-A3A5-4CBC-AEA3-A484B33FFAB5}" sibTransId="{8FDE9DE8-C6AF-4B1F-95FF-ADFD157D55FD}"/>
    <dgm:cxn modelId="{58901056-A6C5-4C81-9B82-1E95BF3CE841}" type="presOf" srcId="{3802650B-DBFC-4334-BA00-5BF942D7F63B}" destId="{3E046E5D-203E-4048-AF70-3CD8F9F9822B}" srcOrd="0" destOrd="0" presId="urn:microsoft.com/office/officeart/2005/8/layout/hierarchy2"/>
    <dgm:cxn modelId="{F10151C6-3DDC-46DB-A317-F41F4B7B09C3}" type="presOf" srcId="{73B00CED-506A-46EB-9509-E09B9354757E}" destId="{39ABE9FF-3300-493C-9183-78D09236DC5E}" srcOrd="0" destOrd="0" presId="urn:microsoft.com/office/officeart/2005/8/layout/hierarchy2"/>
    <dgm:cxn modelId="{04A2D98D-EF01-40A6-AF67-7F2D078FB323}" type="presOf" srcId="{BAD82B91-3D6C-451F-8E98-8F297915CC68}" destId="{7AAD251A-AB81-42A4-A731-A76CB41A85F8}" srcOrd="0" destOrd="0" presId="urn:microsoft.com/office/officeart/2005/8/layout/hierarchy2"/>
    <dgm:cxn modelId="{3C85DD1D-8BB9-4D16-9B4C-1E10E60F7933}" type="presOf" srcId="{E8C6A9E9-6EAD-4E8A-8D38-FF24AD00F00F}" destId="{149605B2-D03B-4B3A-87FA-7DC20FA0932B}" srcOrd="0" destOrd="0" presId="urn:microsoft.com/office/officeart/2005/8/layout/hierarchy2"/>
    <dgm:cxn modelId="{610164CF-2512-42EF-89FA-F131A8B8131C}" type="presOf" srcId="{2C3206B1-4DDE-4544-85B3-17323899057F}" destId="{2EB43D01-C3EB-4DD1-847F-A5AF0FB835AC}" srcOrd="0" destOrd="0" presId="urn:microsoft.com/office/officeart/2005/8/layout/hierarchy2"/>
    <dgm:cxn modelId="{BD62B361-26AE-4EB7-8E7C-8F068C516B7E}" srcId="{DCA37A4A-39AF-4C59-A568-1B0D39B0C705}" destId="{119D7255-19BB-4A34-A9BA-6175048FD194}" srcOrd="1" destOrd="0" parTransId="{D0ED6CEA-9869-4EBD-82C3-5478BB6BAAB2}" sibTransId="{CFDFB966-46CA-495C-A9C6-999612F206EF}"/>
    <dgm:cxn modelId="{92D8C5B7-E5C5-4509-93A8-318858BBC8D9}" type="presOf" srcId="{7E10AEF6-6208-4C67-A6DA-BC225D3FD829}" destId="{AF5659B9-1824-45F7-BD8A-E24130060B30}" srcOrd="1" destOrd="0" presId="urn:microsoft.com/office/officeart/2005/8/layout/hierarchy2"/>
    <dgm:cxn modelId="{3009CF85-993C-451F-AC14-9B0A08B843F9}" type="presOf" srcId="{7D24002C-7188-4363-85CA-0ED4291FFA8E}" destId="{1280938E-090A-433D-AF78-27285AC9E731}" srcOrd="1" destOrd="0" presId="urn:microsoft.com/office/officeart/2005/8/layout/hierarchy2"/>
    <dgm:cxn modelId="{E7473C48-83CF-434C-BDF4-19042E0B407F}" type="presOf" srcId="{125E2C7C-AC1D-4805-B48F-808A453DFEFE}" destId="{18ECD9D9-C6F3-4DB7-8CB2-A2E1A291C75F}" srcOrd="0" destOrd="0" presId="urn:microsoft.com/office/officeart/2005/8/layout/hierarchy2"/>
    <dgm:cxn modelId="{177BA4A7-91CE-408F-8B2B-21AD5996E311}" type="presOf" srcId="{7E10AEF6-6208-4C67-A6DA-BC225D3FD829}" destId="{2AD423C7-A137-4355-BA95-7A91E6EF86C5}" srcOrd="0" destOrd="0" presId="urn:microsoft.com/office/officeart/2005/8/layout/hierarchy2"/>
    <dgm:cxn modelId="{9A7345D2-5585-469E-8E86-E22A8770FBEF}" type="presOf" srcId="{7D24002C-7188-4363-85CA-0ED4291FFA8E}" destId="{E1A72EDF-D3D4-486C-9DE6-3E126C2EB6E6}" srcOrd="0" destOrd="0" presId="urn:microsoft.com/office/officeart/2005/8/layout/hierarchy2"/>
    <dgm:cxn modelId="{A0CA57F0-FC91-4FDE-BB34-81CF15E9C638}" type="presOf" srcId="{25838072-4F70-43A0-AC6A-F48EBAA34598}" destId="{5E715B7F-5026-4314-8ADD-B9F0B2198B40}" srcOrd="0" destOrd="0" presId="urn:microsoft.com/office/officeart/2005/8/layout/hierarchy2"/>
    <dgm:cxn modelId="{71F93A60-84A7-4179-8DC7-D86B0188D5E0}" type="presParOf" srcId="{32EB8439-E7AC-4AC7-B3E2-CC2D09B9E932}" destId="{2F00CCD5-B2BF-422C-8230-E000450E0DE7}" srcOrd="0" destOrd="0" presId="urn:microsoft.com/office/officeart/2005/8/layout/hierarchy2"/>
    <dgm:cxn modelId="{9129AFE3-CC31-44F8-9B20-D463A03486A7}" type="presParOf" srcId="{2F00CCD5-B2BF-422C-8230-E000450E0DE7}" destId="{18ECD9D9-C6F3-4DB7-8CB2-A2E1A291C75F}" srcOrd="0" destOrd="0" presId="urn:microsoft.com/office/officeart/2005/8/layout/hierarchy2"/>
    <dgm:cxn modelId="{B4BD27E1-0355-49C2-943C-ABF1CE322DF6}" type="presParOf" srcId="{2F00CCD5-B2BF-422C-8230-E000450E0DE7}" destId="{06746621-69BF-4451-8784-106C038FD2AD}" srcOrd="1" destOrd="0" presId="urn:microsoft.com/office/officeart/2005/8/layout/hierarchy2"/>
    <dgm:cxn modelId="{E1D8DC4D-57B0-431D-850C-CD734B1659B5}" type="presParOf" srcId="{06746621-69BF-4451-8784-106C038FD2AD}" destId="{2AD423C7-A137-4355-BA95-7A91E6EF86C5}" srcOrd="0" destOrd="0" presId="urn:microsoft.com/office/officeart/2005/8/layout/hierarchy2"/>
    <dgm:cxn modelId="{8D019122-33D5-47EF-A132-00AD04CE02B6}" type="presParOf" srcId="{2AD423C7-A137-4355-BA95-7A91E6EF86C5}" destId="{AF5659B9-1824-45F7-BD8A-E24130060B30}" srcOrd="0" destOrd="0" presId="urn:microsoft.com/office/officeart/2005/8/layout/hierarchy2"/>
    <dgm:cxn modelId="{E3F59FEB-C5E8-433E-96BE-F783F23C6924}" type="presParOf" srcId="{06746621-69BF-4451-8784-106C038FD2AD}" destId="{0FED5417-919F-4034-803C-BFAFACDA8BE4}" srcOrd="1" destOrd="0" presId="urn:microsoft.com/office/officeart/2005/8/layout/hierarchy2"/>
    <dgm:cxn modelId="{9558270C-1D25-45BD-9DC3-7FF9B735D2B9}" type="presParOf" srcId="{0FED5417-919F-4034-803C-BFAFACDA8BE4}" destId="{073EADBE-50BF-4401-B801-25138062B9C0}" srcOrd="0" destOrd="0" presId="urn:microsoft.com/office/officeart/2005/8/layout/hierarchy2"/>
    <dgm:cxn modelId="{5498A6BD-CFF8-4788-AE62-3BF38BAFCBF6}" type="presParOf" srcId="{0FED5417-919F-4034-803C-BFAFACDA8BE4}" destId="{6F6A717C-8014-4872-9194-5141B6A07394}" srcOrd="1" destOrd="0" presId="urn:microsoft.com/office/officeart/2005/8/layout/hierarchy2"/>
    <dgm:cxn modelId="{0FEC748F-42CE-4DF2-9F46-EC98FD90A4A6}" type="presParOf" srcId="{6F6A717C-8014-4872-9194-5141B6A07394}" destId="{5E715B7F-5026-4314-8ADD-B9F0B2198B40}" srcOrd="0" destOrd="0" presId="urn:microsoft.com/office/officeart/2005/8/layout/hierarchy2"/>
    <dgm:cxn modelId="{7E1FFE22-5A1D-4E0B-8570-A23054F5A2FA}" type="presParOf" srcId="{5E715B7F-5026-4314-8ADD-B9F0B2198B40}" destId="{E4A4C23F-7131-429D-996A-FB188089EF66}" srcOrd="0" destOrd="0" presId="urn:microsoft.com/office/officeart/2005/8/layout/hierarchy2"/>
    <dgm:cxn modelId="{BAC0BB69-33A6-4C7B-9954-9AD4EAF73BFD}" type="presParOf" srcId="{6F6A717C-8014-4872-9194-5141B6A07394}" destId="{D33CD1ED-5A3D-4A50-B272-672DA574466C}" srcOrd="1" destOrd="0" presId="urn:microsoft.com/office/officeart/2005/8/layout/hierarchy2"/>
    <dgm:cxn modelId="{41DFB7EA-3E7E-4A2F-9F57-4FD642978C7D}" type="presParOf" srcId="{D33CD1ED-5A3D-4A50-B272-672DA574466C}" destId="{51956ECD-F5BC-4634-8393-02D69D2C14D3}" srcOrd="0" destOrd="0" presId="urn:microsoft.com/office/officeart/2005/8/layout/hierarchy2"/>
    <dgm:cxn modelId="{9DA53CEA-6CC1-4134-84E7-1652F37F63AF}" type="presParOf" srcId="{D33CD1ED-5A3D-4A50-B272-672DA574466C}" destId="{7428AF0E-4B82-4EF1-B10A-C22D3B33796B}" srcOrd="1" destOrd="0" presId="urn:microsoft.com/office/officeart/2005/8/layout/hierarchy2"/>
    <dgm:cxn modelId="{5DDFB996-4323-452D-B4E6-CCE891F11B7D}" type="presParOf" srcId="{6F6A717C-8014-4872-9194-5141B6A07394}" destId="{6D42CE0A-7546-4C33-AB92-6B24E27BFA56}" srcOrd="2" destOrd="0" presId="urn:microsoft.com/office/officeart/2005/8/layout/hierarchy2"/>
    <dgm:cxn modelId="{BC406E31-05EC-448A-8051-FDBD5D0D6380}" type="presParOf" srcId="{6D42CE0A-7546-4C33-AB92-6B24E27BFA56}" destId="{A06F6EEE-BEF0-45EE-AA27-56F679807236}" srcOrd="0" destOrd="0" presId="urn:microsoft.com/office/officeart/2005/8/layout/hierarchy2"/>
    <dgm:cxn modelId="{E2615E90-F09A-42D0-95F1-54A4299EA7D7}" type="presParOf" srcId="{6F6A717C-8014-4872-9194-5141B6A07394}" destId="{7226F9FE-1E35-4B37-8FD3-CC49F14D8FB4}" srcOrd="3" destOrd="0" presId="urn:microsoft.com/office/officeart/2005/8/layout/hierarchy2"/>
    <dgm:cxn modelId="{889A48BD-C817-4E0E-ADD5-855E8C6D2EAD}" type="presParOf" srcId="{7226F9FE-1E35-4B37-8FD3-CC49F14D8FB4}" destId="{BE815361-F8F6-4179-B467-3731A1AF6808}" srcOrd="0" destOrd="0" presId="urn:microsoft.com/office/officeart/2005/8/layout/hierarchy2"/>
    <dgm:cxn modelId="{CD859903-477C-4BBD-8E89-FE8779AD2F91}" type="presParOf" srcId="{7226F9FE-1E35-4B37-8FD3-CC49F14D8FB4}" destId="{657519F3-88FE-41AD-872D-332653BCBDF0}" srcOrd="1" destOrd="0" presId="urn:microsoft.com/office/officeart/2005/8/layout/hierarchy2"/>
    <dgm:cxn modelId="{98205C31-2EFA-43B4-9506-DA52AF5B8072}" type="presParOf" srcId="{06746621-69BF-4451-8784-106C038FD2AD}" destId="{7AAD251A-AB81-42A4-A731-A76CB41A85F8}" srcOrd="2" destOrd="0" presId="urn:microsoft.com/office/officeart/2005/8/layout/hierarchy2"/>
    <dgm:cxn modelId="{8CEA1017-B768-42CC-B12C-E15BED953CC9}" type="presParOf" srcId="{7AAD251A-AB81-42A4-A731-A76CB41A85F8}" destId="{E38BB513-48F2-4AEC-AACE-CC6C682A1685}" srcOrd="0" destOrd="0" presId="urn:microsoft.com/office/officeart/2005/8/layout/hierarchy2"/>
    <dgm:cxn modelId="{A908C480-E2C6-4735-BCB3-1580F8B9BEF1}" type="presParOf" srcId="{06746621-69BF-4451-8784-106C038FD2AD}" destId="{700AD5B4-D170-4D2A-B06A-300C2E392D1D}" srcOrd="3" destOrd="0" presId="urn:microsoft.com/office/officeart/2005/8/layout/hierarchy2"/>
    <dgm:cxn modelId="{2A5E839B-5DB7-4148-8151-86A39412B461}" type="presParOf" srcId="{700AD5B4-D170-4D2A-B06A-300C2E392D1D}" destId="{2EB43D01-C3EB-4DD1-847F-A5AF0FB835AC}" srcOrd="0" destOrd="0" presId="urn:microsoft.com/office/officeart/2005/8/layout/hierarchy2"/>
    <dgm:cxn modelId="{514C7982-6157-461A-B264-2082772F1B49}" type="presParOf" srcId="{700AD5B4-D170-4D2A-B06A-300C2E392D1D}" destId="{EAC2DCF7-6D30-4C5A-A26E-28A2E292FA55}" srcOrd="1" destOrd="0" presId="urn:microsoft.com/office/officeart/2005/8/layout/hierarchy2"/>
    <dgm:cxn modelId="{20567625-B9B4-4E4B-ADF0-0A51575D7A08}" type="presParOf" srcId="{EAC2DCF7-6D30-4C5A-A26E-28A2E292FA55}" destId="{E1A72EDF-D3D4-486C-9DE6-3E126C2EB6E6}" srcOrd="0" destOrd="0" presId="urn:microsoft.com/office/officeart/2005/8/layout/hierarchy2"/>
    <dgm:cxn modelId="{80E27492-88AA-4425-A6AF-729D25659D2B}" type="presParOf" srcId="{E1A72EDF-D3D4-486C-9DE6-3E126C2EB6E6}" destId="{1280938E-090A-433D-AF78-27285AC9E731}" srcOrd="0" destOrd="0" presId="urn:microsoft.com/office/officeart/2005/8/layout/hierarchy2"/>
    <dgm:cxn modelId="{92514D81-7D3F-4FA0-8272-901270D98492}" type="presParOf" srcId="{EAC2DCF7-6D30-4C5A-A26E-28A2E292FA55}" destId="{5081581E-6428-4503-A868-50FD5C6FB26C}" srcOrd="1" destOrd="0" presId="urn:microsoft.com/office/officeart/2005/8/layout/hierarchy2"/>
    <dgm:cxn modelId="{09B96E98-AF60-4737-97B3-C8E754EF6B7C}" type="presParOf" srcId="{5081581E-6428-4503-A868-50FD5C6FB26C}" destId="{3E046E5D-203E-4048-AF70-3CD8F9F9822B}" srcOrd="0" destOrd="0" presId="urn:microsoft.com/office/officeart/2005/8/layout/hierarchy2"/>
    <dgm:cxn modelId="{E2479240-E6E1-4D25-AF50-C8A4F07D29A6}" type="presParOf" srcId="{5081581E-6428-4503-A868-50FD5C6FB26C}" destId="{31BCA464-AE26-424B-B473-0DF47A8F20B4}" srcOrd="1" destOrd="0" presId="urn:microsoft.com/office/officeart/2005/8/layout/hierarchy2"/>
    <dgm:cxn modelId="{F5E795A1-7660-4A9F-9656-B1AFDB26FC95}" type="presParOf" srcId="{EAC2DCF7-6D30-4C5A-A26E-28A2E292FA55}" destId="{39ABE9FF-3300-493C-9183-78D09236DC5E}" srcOrd="2" destOrd="0" presId="urn:microsoft.com/office/officeart/2005/8/layout/hierarchy2"/>
    <dgm:cxn modelId="{DF8D9D6B-72D2-4F7B-8CD1-42534B167A11}" type="presParOf" srcId="{39ABE9FF-3300-493C-9183-78D09236DC5E}" destId="{48B65BA2-BB54-4C72-8E9C-DFAFF4E522F3}" srcOrd="0" destOrd="0" presId="urn:microsoft.com/office/officeart/2005/8/layout/hierarchy2"/>
    <dgm:cxn modelId="{3624A876-234A-4F71-9847-694DE46FE7C3}" type="presParOf" srcId="{EAC2DCF7-6D30-4C5A-A26E-28A2E292FA55}" destId="{BFBC6A6D-9036-4FC3-9A02-952A4443C1E2}" srcOrd="3" destOrd="0" presId="urn:microsoft.com/office/officeart/2005/8/layout/hierarchy2"/>
    <dgm:cxn modelId="{CBCE1C2A-B48E-4054-821C-02CDF23C8D5B}" type="presParOf" srcId="{BFBC6A6D-9036-4FC3-9A02-952A4443C1E2}" destId="{149605B2-D03B-4B3A-87FA-7DC20FA0932B}" srcOrd="0" destOrd="0" presId="urn:microsoft.com/office/officeart/2005/8/layout/hierarchy2"/>
    <dgm:cxn modelId="{30E6FA2F-9016-4A45-A376-DC49C7B756BF}" type="presParOf" srcId="{BFBC6A6D-9036-4FC3-9A02-952A4443C1E2}" destId="{CC2FC95E-F5C0-4C94-A207-5AD8B3688E98}"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852173-9C93-4285-8722-8457B8139B25}">
      <dsp:nvSpPr>
        <dsp:cNvPr id="0" name=""/>
        <dsp:cNvSpPr/>
      </dsp:nvSpPr>
      <dsp:spPr>
        <a:xfrm>
          <a:off x="4482" y="1752155"/>
          <a:ext cx="1194626" cy="8545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zh-TW" altLang="en-US" sz="4000" kern="1200" dirty="0"/>
            <a:t>緣起</a:t>
          </a:r>
          <a:endParaRPr lang="en-CA" sz="4000" kern="1200" dirty="0"/>
        </a:p>
      </dsp:txBody>
      <dsp:txXfrm>
        <a:off x="4482" y="1752155"/>
        <a:ext cx="1194626" cy="854591"/>
      </dsp:txXfrm>
    </dsp:sp>
    <dsp:sp modelId="{8CA826A0-46DA-45D5-93DD-AD9D46A43637}">
      <dsp:nvSpPr>
        <dsp:cNvPr id="0" name=""/>
        <dsp:cNvSpPr/>
      </dsp:nvSpPr>
      <dsp:spPr>
        <a:xfrm rot="17686281">
          <a:off x="861399" y="1641000"/>
          <a:ext cx="1162507" cy="21358"/>
        </a:xfrm>
        <a:custGeom>
          <a:avLst/>
          <a:gdLst/>
          <a:ahLst/>
          <a:cxnLst/>
          <a:rect l="0" t="0" r="0" b="0"/>
          <a:pathLst>
            <a:path>
              <a:moveTo>
                <a:pt x="0" y="10679"/>
              </a:moveTo>
              <a:lnTo>
                <a:pt x="1162507" y="106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rot="17686281">
        <a:off x="1413590" y="1622617"/>
        <a:ext cx="58125" cy="58125"/>
      </dsp:txXfrm>
    </dsp:sp>
    <dsp:sp modelId="{B7F27381-3223-483E-B284-F040ACCE889C}">
      <dsp:nvSpPr>
        <dsp:cNvPr id="0" name=""/>
        <dsp:cNvSpPr/>
      </dsp:nvSpPr>
      <dsp:spPr>
        <a:xfrm>
          <a:off x="1686197" y="808143"/>
          <a:ext cx="1458560" cy="6315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zh-TW" altLang="en-US" sz="4000" kern="1200" dirty="0"/>
            <a:t>流轉</a:t>
          </a:r>
          <a:endParaRPr lang="en-CA" sz="4000" kern="1200" dirty="0"/>
        </a:p>
      </dsp:txBody>
      <dsp:txXfrm>
        <a:off x="1686197" y="808143"/>
        <a:ext cx="1458560" cy="631530"/>
      </dsp:txXfrm>
    </dsp:sp>
    <dsp:sp modelId="{A63F7253-C30D-4D5A-B98A-808C75EDCEC7}">
      <dsp:nvSpPr>
        <dsp:cNvPr id="0" name=""/>
        <dsp:cNvSpPr/>
      </dsp:nvSpPr>
      <dsp:spPr>
        <a:xfrm rot="19046282">
          <a:off x="3007127" y="759877"/>
          <a:ext cx="1044821" cy="21358"/>
        </a:xfrm>
        <a:custGeom>
          <a:avLst/>
          <a:gdLst/>
          <a:ahLst/>
          <a:cxnLst/>
          <a:rect l="0" t="0" r="0" b="0"/>
          <a:pathLst>
            <a:path>
              <a:moveTo>
                <a:pt x="0" y="10679"/>
              </a:moveTo>
              <a:lnTo>
                <a:pt x="1044821" y="106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rot="19046282">
        <a:off x="3503417" y="744436"/>
        <a:ext cx="52241" cy="52241"/>
      </dsp:txXfrm>
    </dsp:sp>
    <dsp:sp modelId="{393D03C8-A83F-4A77-B8F2-178CF5FDDBD3}">
      <dsp:nvSpPr>
        <dsp:cNvPr id="0" name=""/>
        <dsp:cNvSpPr/>
      </dsp:nvSpPr>
      <dsp:spPr>
        <a:xfrm>
          <a:off x="3914318" y="50416"/>
          <a:ext cx="3972381" cy="7335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zh-TW" altLang="en-US" sz="4000" kern="1200" dirty="0"/>
            <a:t>此有故彼有</a:t>
          </a:r>
          <a:r>
            <a:rPr lang="en-US" sz="1800" kern="1200" dirty="0"/>
            <a:t> </a:t>
          </a:r>
          <a:endParaRPr lang="en-CA" sz="1800" kern="1200" dirty="0"/>
        </a:p>
      </dsp:txBody>
      <dsp:txXfrm>
        <a:off x="3914318" y="50416"/>
        <a:ext cx="3972381" cy="733576"/>
      </dsp:txXfrm>
    </dsp:sp>
    <dsp:sp modelId="{D667D3F0-FC7E-493E-B282-44C2F9931A08}">
      <dsp:nvSpPr>
        <dsp:cNvPr id="0" name=""/>
        <dsp:cNvSpPr/>
      </dsp:nvSpPr>
      <dsp:spPr>
        <a:xfrm rot="2315812">
          <a:off x="3059026" y="1358063"/>
          <a:ext cx="784929" cy="21358"/>
        </a:xfrm>
        <a:custGeom>
          <a:avLst/>
          <a:gdLst/>
          <a:ahLst/>
          <a:cxnLst/>
          <a:rect l="0" t="0" r="0" b="0"/>
          <a:pathLst>
            <a:path>
              <a:moveTo>
                <a:pt x="0" y="10679"/>
              </a:moveTo>
              <a:lnTo>
                <a:pt x="784929" y="106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rot="2315812">
        <a:off x="3431867" y="1349119"/>
        <a:ext cx="39246" cy="39246"/>
      </dsp:txXfrm>
    </dsp:sp>
    <dsp:sp modelId="{EE12523F-E81E-4381-859F-CF4D8A80D23C}">
      <dsp:nvSpPr>
        <dsp:cNvPr id="0" name=""/>
        <dsp:cNvSpPr/>
      </dsp:nvSpPr>
      <dsp:spPr>
        <a:xfrm>
          <a:off x="3758223" y="1272868"/>
          <a:ext cx="4128476" cy="6814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zh-TW" altLang="en-US" sz="4000" kern="1200" dirty="0"/>
            <a:t>此生故彼生</a:t>
          </a:r>
          <a:endParaRPr lang="en-CA" sz="4000" kern="1200" dirty="0"/>
        </a:p>
      </dsp:txBody>
      <dsp:txXfrm>
        <a:off x="3758223" y="1272868"/>
        <a:ext cx="4128476" cy="681417"/>
      </dsp:txXfrm>
    </dsp:sp>
    <dsp:sp modelId="{6E61D872-AAD6-4E7B-A967-5F2CF195D69A}">
      <dsp:nvSpPr>
        <dsp:cNvPr id="0" name=""/>
        <dsp:cNvSpPr/>
      </dsp:nvSpPr>
      <dsp:spPr>
        <a:xfrm rot="4119843">
          <a:off x="836197" y="2700141"/>
          <a:ext cx="1140935" cy="21358"/>
        </a:xfrm>
        <a:custGeom>
          <a:avLst/>
          <a:gdLst/>
          <a:ahLst/>
          <a:cxnLst/>
          <a:rect l="0" t="0" r="0" b="0"/>
          <a:pathLst>
            <a:path>
              <a:moveTo>
                <a:pt x="0" y="10679"/>
              </a:moveTo>
              <a:lnTo>
                <a:pt x="1140935" y="106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rot="4119843">
        <a:off x="1378142" y="2682297"/>
        <a:ext cx="57046" cy="57046"/>
      </dsp:txXfrm>
    </dsp:sp>
    <dsp:sp modelId="{D07CEB7B-57E6-4576-96B4-84F22BB83F92}">
      <dsp:nvSpPr>
        <dsp:cNvPr id="0" name=""/>
        <dsp:cNvSpPr/>
      </dsp:nvSpPr>
      <dsp:spPr>
        <a:xfrm>
          <a:off x="1614222" y="2923524"/>
          <a:ext cx="1757253" cy="6373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zh-TW" altLang="en-US" sz="4000" kern="1200" dirty="0"/>
            <a:t>還滅</a:t>
          </a:r>
          <a:endParaRPr lang="en-CA" sz="4000" kern="1200" dirty="0"/>
        </a:p>
      </dsp:txBody>
      <dsp:txXfrm>
        <a:off x="1614222" y="2923524"/>
        <a:ext cx="1757253" cy="637333"/>
      </dsp:txXfrm>
    </dsp:sp>
    <dsp:sp modelId="{BDAEB94F-4E5D-45A9-88A9-4CA86A6C54FE}">
      <dsp:nvSpPr>
        <dsp:cNvPr id="0" name=""/>
        <dsp:cNvSpPr/>
      </dsp:nvSpPr>
      <dsp:spPr>
        <a:xfrm rot="18365773">
          <a:off x="3226599" y="2946585"/>
          <a:ext cx="705238" cy="21358"/>
        </a:xfrm>
        <a:custGeom>
          <a:avLst/>
          <a:gdLst/>
          <a:ahLst/>
          <a:cxnLst/>
          <a:rect l="0" t="0" r="0" b="0"/>
          <a:pathLst>
            <a:path>
              <a:moveTo>
                <a:pt x="0" y="10679"/>
              </a:moveTo>
              <a:lnTo>
                <a:pt x="705238" y="106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rot="18365773">
        <a:off x="3561587" y="2939633"/>
        <a:ext cx="35261" cy="35261"/>
      </dsp:txXfrm>
    </dsp:sp>
    <dsp:sp modelId="{2E1F7FED-1299-4963-9DA4-27535156E8EC}">
      <dsp:nvSpPr>
        <dsp:cNvPr id="0" name=""/>
        <dsp:cNvSpPr/>
      </dsp:nvSpPr>
      <dsp:spPr>
        <a:xfrm>
          <a:off x="3786961" y="2332326"/>
          <a:ext cx="4099738" cy="6800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zh-TW" altLang="en-US" sz="4000" kern="1200" dirty="0"/>
            <a:t>此無故彼無</a:t>
          </a:r>
          <a:endParaRPr lang="en-CA" sz="4000" kern="1200" dirty="0"/>
        </a:p>
      </dsp:txBody>
      <dsp:txXfrm>
        <a:off x="3786961" y="2332326"/>
        <a:ext cx="4099738" cy="680023"/>
      </dsp:txXfrm>
    </dsp:sp>
    <dsp:sp modelId="{E4664997-73A7-4A99-9B2A-463128EA2511}">
      <dsp:nvSpPr>
        <dsp:cNvPr id="0" name=""/>
        <dsp:cNvSpPr/>
      </dsp:nvSpPr>
      <dsp:spPr>
        <a:xfrm rot="2752977">
          <a:off x="3231714" y="3561706"/>
          <a:ext cx="919866" cy="21358"/>
        </a:xfrm>
        <a:custGeom>
          <a:avLst/>
          <a:gdLst/>
          <a:ahLst/>
          <a:cxnLst/>
          <a:rect l="0" t="0" r="0" b="0"/>
          <a:pathLst>
            <a:path>
              <a:moveTo>
                <a:pt x="0" y="10679"/>
              </a:moveTo>
              <a:lnTo>
                <a:pt x="919866" y="106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rot="2752977">
        <a:off x="3668651" y="3549389"/>
        <a:ext cx="45993" cy="45993"/>
      </dsp:txXfrm>
    </dsp:sp>
    <dsp:sp modelId="{583EDFBE-D2CA-45DD-BB14-746EE86D3C8C}">
      <dsp:nvSpPr>
        <dsp:cNvPr id="0" name=""/>
        <dsp:cNvSpPr/>
      </dsp:nvSpPr>
      <dsp:spPr>
        <a:xfrm>
          <a:off x="4011819" y="3539757"/>
          <a:ext cx="3793909" cy="7256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zh-TW" altLang="en-US" sz="4000" kern="1200" dirty="0"/>
            <a:t>此滅故彼滅</a:t>
          </a:r>
          <a:endParaRPr lang="en-CA" sz="4000" kern="1200" dirty="0"/>
        </a:p>
      </dsp:txBody>
      <dsp:txXfrm>
        <a:off x="4011819" y="3539757"/>
        <a:ext cx="3793909" cy="72564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ECD9D9-C6F3-4DB7-8CB2-A2E1A291C75F}">
      <dsp:nvSpPr>
        <dsp:cNvPr id="0" name=""/>
        <dsp:cNvSpPr/>
      </dsp:nvSpPr>
      <dsp:spPr>
        <a:xfrm>
          <a:off x="0" y="1928583"/>
          <a:ext cx="783018" cy="11159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zh-TW" altLang="en-US" sz="3400" kern="1200" dirty="0"/>
            <a:t>緣起</a:t>
          </a:r>
          <a:endParaRPr lang="en-CA" sz="3400" kern="1200" dirty="0"/>
        </a:p>
      </dsp:txBody>
      <dsp:txXfrm>
        <a:off x="0" y="1928583"/>
        <a:ext cx="783018" cy="1115983"/>
      </dsp:txXfrm>
    </dsp:sp>
    <dsp:sp modelId="{2AD423C7-A137-4355-BA95-7A91E6EF86C5}">
      <dsp:nvSpPr>
        <dsp:cNvPr id="0" name=""/>
        <dsp:cNvSpPr/>
      </dsp:nvSpPr>
      <dsp:spPr>
        <a:xfrm rot="17948296">
          <a:off x="512665" y="2006122"/>
          <a:ext cx="1053840" cy="40429"/>
        </a:xfrm>
        <a:custGeom>
          <a:avLst/>
          <a:gdLst/>
          <a:ahLst/>
          <a:cxnLst/>
          <a:rect l="0" t="0" r="0" b="0"/>
          <a:pathLst>
            <a:path>
              <a:moveTo>
                <a:pt x="0" y="20214"/>
              </a:moveTo>
              <a:lnTo>
                <a:pt x="1053840"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rot="17948296">
        <a:off x="1013239" y="1999991"/>
        <a:ext cx="52692" cy="52692"/>
      </dsp:txXfrm>
    </dsp:sp>
    <dsp:sp modelId="{073EADBE-50BF-4401-B801-25138062B9C0}">
      <dsp:nvSpPr>
        <dsp:cNvPr id="0" name=""/>
        <dsp:cNvSpPr/>
      </dsp:nvSpPr>
      <dsp:spPr>
        <a:xfrm>
          <a:off x="1296153" y="1008109"/>
          <a:ext cx="1720533" cy="11159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zh-TW" altLang="en-US" sz="4000" b="1" kern="1200" dirty="0">
              <a:solidFill>
                <a:srgbClr val="FFC000"/>
              </a:solidFill>
            </a:rPr>
            <a:t>流轉</a:t>
          </a:r>
          <a:endParaRPr lang="en-CA" sz="4000" b="1" kern="1200" dirty="0">
            <a:solidFill>
              <a:srgbClr val="FFC000"/>
            </a:solidFill>
          </a:endParaRPr>
        </a:p>
      </dsp:txBody>
      <dsp:txXfrm>
        <a:off x="1296153" y="1008109"/>
        <a:ext cx="1720533" cy="1115983"/>
      </dsp:txXfrm>
    </dsp:sp>
    <dsp:sp modelId="{5E715B7F-5026-4314-8ADD-B9F0B2198B40}">
      <dsp:nvSpPr>
        <dsp:cNvPr id="0" name=""/>
        <dsp:cNvSpPr/>
      </dsp:nvSpPr>
      <dsp:spPr>
        <a:xfrm rot="19892959">
          <a:off x="2892580" y="1056331"/>
          <a:ext cx="2055213" cy="40429"/>
        </a:xfrm>
        <a:custGeom>
          <a:avLst/>
          <a:gdLst/>
          <a:ahLst/>
          <a:cxnLst/>
          <a:rect l="0" t="0" r="0" b="0"/>
          <a:pathLst>
            <a:path>
              <a:moveTo>
                <a:pt x="0" y="20214"/>
              </a:moveTo>
              <a:lnTo>
                <a:pt x="2055213"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CA" sz="700" kern="1200"/>
        </a:p>
      </dsp:txBody>
      <dsp:txXfrm rot="19892959">
        <a:off x="3868807" y="1025166"/>
        <a:ext cx="102760" cy="102760"/>
      </dsp:txXfrm>
    </dsp:sp>
    <dsp:sp modelId="{51956ECD-F5BC-4634-8393-02D69D2C14D3}">
      <dsp:nvSpPr>
        <dsp:cNvPr id="0" name=""/>
        <dsp:cNvSpPr/>
      </dsp:nvSpPr>
      <dsp:spPr>
        <a:xfrm>
          <a:off x="4823687" y="29001"/>
          <a:ext cx="2515672" cy="11159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zh-TW" altLang="en-US" sz="4800" b="1" kern="1200" dirty="0">
              <a:solidFill>
                <a:srgbClr val="FFC000"/>
              </a:solidFill>
            </a:rPr>
            <a:t>苦</a:t>
          </a:r>
          <a:endParaRPr lang="en-CA" sz="4800" b="1" kern="1200" dirty="0">
            <a:solidFill>
              <a:srgbClr val="FFC000"/>
            </a:solidFill>
          </a:endParaRPr>
        </a:p>
      </dsp:txBody>
      <dsp:txXfrm>
        <a:off x="4823687" y="29001"/>
        <a:ext cx="2515672" cy="1115983"/>
      </dsp:txXfrm>
    </dsp:sp>
    <dsp:sp modelId="{6D42CE0A-7546-4C33-AB92-6B24E27BFA56}">
      <dsp:nvSpPr>
        <dsp:cNvPr id="0" name=""/>
        <dsp:cNvSpPr/>
      </dsp:nvSpPr>
      <dsp:spPr>
        <a:xfrm rot="548901">
          <a:off x="3005163" y="1689925"/>
          <a:ext cx="1811924" cy="40429"/>
        </a:xfrm>
        <a:custGeom>
          <a:avLst/>
          <a:gdLst/>
          <a:ahLst/>
          <a:cxnLst/>
          <a:rect l="0" t="0" r="0" b="0"/>
          <a:pathLst>
            <a:path>
              <a:moveTo>
                <a:pt x="0" y="20214"/>
              </a:moveTo>
              <a:lnTo>
                <a:pt x="1811924"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CA" sz="600" kern="1200"/>
        </a:p>
      </dsp:txBody>
      <dsp:txXfrm rot="548901">
        <a:off x="3865827" y="1664842"/>
        <a:ext cx="90596" cy="90596"/>
      </dsp:txXfrm>
    </dsp:sp>
    <dsp:sp modelId="{BE815361-F8F6-4179-B467-3731A1AF6808}">
      <dsp:nvSpPr>
        <dsp:cNvPr id="0" name=""/>
        <dsp:cNvSpPr/>
      </dsp:nvSpPr>
      <dsp:spPr>
        <a:xfrm>
          <a:off x="4805564" y="1296188"/>
          <a:ext cx="2517569" cy="11159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zh-TW" altLang="en-US" sz="4800" b="1" kern="1200" dirty="0">
              <a:solidFill>
                <a:srgbClr val="FFC000"/>
              </a:solidFill>
            </a:rPr>
            <a:t>集</a:t>
          </a:r>
          <a:endParaRPr lang="en-CA" sz="4800" b="1" kern="1200" dirty="0">
            <a:solidFill>
              <a:srgbClr val="FFC000"/>
            </a:solidFill>
          </a:endParaRPr>
        </a:p>
      </dsp:txBody>
      <dsp:txXfrm>
        <a:off x="4805564" y="1296188"/>
        <a:ext cx="2517569" cy="1115983"/>
      </dsp:txXfrm>
    </dsp:sp>
    <dsp:sp modelId="{7AAD251A-AB81-42A4-A731-A76CB41A85F8}">
      <dsp:nvSpPr>
        <dsp:cNvPr id="0" name=""/>
        <dsp:cNvSpPr/>
      </dsp:nvSpPr>
      <dsp:spPr>
        <a:xfrm rot="4245572">
          <a:off x="390067" y="3019709"/>
          <a:ext cx="1172171" cy="40429"/>
        </a:xfrm>
        <a:custGeom>
          <a:avLst/>
          <a:gdLst/>
          <a:ahLst/>
          <a:cxnLst/>
          <a:rect l="0" t="0" r="0" b="0"/>
          <a:pathLst>
            <a:path>
              <a:moveTo>
                <a:pt x="0" y="20214"/>
              </a:moveTo>
              <a:lnTo>
                <a:pt x="1172171"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rot="4245572">
        <a:off x="946849" y="3010619"/>
        <a:ext cx="58608" cy="58608"/>
      </dsp:txXfrm>
    </dsp:sp>
    <dsp:sp modelId="{2EB43D01-C3EB-4DD1-847F-A5AF0FB835AC}">
      <dsp:nvSpPr>
        <dsp:cNvPr id="0" name=""/>
        <dsp:cNvSpPr/>
      </dsp:nvSpPr>
      <dsp:spPr>
        <a:xfrm>
          <a:off x="1169288" y="3035281"/>
          <a:ext cx="1878624" cy="11159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zh-TW" altLang="en-US" sz="4000" b="1" kern="1200">
              <a:solidFill>
                <a:srgbClr val="FFC000"/>
              </a:solidFill>
            </a:rPr>
            <a:t>還滅</a:t>
          </a:r>
          <a:endParaRPr lang="en-CA" sz="4000" b="1" kern="1200" dirty="0">
            <a:solidFill>
              <a:srgbClr val="FFC000"/>
            </a:solidFill>
          </a:endParaRPr>
        </a:p>
      </dsp:txBody>
      <dsp:txXfrm>
        <a:off x="1169288" y="3035281"/>
        <a:ext cx="1878624" cy="1115983"/>
      </dsp:txXfrm>
    </dsp:sp>
    <dsp:sp modelId="{E1A72EDF-D3D4-486C-9DE6-3E126C2EB6E6}">
      <dsp:nvSpPr>
        <dsp:cNvPr id="0" name=""/>
        <dsp:cNvSpPr/>
      </dsp:nvSpPr>
      <dsp:spPr>
        <a:xfrm rot="20702875">
          <a:off x="3016796" y="3335945"/>
          <a:ext cx="1838006" cy="40429"/>
        </a:xfrm>
        <a:custGeom>
          <a:avLst/>
          <a:gdLst/>
          <a:ahLst/>
          <a:cxnLst/>
          <a:rect l="0" t="0" r="0" b="0"/>
          <a:pathLst>
            <a:path>
              <a:moveTo>
                <a:pt x="0" y="20214"/>
              </a:moveTo>
              <a:lnTo>
                <a:pt x="1838006"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CA" sz="600" kern="1200"/>
        </a:p>
      </dsp:txBody>
      <dsp:txXfrm rot="20702875">
        <a:off x="3889849" y="3310210"/>
        <a:ext cx="91900" cy="91900"/>
      </dsp:txXfrm>
    </dsp:sp>
    <dsp:sp modelId="{3E046E5D-203E-4048-AF70-3CD8F9F9822B}">
      <dsp:nvSpPr>
        <dsp:cNvPr id="0" name=""/>
        <dsp:cNvSpPr/>
      </dsp:nvSpPr>
      <dsp:spPr>
        <a:xfrm>
          <a:off x="4823687" y="2561055"/>
          <a:ext cx="2574171" cy="11159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zh-TW" altLang="en-US" sz="4800" b="1" kern="1200" dirty="0">
              <a:solidFill>
                <a:srgbClr val="FFC000"/>
              </a:solidFill>
            </a:rPr>
            <a:t>滅</a:t>
          </a:r>
          <a:endParaRPr lang="en-CA" sz="4800" b="1" kern="1200" dirty="0">
            <a:solidFill>
              <a:srgbClr val="FFC000"/>
            </a:solidFill>
          </a:endParaRPr>
        </a:p>
      </dsp:txBody>
      <dsp:txXfrm>
        <a:off x="4823687" y="2561055"/>
        <a:ext cx="2574171" cy="1115983"/>
      </dsp:txXfrm>
    </dsp:sp>
    <dsp:sp modelId="{39ABE9FF-3300-493C-9183-78D09236DC5E}">
      <dsp:nvSpPr>
        <dsp:cNvPr id="0" name=""/>
        <dsp:cNvSpPr/>
      </dsp:nvSpPr>
      <dsp:spPr>
        <a:xfrm rot="1386957">
          <a:off x="2966948" y="3968959"/>
          <a:ext cx="2016848" cy="40429"/>
        </a:xfrm>
        <a:custGeom>
          <a:avLst/>
          <a:gdLst/>
          <a:ahLst/>
          <a:cxnLst/>
          <a:rect l="0" t="0" r="0" b="0"/>
          <a:pathLst>
            <a:path>
              <a:moveTo>
                <a:pt x="0" y="20214"/>
              </a:moveTo>
              <a:lnTo>
                <a:pt x="2016848"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CA" sz="700" kern="1200"/>
        </a:p>
      </dsp:txBody>
      <dsp:txXfrm rot="1386957">
        <a:off x="3924951" y="3938752"/>
        <a:ext cx="100842" cy="100842"/>
      </dsp:txXfrm>
    </dsp:sp>
    <dsp:sp modelId="{149605B2-D03B-4B3A-87FA-7DC20FA0932B}">
      <dsp:nvSpPr>
        <dsp:cNvPr id="0" name=""/>
        <dsp:cNvSpPr/>
      </dsp:nvSpPr>
      <dsp:spPr>
        <a:xfrm>
          <a:off x="4902833" y="3827082"/>
          <a:ext cx="2506811" cy="11159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zh-TW" altLang="en-US" sz="4800" b="1" kern="1200" dirty="0">
              <a:solidFill>
                <a:srgbClr val="FFC000"/>
              </a:solidFill>
            </a:rPr>
            <a:t>道</a:t>
          </a:r>
          <a:endParaRPr lang="en-CA" sz="4800" b="1" kern="1200" dirty="0">
            <a:solidFill>
              <a:srgbClr val="FFC000"/>
            </a:solidFill>
          </a:endParaRPr>
        </a:p>
      </dsp:txBody>
      <dsp:txXfrm>
        <a:off x="4902833" y="3827082"/>
        <a:ext cx="2506811" cy="111598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ECD9D9-C6F3-4DB7-8CB2-A2E1A291C75F}">
      <dsp:nvSpPr>
        <dsp:cNvPr id="0" name=""/>
        <dsp:cNvSpPr/>
      </dsp:nvSpPr>
      <dsp:spPr>
        <a:xfrm>
          <a:off x="0" y="1804547"/>
          <a:ext cx="1105237" cy="7623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en-US" sz="1500" kern="1200" dirty="0"/>
        </a:p>
        <a:p>
          <a:pPr lvl="0" algn="ctr" defTabSz="666750">
            <a:lnSpc>
              <a:spcPct val="90000"/>
            </a:lnSpc>
            <a:spcBef>
              <a:spcPct val="0"/>
            </a:spcBef>
            <a:spcAft>
              <a:spcPct val="35000"/>
            </a:spcAft>
          </a:pPr>
          <a:r>
            <a:rPr lang="zh-TW" altLang="en-US" sz="4000" b="1" kern="1200" dirty="0">
              <a:solidFill>
                <a:schemeClr val="bg1"/>
              </a:solidFill>
            </a:rPr>
            <a:t>緣起</a:t>
          </a:r>
          <a:endParaRPr lang="en-US" sz="4000" b="1" kern="1200" dirty="0">
            <a:solidFill>
              <a:schemeClr val="bg1"/>
            </a:solidFill>
          </a:endParaRPr>
        </a:p>
      </dsp:txBody>
      <dsp:txXfrm>
        <a:off x="0" y="1804547"/>
        <a:ext cx="1105237" cy="762353"/>
      </dsp:txXfrm>
    </dsp:sp>
    <dsp:sp modelId="{2AD423C7-A137-4355-BA95-7A91E6EF86C5}">
      <dsp:nvSpPr>
        <dsp:cNvPr id="0" name=""/>
        <dsp:cNvSpPr/>
      </dsp:nvSpPr>
      <dsp:spPr>
        <a:xfrm rot="19192947">
          <a:off x="885019" y="1535193"/>
          <a:ext cx="1871993" cy="94829"/>
        </a:xfrm>
        <a:custGeom>
          <a:avLst/>
          <a:gdLst/>
          <a:ahLst/>
          <a:cxnLst/>
          <a:rect l="0" t="0" r="0" b="0"/>
          <a:pathLst>
            <a:path>
              <a:moveTo>
                <a:pt x="0" y="47414"/>
              </a:moveTo>
              <a:lnTo>
                <a:pt x="1871993" y="474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CA" sz="600" kern="1200"/>
        </a:p>
      </dsp:txBody>
      <dsp:txXfrm rot="19192947">
        <a:off x="1774216" y="1535808"/>
        <a:ext cx="93599" cy="93599"/>
      </dsp:txXfrm>
    </dsp:sp>
    <dsp:sp modelId="{073EADBE-50BF-4401-B801-25138062B9C0}">
      <dsp:nvSpPr>
        <dsp:cNvPr id="0" name=""/>
        <dsp:cNvSpPr/>
      </dsp:nvSpPr>
      <dsp:spPr>
        <a:xfrm>
          <a:off x="2536795" y="622144"/>
          <a:ext cx="1609401" cy="7146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b="1" kern="1200" dirty="0"/>
            <a:t>流轉</a:t>
          </a:r>
          <a:endParaRPr lang="en-CA" sz="3600" b="1" kern="1200" dirty="0"/>
        </a:p>
      </dsp:txBody>
      <dsp:txXfrm>
        <a:off x="2536795" y="622144"/>
        <a:ext cx="1609401" cy="714694"/>
      </dsp:txXfrm>
    </dsp:sp>
    <dsp:sp modelId="{5E715B7F-5026-4314-8ADD-B9F0B2198B40}">
      <dsp:nvSpPr>
        <dsp:cNvPr id="0" name=""/>
        <dsp:cNvSpPr/>
      </dsp:nvSpPr>
      <dsp:spPr>
        <a:xfrm rot="19031086">
          <a:off x="4049154" y="684552"/>
          <a:ext cx="728400" cy="94829"/>
        </a:xfrm>
        <a:custGeom>
          <a:avLst/>
          <a:gdLst/>
          <a:ahLst/>
          <a:cxnLst/>
          <a:rect l="0" t="0" r="0" b="0"/>
          <a:pathLst>
            <a:path>
              <a:moveTo>
                <a:pt x="0" y="47414"/>
              </a:moveTo>
              <a:lnTo>
                <a:pt x="728400" y="474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rot="19031086">
        <a:off x="4395145" y="713757"/>
        <a:ext cx="36420" cy="36420"/>
      </dsp:txXfrm>
    </dsp:sp>
    <dsp:sp modelId="{51956ECD-F5BC-4634-8393-02D69D2C14D3}">
      <dsp:nvSpPr>
        <dsp:cNvPr id="0" name=""/>
        <dsp:cNvSpPr/>
      </dsp:nvSpPr>
      <dsp:spPr>
        <a:xfrm>
          <a:off x="4680514" y="72012"/>
          <a:ext cx="1076854" cy="824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i="1" kern="1200" dirty="0"/>
        </a:p>
        <a:p>
          <a:pPr lvl="0" algn="ctr" defTabSz="889000">
            <a:lnSpc>
              <a:spcPct val="90000"/>
            </a:lnSpc>
            <a:spcBef>
              <a:spcPct val="0"/>
            </a:spcBef>
            <a:spcAft>
              <a:spcPct val="35000"/>
            </a:spcAft>
          </a:pPr>
          <a:r>
            <a:rPr lang="zh-TW" altLang="en-US" sz="3600" b="1" kern="1200" dirty="0"/>
            <a:t>苦</a:t>
          </a:r>
          <a:endParaRPr lang="en-CA" sz="3600" b="1" kern="1200" dirty="0"/>
        </a:p>
      </dsp:txBody>
      <dsp:txXfrm>
        <a:off x="4680514" y="72012"/>
        <a:ext cx="1076854" cy="824863"/>
      </dsp:txXfrm>
    </dsp:sp>
    <dsp:sp modelId="{6D42CE0A-7546-4C33-AB92-6B24E27BFA56}">
      <dsp:nvSpPr>
        <dsp:cNvPr id="0" name=""/>
        <dsp:cNvSpPr/>
      </dsp:nvSpPr>
      <dsp:spPr>
        <a:xfrm rot="2869503">
          <a:off x="4015440" y="1226970"/>
          <a:ext cx="795830" cy="94829"/>
        </a:xfrm>
        <a:custGeom>
          <a:avLst/>
          <a:gdLst/>
          <a:ahLst/>
          <a:cxnLst/>
          <a:rect l="0" t="0" r="0" b="0"/>
          <a:pathLst>
            <a:path>
              <a:moveTo>
                <a:pt x="0" y="47414"/>
              </a:moveTo>
              <a:lnTo>
                <a:pt x="795830" y="474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rot="2869503">
        <a:off x="4393459" y="1254489"/>
        <a:ext cx="39791" cy="39791"/>
      </dsp:txXfrm>
    </dsp:sp>
    <dsp:sp modelId="{BE815361-F8F6-4179-B467-3731A1AF6808}">
      <dsp:nvSpPr>
        <dsp:cNvPr id="0" name=""/>
        <dsp:cNvSpPr/>
      </dsp:nvSpPr>
      <dsp:spPr>
        <a:xfrm>
          <a:off x="4680514" y="1152136"/>
          <a:ext cx="1178804" cy="8342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zh-TW" altLang="en-US" sz="4400" b="1" i="0" kern="1200" dirty="0"/>
            <a:t>集</a:t>
          </a:r>
          <a:endParaRPr lang="en-US" sz="4400" b="1" i="0" kern="1200" dirty="0"/>
        </a:p>
      </dsp:txBody>
      <dsp:txXfrm>
        <a:off x="4680514" y="1152136"/>
        <a:ext cx="1178804" cy="834286"/>
      </dsp:txXfrm>
    </dsp:sp>
    <dsp:sp modelId="{7AAD251A-AB81-42A4-A731-A76CB41A85F8}">
      <dsp:nvSpPr>
        <dsp:cNvPr id="0" name=""/>
        <dsp:cNvSpPr/>
      </dsp:nvSpPr>
      <dsp:spPr>
        <a:xfrm rot="2105394">
          <a:off x="943248" y="2650671"/>
          <a:ext cx="1782555" cy="94829"/>
        </a:xfrm>
        <a:custGeom>
          <a:avLst/>
          <a:gdLst/>
          <a:ahLst/>
          <a:cxnLst/>
          <a:rect l="0" t="0" r="0" b="0"/>
          <a:pathLst>
            <a:path>
              <a:moveTo>
                <a:pt x="0" y="47414"/>
              </a:moveTo>
              <a:lnTo>
                <a:pt x="1782555" y="474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CA" sz="600" kern="1200"/>
        </a:p>
      </dsp:txBody>
      <dsp:txXfrm rot="2105394">
        <a:off x="1789962" y="2653521"/>
        <a:ext cx="89127" cy="89127"/>
      </dsp:txXfrm>
    </dsp:sp>
    <dsp:sp modelId="{2EB43D01-C3EB-4DD1-847F-A5AF0FB835AC}">
      <dsp:nvSpPr>
        <dsp:cNvPr id="0" name=""/>
        <dsp:cNvSpPr/>
      </dsp:nvSpPr>
      <dsp:spPr>
        <a:xfrm>
          <a:off x="2563815" y="2820153"/>
          <a:ext cx="1523663" cy="7805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zh-TW" altLang="en-US" sz="4400" b="1" kern="1200" dirty="0"/>
            <a:t>還滅</a:t>
          </a:r>
          <a:endParaRPr lang="en-CA" sz="4400" b="1" kern="1200" dirty="0"/>
        </a:p>
      </dsp:txBody>
      <dsp:txXfrm>
        <a:off x="2563815" y="2820153"/>
        <a:ext cx="1523663" cy="780586"/>
      </dsp:txXfrm>
    </dsp:sp>
    <dsp:sp modelId="{E1A72EDF-D3D4-486C-9DE6-3E126C2EB6E6}">
      <dsp:nvSpPr>
        <dsp:cNvPr id="0" name=""/>
        <dsp:cNvSpPr/>
      </dsp:nvSpPr>
      <dsp:spPr>
        <a:xfrm rot="18632987">
          <a:off x="3927891" y="2816464"/>
          <a:ext cx="912209" cy="94829"/>
        </a:xfrm>
        <a:custGeom>
          <a:avLst/>
          <a:gdLst/>
          <a:ahLst/>
          <a:cxnLst/>
          <a:rect l="0" t="0" r="0" b="0"/>
          <a:pathLst>
            <a:path>
              <a:moveTo>
                <a:pt x="0" y="47414"/>
              </a:moveTo>
              <a:lnTo>
                <a:pt x="912209" y="474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rot="18632987">
        <a:off x="4361191" y="2841073"/>
        <a:ext cx="45610" cy="45610"/>
      </dsp:txXfrm>
    </dsp:sp>
    <dsp:sp modelId="{3E046E5D-203E-4048-AF70-3CD8F9F9822B}">
      <dsp:nvSpPr>
        <dsp:cNvPr id="0" name=""/>
        <dsp:cNvSpPr/>
      </dsp:nvSpPr>
      <dsp:spPr>
        <a:xfrm>
          <a:off x="4680514" y="2088236"/>
          <a:ext cx="1121812" cy="8581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zh-TW" altLang="en-US" sz="4400" b="1" i="0" kern="1200" dirty="0"/>
            <a:t>滅</a:t>
          </a:r>
          <a:endParaRPr lang="en-US" sz="4400" b="1" i="0" kern="1200" dirty="0"/>
        </a:p>
      </dsp:txBody>
      <dsp:txXfrm>
        <a:off x="4680514" y="2088236"/>
        <a:ext cx="1121812" cy="858150"/>
      </dsp:txXfrm>
    </dsp:sp>
    <dsp:sp modelId="{39ABE9FF-3300-493C-9183-78D09236DC5E}">
      <dsp:nvSpPr>
        <dsp:cNvPr id="0" name=""/>
        <dsp:cNvSpPr/>
      </dsp:nvSpPr>
      <dsp:spPr>
        <a:xfrm rot="2084227">
          <a:off x="4023170" y="3368634"/>
          <a:ext cx="721651" cy="94829"/>
        </a:xfrm>
        <a:custGeom>
          <a:avLst/>
          <a:gdLst/>
          <a:ahLst/>
          <a:cxnLst/>
          <a:rect l="0" t="0" r="0" b="0"/>
          <a:pathLst>
            <a:path>
              <a:moveTo>
                <a:pt x="0" y="47414"/>
              </a:moveTo>
              <a:lnTo>
                <a:pt x="721651" y="474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rot="2084227">
        <a:off x="4365955" y="3398008"/>
        <a:ext cx="36082" cy="36082"/>
      </dsp:txXfrm>
    </dsp:sp>
    <dsp:sp modelId="{149605B2-D03B-4B3A-87FA-7DC20FA0932B}">
      <dsp:nvSpPr>
        <dsp:cNvPr id="0" name=""/>
        <dsp:cNvSpPr/>
      </dsp:nvSpPr>
      <dsp:spPr>
        <a:xfrm>
          <a:off x="4680514" y="3240361"/>
          <a:ext cx="1229802" cy="7625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zh-TW" altLang="en-US" sz="4400" b="1" i="0" kern="1200" dirty="0"/>
            <a:t>道</a:t>
          </a:r>
          <a:endParaRPr lang="en-US" sz="4400" b="1" i="0" kern="1200" dirty="0"/>
        </a:p>
      </dsp:txBody>
      <dsp:txXfrm>
        <a:off x="4680514" y="3240361"/>
        <a:ext cx="1229802" cy="7625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en-CA"/>
          </a:p>
        </p:txBody>
      </p:sp>
      <p:sp>
        <p:nvSpPr>
          <p:cNvPr id="3" name="日期版面配置區 2"/>
          <p:cNvSpPr>
            <a:spLocks noGrp="1"/>
          </p:cNvSpPr>
          <p:nvPr>
            <p:ph type="dt" sz="quarter" idx="1"/>
          </p:nvPr>
        </p:nvSpPr>
        <p:spPr>
          <a:xfrm>
            <a:off x="4023092" y="0"/>
            <a:ext cx="3077739" cy="511731"/>
          </a:xfrm>
          <a:prstGeom prst="rect">
            <a:avLst/>
          </a:prstGeom>
        </p:spPr>
        <p:txBody>
          <a:bodyPr vert="horz" lIns="99066" tIns="49533" rIns="99066" bIns="49533" rtlCol="0"/>
          <a:lstStyle>
            <a:lvl1pPr algn="r">
              <a:defRPr sz="1300"/>
            </a:lvl1pPr>
          </a:lstStyle>
          <a:p>
            <a:fld id="{7CD61124-2BD1-44BD-853E-E33626216E8D}" type="datetimeFigureOut">
              <a:rPr lang="en-CA" smtClean="0"/>
              <a:pPr/>
              <a:t>01/01/2019</a:t>
            </a:fld>
            <a:endParaRPr lang="en-CA"/>
          </a:p>
        </p:txBody>
      </p:sp>
      <p:sp>
        <p:nvSpPr>
          <p:cNvPr id="4" name="頁尾版面配置區 3"/>
          <p:cNvSpPr>
            <a:spLocks noGrp="1"/>
          </p:cNvSpPr>
          <p:nvPr>
            <p:ph type="ftr" sz="quarter" idx="2"/>
          </p:nvPr>
        </p:nvSpPr>
        <p:spPr>
          <a:xfrm>
            <a:off x="0" y="9721106"/>
            <a:ext cx="3077739" cy="511731"/>
          </a:xfrm>
          <a:prstGeom prst="rect">
            <a:avLst/>
          </a:prstGeom>
        </p:spPr>
        <p:txBody>
          <a:bodyPr vert="horz" lIns="99066" tIns="49533" rIns="99066" bIns="49533" rtlCol="0" anchor="b"/>
          <a:lstStyle>
            <a:lvl1pPr algn="l">
              <a:defRPr sz="1300"/>
            </a:lvl1pPr>
          </a:lstStyle>
          <a:p>
            <a:endParaRPr lang="en-CA"/>
          </a:p>
        </p:txBody>
      </p:sp>
      <p:sp>
        <p:nvSpPr>
          <p:cNvPr id="5" name="投影片編號版面配置區 4"/>
          <p:cNvSpPr>
            <a:spLocks noGrp="1"/>
          </p:cNvSpPr>
          <p:nvPr>
            <p:ph type="sldNum" sz="quarter" idx="3"/>
          </p:nvPr>
        </p:nvSpPr>
        <p:spPr>
          <a:xfrm>
            <a:off x="4023092" y="9721106"/>
            <a:ext cx="3077739" cy="511731"/>
          </a:xfrm>
          <a:prstGeom prst="rect">
            <a:avLst/>
          </a:prstGeom>
        </p:spPr>
        <p:txBody>
          <a:bodyPr vert="horz" lIns="99066" tIns="49533" rIns="99066" bIns="49533" rtlCol="0" anchor="b"/>
          <a:lstStyle>
            <a:lvl1pPr algn="r">
              <a:defRPr sz="1300"/>
            </a:lvl1pPr>
          </a:lstStyle>
          <a:p>
            <a:fld id="{D863C3CD-A5ED-4CA4-8D1C-BA237A3D0F35}" type="slidenum">
              <a:rPr lang="en-CA" smtClean="0"/>
              <a:pPr/>
              <a:t>‹#›</a:t>
            </a:fld>
            <a:endParaRPr lang="en-CA"/>
          </a:p>
        </p:txBody>
      </p:sp>
    </p:spTree>
    <p:extLst>
      <p:ext uri="{BB962C8B-B14F-4D97-AF65-F5344CB8AC3E}">
        <p14:creationId xmlns:p14="http://schemas.microsoft.com/office/powerpoint/2010/main" xmlns="" val="772120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4022725" y="0"/>
            <a:ext cx="3078163" cy="511175"/>
          </a:xfrm>
          <a:prstGeom prst="rect">
            <a:avLst/>
          </a:prstGeom>
        </p:spPr>
        <p:txBody>
          <a:bodyPr vert="horz" lIns="91440" tIns="45720" rIns="91440" bIns="45720" rtlCol="0"/>
          <a:lstStyle>
            <a:lvl1pPr algn="r">
              <a:defRPr sz="1200"/>
            </a:lvl1pPr>
          </a:lstStyle>
          <a:p>
            <a:fld id="{54EF80A9-2593-45F4-BE5E-811A8AE0DC3D}" type="datetimeFigureOut">
              <a:rPr lang="en-CA" smtClean="0"/>
              <a:pPr/>
              <a:t>01/01/2019</a:t>
            </a:fld>
            <a:endParaRPr lang="en-CA"/>
          </a:p>
        </p:txBody>
      </p:sp>
      <p:sp>
        <p:nvSpPr>
          <p:cNvPr id="4" name="Slide Image Placeholder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4022725" y="9721850"/>
            <a:ext cx="3078163" cy="511175"/>
          </a:xfrm>
          <a:prstGeom prst="rect">
            <a:avLst/>
          </a:prstGeom>
        </p:spPr>
        <p:txBody>
          <a:bodyPr vert="horz" lIns="91440" tIns="45720" rIns="91440" bIns="45720" rtlCol="0" anchor="b"/>
          <a:lstStyle>
            <a:lvl1pPr algn="r">
              <a:defRPr sz="1200"/>
            </a:lvl1pPr>
          </a:lstStyle>
          <a:p>
            <a:fld id="{767EBA09-677D-44BE-8B34-73F9E0E76435}" type="slidenum">
              <a:rPr lang="en-CA" smtClean="0"/>
              <a:pPr/>
              <a:t>‹#›</a:t>
            </a:fld>
            <a:endParaRPr lang="en-CA"/>
          </a:p>
        </p:txBody>
      </p:sp>
    </p:spTree>
    <p:extLst>
      <p:ext uri="{BB962C8B-B14F-4D97-AF65-F5344CB8AC3E}">
        <p14:creationId xmlns:p14="http://schemas.microsoft.com/office/powerpoint/2010/main" xmlns="" val="1319316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67EBA09-677D-44BE-8B34-73F9E0E76435}" type="slidenum">
              <a:rPr lang="en-CA" smtClean="0"/>
              <a:pPr/>
              <a:t>28</a:t>
            </a:fld>
            <a:endParaRPr lang="en-CA"/>
          </a:p>
        </p:txBody>
      </p:sp>
    </p:spTree>
    <p:extLst>
      <p:ext uri="{BB962C8B-B14F-4D97-AF65-F5344CB8AC3E}">
        <p14:creationId xmlns:p14="http://schemas.microsoft.com/office/powerpoint/2010/main" xmlns="" val="1638696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FD71CD08-B657-0349-8B96-42ACFBB5C6DB}" type="datetime1">
              <a:rPr lang="en-US" smtClean="0"/>
              <a:pPr/>
              <a:t>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B484938-4E85-4160-87EA-6CB4AA3BF6D6}" type="slidenum">
              <a:rPr lang="en-CA" smtClean="0"/>
              <a:pPr/>
              <a:t>‹#›</a:t>
            </a:fld>
            <a:endParaRPr lang="en-CA"/>
          </a:p>
        </p:txBody>
      </p:sp>
    </p:spTree>
    <p:extLst>
      <p:ext uri="{BB962C8B-B14F-4D97-AF65-F5344CB8AC3E}">
        <p14:creationId xmlns:p14="http://schemas.microsoft.com/office/powerpoint/2010/main" xmlns="" val="2098761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6F2015-AE8D-F14A-9F99-3A318EB59D88}" type="datetime1">
              <a:rPr lang="en-US" smtClean="0"/>
              <a:pPr/>
              <a:t>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B484938-4E85-4160-87EA-6CB4AA3BF6D6}" type="slidenum">
              <a:rPr lang="en-CA" smtClean="0"/>
              <a:pPr/>
              <a:t>‹#›</a:t>
            </a:fld>
            <a:endParaRPr lang="en-CA"/>
          </a:p>
        </p:txBody>
      </p:sp>
    </p:spTree>
    <p:extLst>
      <p:ext uri="{BB962C8B-B14F-4D97-AF65-F5344CB8AC3E}">
        <p14:creationId xmlns:p14="http://schemas.microsoft.com/office/powerpoint/2010/main" xmlns="" val="1865424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10AB0-88BB-F648-A18F-E38A7EC1963E}" type="datetime1">
              <a:rPr lang="en-US" smtClean="0"/>
              <a:pPr/>
              <a:t>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B484938-4E85-4160-87EA-6CB4AA3BF6D6}" type="slidenum">
              <a:rPr lang="en-CA" smtClean="0"/>
              <a:pPr/>
              <a:t>‹#›</a:t>
            </a:fld>
            <a:endParaRPr lang="en-CA"/>
          </a:p>
        </p:txBody>
      </p:sp>
    </p:spTree>
    <p:extLst>
      <p:ext uri="{BB962C8B-B14F-4D97-AF65-F5344CB8AC3E}">
        <p14:creationId xmlns:p14="http://schemas.microsoft.com/office/powerpoint/2010/main" xmlns="" val="2144613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dirty="0"/>
              <a:t>Click to edit Master title style</a:t>
            </a:r>
          </a:p>
        </p:txBody>
      </p:sp>
      <p:sp>
        <p:nvSpPr>
          <p:cNvPr id="3" name="Content Placeholder 2"/>
          <p:cNvSpPr>
            <a:spLocks noGrp="1"/>
          </p:cNvSpPr>
          <p:nvPr>
            <p:ph idx="1"/>
          </p:nvPr>
        </p:nvSpPr>
        <p:spPr/>
        <p:txBody>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0BDC8E-762B-A04D-9669-E36364BC6B72}" type="datetime1">
              <a:rPr lang="en-US" smtClean="0"/>
              <a:pPr/>
              <a:t>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B484938-4E85-4160-87EA-6CB4AA3BF6D6}" type="slidenum">
              <a:rPr lang="en-CA" smtClean="0"/>
              <a:pPr/>
              <a:t>‹#›</a:t>
            </a:fld>
            <a:endParaRPr lang="en-CA"/>
          </a:p>
        </p:txBody>
      </p:sp>
    </p:spTree>
    <p:extLst>
      <p:ext uri="{BB962C8B-B14F-4D97-AF65-F5344CB8AC3E}">
        <p14:creationId xmlns:p14="http://schemas.microsoft.com/office/powerpoint/2010/main" xmlns="" val="1609272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62EED-DDD5-4C41-8244-4DF3DCD3AFB6}" type="datetime1">
              <a:rPr lang="en-US" smtClean="0"/>
              <a:pPr/>
              <a:t>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B484938-4E85-4160-87EA-6CB4AA3BF6D6}" type="slidenum">
              <a:rPr lang="en-CA" smtClean="0"/>
              <a:pPr/>
              <a:t>‹#›</a:t>
            </a:fld>
            <a:endParaRPr lang="en-CA"/>
          </a:p>
        </p:txBody>
      </p:sp>
    </p:spTree>
    <p:extLst>
      <p:ext uri="{BB962C8B-B14F-4D97-AF65-F5344CB8AC3E}">
        <p14:creationId xmlns:p14="http://schemas.microsoft.com/office/powerpoint/2010/main" xmlns="" val="1657343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DC1F91-4E14-554F-AC8C-C1A19C500047}" type="datetime1">
              <a:rPr lang="en-US" smtClean="0"/>
              <a:pPr/>
              <a:t>1/1/2019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B484938-4E85-4160-87EA-6CB4AA3BF6D6}" type="slidenum">
              <a:rPr lang="en-CA" smtClean="0"/>
              <a:pPr/>
              <a:t>‹#›</a:t>
            </a:fld>
            <a:endParaRPr lang="en-CA"/>
          </a:p>
        </p:txBody>
      </p:sp>
    </p:spTree>
    <p:extLst>
      <p:ext uri="{BB962C8B-B14F-4D97-AF65-F5344CB8AC3E}">
        <p14:creationId xmlns:p14="http://schemas.microsoft.com/office/powerpoint/2010/main" xmlns="" val="184021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0E1440-2C51-4645-90F8-849E34983182}" type="datetime1">
              <a:rPr lang="en-US" smtClean="0"/>
              <a:pPr/>
              <a:t>1/1/2019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B484938-4E85-4160-87EA-6CB4AA3BF6D6}" type="slidenum">
              <a:rPr lang="en-CA" smtClean="0"/>
              <a:pPr/>
              <a:t>‹#›</a:t>
            </a:fld>
            <a:endParaRPr lang="en-CA"/>
          </a:p>
        </p:txBody>
      </p:sp>
    </p:spTree>
    <p:extLst>
      <p:ext uri="{BB962C8B-B14F-4D97-AF65-F5344CB8AC3E}">
        <p14:creationId xmlns:p14="http://schemas.microsoft.com/office/powerpoint/2010/main" xmlns="" val="95124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7DB294-FCD6-1346-9B83-AACE9A533383}" type="datetime1">
              <a:rPr lang="en-US" smtClean="0"/>
              <a:pPr/>
              <a:t>1/1/2019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B484938-4E85-4160-87EA-6CB4AA3BF6D6}" type="slidenum">
              <a:rPr lang="en-CA" smtClean="0"/>
              <a:pPr/>
              <a:t>‹#›</a:t>
            </a:fld>
            <a:endParaRPr lang="en-CA"/>
          </a:p>
        </p:txBody>
      </p:sp>
    </p:spTree>
    <p:extLst>
      <p:ext uri="{BB962C8B-B14F-4D97-AF65-F5344CB8AC3E}">
        <p14:creationId xmlns:p14="http://schemas.microsoft.com/office/powerpoint/2010/main" xmlns="" val="1928871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FCBD9-374F-5446-904D-C0203ABAEAC2}" type="datetime1">
              <a:rPr lang="en-US" smtClean="0"/>
              <a:pPr/>
              <a:t>1/1/2019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B484938-4E85-4160-87EA-6CB4AA3BF6D6}" type="slidenum">
              <a:rPr lang="en-CA" smtClean="0"/>
              <a:pPr/>
              <a:t>‹#›</a:t>
            </a:fld>
            <a:endParaRPr lang="en-CA"/>
          </a:p>
        </p:txBody>
      </p:sp>
    </p:spTree>
    <p:extLst>
      <p:ext uri="{BB962C8B-B14F-4D97-AF65-F5344CB8AC3E}">
        <p14:creationId xmlns:p14="http://schemas.microsoft.com/office/powerpoint/2010/main" xmlns="" val="1154208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523A93B-F21D-BF42-9790-AC91D56EAFF8}" type="datetime1">
              <a:rPr lang="en-US" smtClean="0"/>
              <a:pPr/>
              <a:t>1/1/2019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B484938-4E85-4160-87EA-6CB4AA3BF6D6}" type="slidenum">
              <a:rPr lang="en-CA" smtClean="0"/>
              <a:pPr/>
              <a:t>‹#›</a:t>
            </a:fld>
            <a:endParaRPr lang="en-CA"/>
          </a:p>
        </p:txBody>
      </p:sp>
    </p:spTree>
    <p:extLst>
      <p:ext uri="{BB962C8B-B14F-4D97-AF65-F5344CB8AC3E}">
        <p14:creationId xmlns:p14="http://schemas.microsoft.com/office/powerpoint/2010/main" xmlns="" val="1860194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0B9083E-826D-2645-80D0-404F1206B3B1}" type="datetime1">
              <a:rPr lang="en-US" smtClean="0"/>
              <a:pPr/>
              <a:t>1/1/2019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B484938-4E85-4160-87EA-6CB4AA3BF6D6}" type="slidenum">
              <a:rPr lang="en-CA" smtClean="0"/>
              <a:pPr/>
              <a:t>‹#›</a:t>
            </a:fld>
            <a:endParaRPr lang="en-CA"/>
          </a:p>
        </p:txBody>
      </p:sp>
    </p:spTree>
    <p:extLst>
      <p:ext uri="{BB962C8B-B14F-4D97-AF65-F5344CB8AC3E}">
        <p14:creationId xmlns:p14="http://schemas.microsoft.com/office/powerpoint/2010/main" xmlns="" val="732468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63C7A6A-705F-C04F-A561-18497A576197}" type="datetime1">
              <a:rPr lang="en-US" smtClean="0"/>
              <a:pPr/>
              <a:t>1/1/2019</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484938-4E85-4160-87EA-6CB4AA3BF6D6}" type="slidenum">
              <a:rPr lang="en-CA" smtClean="0"/>
              <a:pPr/>
              <a:t>‹#›</a:t>
            </a:fld>
            <a:endParaRPr lang="en-CA"/>
          </a:p>
        </p:txBody>
      </p:sp>
    </p:spTree>
    <p:extLst>
      <p:ext uri="{BB962C8B-B14F-4D97-AF65-F5344CB8AC3E}">
        <p14:creationId xmlns:p14="http://schemas.microsoft.com/office/powerpoint/2010/main" xmlns="" val="20888094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55776" y="447869"/>
            <a:ext cx="4208703" cy="5892185"/>
          </a:xfrm>
        </p:spPr>
      </p:pic>
      <p:sp>
        <p:nvSpPr>
          <p:cNvPr id="2" name="Slide Number Placeholder 1"/>
          <p:cNvSpPr>
            <a:spLocks noGrp="1"/>
          </p:cNvSpPr>
          <p:nvPr>
            <p:ph type="sldNum" sz="quarter" idx="12"/>
          </p:nvPr>
        </p:nvSpPr>
        <p:spPr/>
        <p:txBody>
          <a:bodyPr/>
          <a:lstStyle/>
          <a:p>
            <a:fld id="{BB484938-4E85-4160-87EA-6CB4AA3BF6D6}" type="slidenum">
              <a:rPr lang="en-CA" smtClean="0"/>
              <a:pPr/>
              <a:t>1</a:t>
            </a:fld>
            <a:endParaRPr lang="en-C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68346"/>
          </a:xfrm>
        </p:spPr>
        <p:txBody>
          <a:bodyPr>
            <a:noAutofit/>
          </a:bodyPr>
          <a:lstStyle/>
          <a:p>
            <a:r>
              <a:rPr lang="zh-TW" altLang="en-US" dirty="0" smtClean="0">
                <a:latin typeface="Times New Roman" pitchFamily="18" charset="0"/>
                <a:cs typeface="Times New Roman" pitchFamily="18" charset="0"/>
              </a:rPr>
              <a:t>一、彌</a:t>
            </a:r>
            <a:r>
              <a:rPr lang="zh-TW" altLang="en-US" dirty="0">
                <a:latin typeface="Times New Roman" pitchFamily="18" charset="0"/>
                <a:cs typeface="Times New Roman" pitchFamily="18" charset="0"/>
              </a:rPr>
              <a:t>勒菩薩</a:t>
            </a:r>
            <a:r>
              <a:rPr lang="en-US" b="1" dirty="0" err="1">
                <a:latin typeface="+mn-lt"/>
              </a:rPr>
              <a:t>Maitreya</a:t>
            </a:r>
            <a:endParaRPr lang="en-CA" b="1" dirty="0">
              <a:latin typeface="+mn-lt"/>
            </a:endParaRPr>
          </a:p>
        </p:txBody>
      </p:sp>
      <p:pic>
        <p:nvPicPr>
          <p:cNvPr id="1026" name="Picture 2"/>
          <p:cNvPicPr>
            <a:picLocks noGrp="1" noChangeAspect="1" noChangeArrowheads="1"/>
          </p:cNvPicPr>
          <p:nvPr>
            <p:ph sz="half" idx="1"/>
          </p:nvPr>
        </p:nvPicPr>
        <p:blipFill>
          <a:blip r:embed="rId2" cstate="print"/>
          <a:stretch>
            <a:fillRect/>
          </a:stretch>
        </p:blipFill>
        <p:spPr bwMode="auto">
          <a:xfrm>
            <a:off x="714348" y="1214422"/>
            <a:ext cx="3571899" cy="5143536"/>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3" cstate="print"/>
          <a:srcRect/>
          <a:stretch>
            <a:fillRect/>
          </a:stretch>
        </p:blipFill>
        <p:spPr bwMode="auto">
          <a:xfrm>
            <a:off x="4499992" y="1268760"/>
            <a:ext cx="4283968" cy="5067621"/>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B484938-4E85-4160-87EA-6CB4AA3BF6D6}" type="slidenum">
              <a:rPr lang="en-CA" smtClean="0"/>
              <a:pPr/>
              <a:t>10</a:t>
            </a:fld>
            <a:endParaRPr lang="en-C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8229600" cy="739460"/>
          </a:xfrm>
        </p:spPr>
        <p:txBody>
          <a:bodyPr>
            <a:normAutofit/>
          </a:bodyPr>
          <a:lstStyle/>
          <a:p>
            <a:r>
              <a:rPr lang="en-US" dirty="0"/>
              <a:t> </a:t>
            </a:r>
            <a:endParaRPr lang="en-CA" dirty="0"/>
          </a:p>
        </p:txBody>
      </p:sp>
      <p:sp>
        <p:nvSpPr>
          <p:cNvPr id="5" name="內容版面配置區 4"/>
          <p:cNvSpPr>
            <a:spLocks noGrp="1"/>
          </p:cNvSpPr>
          <p:nvPr>
            <p:ph idx="1"/>
          </p:nvPr>
        </p:nvSpPr>
        <p:spPr>
          <a:xfrm>
            <a:off x="457200" y="785794"/>
            <a:ext cx="8229600" cy="5595534"/>
          </a:xfrm>
        </p:spPr>
        <p:txBody>
          <a:bodyPr>
            <a:normAutofit/>
          </a:bodyPr>
          <a:lstStyle/>
          <a:p>
            <a:pPr marL="514350" indent="-514350">
              <a:buFont typeface="+mj-lt"/>
              <a:buAutoNum type="arabicPeriod"/>
            </a:pPr>
            <a:r>
              <a:rPr lang="zh-TW" altLang="en-US" sz="3600" dirty="0"/>
              <a:t>未來佛</a:t>
            </a:r>
            <a:endParaRPr lang="en-US" sz="3600" dirty="0"/>
          </a:p>
          <a:p>
            <a:pPr marL="914400" lvl="1" indent="-514350"/>
            <a:r>
              <a:rPr lang="zh-TW" altLang="en-US" sz="3600" dirty="0"/>
              <a:t>大小經典共同認為是繼釋迦如來之後成佛的未來佛</a:t>
            </a:r>
            <a:r>
              <a:rPr lang="en-US" sz="3600" dirty="0"/>
              <a:t> </a:t>
            </a:r>
          </a:p>
          <a:p>
            <a:pPr marL="514350" indent="-514350">
              <a:buFont typeface="+mj-lt"/>
              <a:buAutoNum type="arabicPeriod"/>
            </a:pPr>
            <a:r>
              <a:rPr lang="zh-TW" altLang="en-US" sz="3600" dirty="0"/>
              <a:t>唯識學派的創始者</a:t>
            </a:r>
            <a:endParaRPr lang="en-US" sz="3600" dirty="0"/>
          </a:p>
          <a:p>
            <a:pPr marL="914400" lvl="1" indent="-514350"/>
            <a:r>
              <a:rPr lang="zh-TW" altLang="en-US" sz="3600" dirty="0"/>
              <a:t>唯識早期論典的作者</a:t>
            </a:r>
            <a:endParaRPr lang="en-US" sz="3600" dirty="0"/>
          </a:p>
          <a:p>
            <a:pPr marL="514350" indent="-514350">
              <a:buFont typeface="+mj-lt"/>
              <a:buAutoNum type="arabicPeriod"/>
            </a:pPr>
            <a:r>
              <a:rPr lang="zh-TW" altLang="en-US" sz="3600" dirty="0"/>
              <a:t>無著之師</a:t>
            </a:r>
            <a:endParaRPr lang="en-US" sz="3600" dirty="0"/>
          </a:p>
          <a:p>
            <a:pPr marL="914400" lvl="1" indent="-514350"/>
            <a:r>
              <a:rPr lang="zh-TW" altLang="en-US" sz="3600" dirty="0">
                <a:latin typeface="Times New Roman" pitchFamily="18" charset="0"/>
                <a:cs typeface="Times New Roman" pitchFamily="18" charset="0"/>
              </a:rPr>
              <a:t>傳說：無著定中上彌勒內院受教</a:t>
            </a:r>
            <a:endParaRPr lang="en-CA" sz="3600" dirty="0"/>
          </a:p>
          <a:p>
            <a:pPr marL="914400" lvl="1" indent="-514350"/>
            <a:r>
              <a:rPr lang="zh-TW" altLang="en-US" sz="3600" dirty="0"/>
              <a:t>歷史人物 </a:t>
            </a:r>
            <a:r>
              <a:rPr lang="en-CA" sz="3600" dirty="0"/>
              <a:t>(270~350 CE)    </a:t>
            </a:r>
          </a:p>
        </p:txBody>
      </p:sp>
      <p:sp>
        <p:nvSpPr>
          <p:cNvPr id="3" name="Slide Number Placeholder 2"/>
          <p:cNvSpPr>
            <a:spLocks noGrp="1"/>
          </p:cNvSpPr>
          <p:nvPr>
            <p:ph type="sldNum" sz="quarter" idx="12"/>
          </p:nvPr>
        </p:nvSpPr>
        <p:spPr/>
        <p:txBody>
          <a:bodyPr/>
          <a:lstStyle/>
          <a:p>
            <a:fld id="{BB484938-4E85-4160-87EA-6CB4AA3BF6D6}" type="slidenum">
              <a:rPr lang="en-CA" smtClean="0"/>
              <a:pPr/>
              <a:t>11</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fade">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彌勒五論</a:t>
            </a:r>
            <a:r>
              <a:rPr lang="en-US" dirty="0"/>
              <a:t> </a:t>
            </a:r>
            <a:endParaRPr lang="en-CA" dirty="0"/>
          </a:p>
        </p:txBody>
      </p:sp>
      <p:sp>
        <p:nvSpPr>
          <p:cNvPr id="3" name="內容版面配置區 2"/>
          <p:cNvSpPr>
            <a:spLocks noGrp="1"/>
          </p:cNvSpPr>
          <p:nvPr>
            <p:ph idx="1"/>
          </p:nvPr>
        </p:nvSpPr>
        <p:spPr>
          <a:xfrm>
            <a:off x="827584" y="1690689"/>
            <a:ext cx="7416824" cy="4435474"/>
          </a:xfrm>
        </p:spPr>
        <p:txBody>
          <a:bodyPr>
            <a:noAutofit/>
          </a:bodyPr>
          <a:lstStyle/>
          <a:p>
            <a:pPr marL="514350" indent="-514350">
              <a:buSzPct val="70000"/>
              <a:buFont typeface="+mj-lt"/>
              <a:buAutoNum type="arabicPeriod"/>
            </a:pPr>
            <a:r>
              <a:rPr lang="zh-TW" altLang="en-US" dirty="0"/>
              <a:t>瑜伽師地論．本地分 </a:t>
            </a:r>
            <a:r>
              <a:rPr lang="en-US" altLang="zh-TW" dirty="0"/>
              <a:t>(</a:t>
            </a:r>
            <a:r>
              <a:rPr lang="zh-TW" altLang="en-US" dirty="0"/>
              <a:t>西藏：現觀莊嚴經論</a:t>
            </a:r>
            <a:r>
              <a:rPr lang="en-US" altLang="zh-TW" dirty="0"/>
              <a:t>)</a:t>
            </a:r>
            <a:endParaRPr lang="en-CA" dirty="0"/>
          </a:p>
          <a:p>
            <a:pPr marL="514350" indent="-514350">
              <a:buSzPct val="70000"/>
              <a:buFont typeface="+mj-lt"/>
              <a:buAutoNum type="arabicPeriod"/>
            </a:pPr>
            <a:r>
              <a:rPr lang="zh-TW" altLang="en-US" dirty="0"/>
              <a:t>中邊分別論</a:t>
            </a:r>
            <a:r>
              <a:rPr lang="en-CA" dirty="0"/>
              <a:t> </a:t>
            </a:r>
          </a:p>
          <a:p>
            <a:pPr marL="514350" indent="-514350">
              <a:buSzPct val="70000"/>
              <a:buFont typeface="+mj-lt"/>
              <a:buAutoNum type="arabicPeriod"/>
            </a:pPr>
            <a:r>
              <a:rPr lang="zh-TW" altLang="en-US" dirty="0"/>
              <a:t>辨法法性論</a:t>
            </a:r>
            <a:endParaRPr lang="en-CA" dirty="0"/>
          </a:p>
          <a:p>
            <a:pPr marL="514350" indent="-514350">
              <a:buSzPct val="70000"/>
              <a:buFont typeface="+mj-lt"/>
              <a:buAutoNum type="arabicPeriod"/>
            </a:pPr>
            <a:r>
              <a:rPr lang="zh-TW" altLang="en-US" dirty="0"/>
              <a:t>大乘莊嚴經論</a:t>
            </a:r>
            <a:endParaRPr lang="en-CA" dirty="0"/>
          </a:p>
          <a:p>
            <a:pPr marL="514350" indent="-514350">
              <a:buSzPct val="70000"/>
              <a:buFont typeface="+mj-lt"/>
              <a:buAutoNum type="arabicPeriod"/>
            </a:pPr>
            <a:r>
              <a:rPr lang="zh-TW" altLang="en-US" dirty="0" smtClean="0"/>
              <a:t>金剛般若論</a:t>
            </a:r>
            <a:r>
              <a:rPr lang="en-US" altLang="zh-TW" dirty="0" smtClean="0"/>
              <a:t>(</a:t>
            </a:r>
            <a:r>
              <a:rPr lang="zh-TW" altLang="en-US" dirty="0"/>
              <a:t>西藏：究竟一乘寶性論</a:t>
            </a:r>
            <a:r>
              <a:rPr lang="en-US" altLang="zh-TW" dirty="0"/>
              <a:t>)</a:t>
            </a:r>
            <a:endParaRPr lang="en-CA" dirty="0"/>
          </a:p>
        </p:txBody>
      </p:sp>
      <p:sp>
        <p:nvSpPr>
          <p:cNvPr id="4" name="Slide Number Placeholder 3"/>
          <p:cNvSpPr>
            <a:spLocks noGrp="1"/>
          </p:cNvSpPr>
          <p:nvPr>
            <p:ph type="sldNum" sz="quarter" idx="12"/>
          </p:nvPr>
        </p:nvSpPr>
        <p:spPr/>
        <p:txBody>
          <a:bodyPr/>
          <a:lstStyle/>
          <a:p>
            <a:fld id="{BB484938-4E85-4160-87EA-6CB4AA3BF6D6}" type="slidenum">
              <a:rPr lang="en-CA" smtClean="0"/>
              <a:pPr/>
              <a:t>12</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34" y="260648"/>
            <a:ext cx="8229600" cy="739460"/>
          </a:xfrm>
        </p:spPr>
        <p:txBody>
          <a:bodyPr/>
          <a:lstStyle/>
          <a:p>
            <a:pPr algn="l"/>
            <a:r>
              <a:rPr lang="zh-TW" altLang="en-US" smtClean="0"/>
              <a:t>二、無</a:t>
            </a:r>
            <a:r>
              <a:rPr lang="zh-TW" altLang="en-US" dirty="0"/>
              <a:t>著</a:t>
            </a:r>
            <a:r>
              <a:rPr lang="en-US" dirty="0" err="1"/>
              <a:t>Asaṅga</a:t>
            </a:r>
            <a:endParaRPr lang="en-CA" dirty="0"/>
          </a:p>
        </p:txBody>
      </p:sp>
      <p:pic>
        <p:nvPicPr>
          <p:cNvPr id="4" name="Content Placeholder 3"/>
          <p:cNvPicPr>
            <a:picLocks noGrp="1" noChangeAspect="1" noChangeArrowheads="1"/>
          </p:cNvPicPr>
          <p:nvPr>
            <p:ph sz="half" idx="1"/>
          </p:nvPr>
        </p:nvPicPr>
        <p:blipFill>
          <a:blip r:embed="rId2" cstate="print"/>
          <a:stretch>
            <a:fillRect/>
          </a:stretch>
        </p:blipFill>
        <p:spPr bwMode="auto">
          <a:xfrm>
            <a:off x="395536" y="1628800"/>
            <a:ext cx="3405659" cy="4381947"/>
          </a:xfrm>
          <a:prstGeom prst="rect">
            <a:avLst/>
          </a:prstGeom>
          <a:noFill/>
          <a:ln w="9525">
            <a:noFill/>
            <a:miter lim="800000"/>
            <a:headEnd/>
            <a:tailEnd/>
          </a:ln>
        </p:spPr>
      </p:pic>
      <p:sp>
        <p:nvSpPr>
          <p:cNvPr id="6" name="內容版面配置區 5"/>
          <p:cNvSpPr>
            <a:spLocks noGrp="1"/>
          </p:cNvSpPr>
          <p:nvPr>
            <p:ph sz="half" idx="2"/>
          </p:nvPr>
        </p:nvSpPr>
        <p:spPr>
          <a:xfrm>
            <a:off x="4067944" y="1052736"/>
            <a:ext cx="4861774" cy="5590974"/>
          </a:xfrm>
        </p:spPr>
        <p:txBody>
          <a:bodyPr>
            <a:normAutofit fontScale="92500" lnSpcReduction="10000"/>
          </a:bodyPr>
          <a:lstStyle/>
          <a:p>
            <a:r>
              <a:rPr lang="en-US" sz="3200" dirty="0"/>
              <a:t>310~390 CE</a:t>
            </a:r>
          </a:p>
          <a:p>
            <a:r>
              <a:rPr lang="zh-TW" altLang="en-US" sz="3200" dirty="0"/>
              <a:t>出生北印</a:t>
            </a:r>
            <a:endParaRPr lang="en-US" sz="3200" dirty="0"/>
          </a:p>
          <a:p>
            <a:r>
              <a:rPr lang="zh-TW" altLang="en-US" sz="3200" dirty="0"/>
              <a:t>說一切有部</a:t>
            </a:r>
            <a:r>
              <a:rPr lang="en-US" sz="3200" dirty="0"/>
              <a:t> (</a:t>
            </a:r>
            <a:r>
              <a:rPr lang="en-US" sz="3200" dirty="0" err="1"/>
              <a:t>Sarvāstivāda</a:t>
            </a:r>
            <a:r>
              <a:rPr lang="en-US" sz="3200" dirty="0"/>
              <a:t>) </a:t>
            </a:r>
            <a:r>
              <a:rPr lang="zh-TW" altLang="en-US" sz="3200" dirty="0"/>
              <a:t>或 化地部 </a:t>
            </a:r>
            <a:r>
              <a:rPr lang="en-US" altLang="zh-TW" sz="3200" dirty="0"/>
              <a:t>(</a:t>
            </a:r>
            <a:r>
              <a:rPr lang="en-US" sz="3200" dirty="0"/>
              <a:t>M</a:t>
            </a:r>
            <a:r>
              <a:rPr lang="en-CA" sz="3200" dirty="0" err="1"/>
              <a:t>ahīśāsaka</a:t>
            </a:r>
            <a:r>
              <a:rPr lang="en-CA" sz="3200" dirty="0"/>
              <a:t>) </a:t>
            </a:r>
            <a:r>
              <a:rPr lang="zh-TW" altLang="en-US" sz="3200" dirty="0"/>
              <a:t>出家</a:t>
            </a:r>
            <a:endParaRPr lang="en-US" altLang="zh-TW" sz="3200" dirty="0"/>
          </a:p>
          <a:p>
            <a:r>
              <a:rPr lang="zh-TW" altLang="en-US" sz="3200" dirty="0"/>
              <a:t>著作：</a:t>
            </a:r>
            <a:endParaRPr lang="en-US" altLang="zh-TW" sz="3200" dirty="0"/>
          </a:p>
          <a:p>
            <a:pPr lvl="1"/>
            <a:r>
              <a:rPr lang="zh-TW" altLang="en-US" sz="3200" dirty="0"/>
              <a:t>大乘阿毘達磨集論</a:t>
            </a:r>
            <a:endParaRPr lang="en-US" altLang="zh-TW" sz="3200" dirty="0"/>
          </a:p>
          <a:p>
            <a:pPr lvl="1"/>
            <a:r>
              <a:rPr lang="zh-TW" altLang="en-US" sz="3200" dirty="0"/>
              <a:t>顯揚聖教論</a:t>
            </a:r>
            <a:endParaRPr lang="en-CA" sz="3200" dirty="0"/>
          </a:p>
          <a:p>
            <a:pPr lvl="1"/>
            <a:r>
              <a:rPr lang="zh-TW" altLang="en-US" sz="3200" dirty="0"/>
              <a:t>攝大乘論</a:t>
            </a:r>
            <a:endParaRPr lang="en-CA" sz="3200" dirty="0"/>
          </a:p>
          <a:p>
            <a:pPr lvl="1"/>
            <a:r>
              <a:rPr lang="zh-TW" altLang="en-US" sz="3200" dirty="0"/>
              <a:t>瑜伽師地論．</a:t>
            </a:r>
            <a:r>
              <a:rPr lang="zh-TW" altLang="en-US" sz="3200" dirty="0" smtClean="0"/>
              <a:t>攝決擇分</a:t>
            </a:r>
            <a:r>
              <a:rPr lang="zh-TW" altLang="en-US" sz="3200" dirty="0"/>
              <a:t>以後</a:t>
            </a:r>
            <a:endParaRPr lang="en-US" altLang="zh-TW" sz="3200" dirty="0"/>
          </a:p>
          <a:p>
            <a:pPr lvl="1"/>
            <a:r>
              <a:rPr lang="zh-TW" altLang="en-US" sz="3200" dirty="0"/>
              <a:t>金剛般若經論</a:t>
            </a:r>
            <a:endParaRPr lang="en-US" altLang="zh-TW" sz="3200" dirty="0"/>
          </a:p>
          <a:p>
            <a:pPr lvl="1"/>
            <a:r>
              <a:rPr lang="zh-TW" altLang="en-US" sz="3200" dirty="0"/>
              <a:t>順中論</a:t>
            </a:r>
            <a:endParaRPr lang="en-CA" sz="3200" dirty="0"/>
          </a:p>
          <a:p>
            <a:endParaRPr lang="en-CA" dirty="0"/>
          </a:p>
        </p:txBody>
      </p:sp>
      <p:sp>
        <p:nvSpPr>
          <p:cNvPr id="3" name="Slide Number Placeholder 2"/>
          <p:cNvSpPr>
            <a:spLocks noGrp="1"/>
          </p:cNvSpPr>
          <p:nvPr>
            <p:ph type="sldNum" sz="quarter" idx="12"/>
          </p:nvPr>
        </p:nvSpPr>
        <p:spPr/>
        <p:txBody>
          <a:bodyPr/>
          <a:lstStyle/>
          <a:p>
            <a:fld id="{BB484938-4E85-4160-87EA-6CB4AA3BF6D6}" type="slidenum">
              <a:rPr lang="en-CA" smtClean="0"/>
              <a:pPr/>
              <a:t>13</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additive="base">
                                        <p:cTn id="4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 calcmode="lin" valueType="num">
                                      <p:cBhvr additive="base">
                                        <p:cTn id="4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anim calcmode="lin" valueType="num">
                                      <p:cBhvr additive="base">
                                        <p:cTn id="5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7" end="7"/>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 calcmode="lin" valueType="num">
                                      <p:cBhvr additive="base">
                                        <p:cTn id="5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8" end="8"/>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7"/>
            <a:ext cx="7886700" cy="903634"/>
          </a:xfrm>
        </p:spPr>
        <p:txBody>
          <a:bodyPr>
            <a:normAutofit/>
          </a:bodyPr>
          <a:lstStyle/>
          <a:p>
            <a:pPr algn="l"/>
            <a:r>
              <a:rPr lang="zh-TW" altLang="en-US" sz="4000" dirty="0" smtClean="0">
                <a:latin typeface="+mn-lt"/>
              </a:rPr>
              <a:t>三、世</a:t>
            </a:r>
            <a:r>
              <a:rPr lang="zh-TW" altLang="en-US" sz="4000" dirty="0">
                <a:latin typeface="+mn-lt"/>
              </a:rPr>
              <a:t>親</a:t>
            </a:r>
            <a:r>
              <a:rPr lang="en-US" sz="4000" dirty="0" err="1">
                <a:latin typeface="+mn-lt"/>
              </a:rPr>
              <a:t>Vasubandhu</a:t>
            </a:r>
            <a:endParaRPr lang="en-CA" sz="4000" dirty="0">
              <a:latin typeface="+mn-lt"/>
            </a:endParaRPr>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539552" y="1916832"/>
            <a:ext cx="3417183" cy="3969099"/>
          </a:xfrm>
          <a:prstGeom prst="rect">
            <a:avLst/>
          </a:prstGeom>
          <a:noFill/>
          <a:ln w="9525">
            <a:noFill/>
            <a:miter lim="800000"/>
            <a:headEnd/>
            <a:tailEnd/>
          </a:ln>
        </p:spPr>
      </p:pic>
      <p:sp>
        <p:nvSpPr>
          <p:cNvPr id="4" name="內容版面配置區 3"/>
          <p:cNvSpPr>
            <a:spLocks noGrp="1"/>
          </p:cNvSpPr>
          <p:nvPr>
            <p:ph sz="half" idx="2"/>
          </p:nvPr>
        </p:nvSpPr>
        <p:spPr>
          <a:xfrm>
            <a:off x="4211960" y="1412776"/>
            <a:ext cx="4536504" cy="4824536"/>
          </a:xfrm>
        </p:spPr>
        <p:txBody>
          <a:bodyPr>
            <a:normAutofit lnSpcReduction="10000"/>
          </a:bodyPr>
          <a:lstStyle/>
          <a:p>
            <a:r>
              <a:rPr lang="en-US" sz="2800" dirty="0"/>
              <a:t>320~400CE</a:t>
            </a:r>
          </a:p>
          <a:p>
            <a:r>
              <a:rPr lang="zh-TW" altLang="en-US" sz="2800" dirty="0"/>
              <a:t>說一切有部出家</a:t>
            </a:r>
            <a:endParaRPr lang="en-US" sz="2800" dirty="0"/>
          </a:p>
          <a:p>
            <a:r>
              <a:rPr lang="zh-TW" altLang="en-US" sz="2800" dirty="0"/>
              <a:t>著作</a:t>
            </a:r>
            <a:r>
              <a:rPr lang="en-US" sz="2800" dirty="0"/>
              <a:t>: </a:t>
            </a:r>
          </a:p>
          <a:p>
            <a:pPr lvl="1"/>
            <a:r>
              <a:rPr lang="zh-TW" altLang="en-US" sz="2800" dirty="0"/>
              <a:t>俱舍論</a:t>
            </a:r>
            <a:endParaRPr lang="en-US" altLang="zh-TW" sz="2800" dirty="0"/>
          </a:p>
          <a:p>
            <a:pPr lvl="1"/>
            <a:r>
              <a:rPr lang="zh-TW" altLang="en-US" sz="2800" dirty="0"/>
              <a:t>唯識二十頌</a:t>
            </a:r>
            <a:endParaRPr lang="en-CA" sz="2800" i="1" dirty="0"/>
          </a:p>
          <a:p>
            <a:pPr lvl="1"/>
            <a:r>
              <a:rPr lang="zh-TW" altLang="en-US" sz="2800" dirty="0"/>
              <a:t>唯識三十頌</a:t>
            </a:r>
            <a:endParaRPr lang="en-CA" sz="2800" i="1" dirty="0"/>
          </a:p>
          <a:p>
            <a:pPr lvl="1"/>
            <a:r>
              <a:rPr lang="zh-TW" altLang="en-US" sz="2800" dirty="0"/>
              <a:t>大乘成業論</a:t>
            </a:r>
            <a:endParaRPr lang="en-CA" sz="2800" i="1" dirty="0"/>
          </a:p>
          <a:p>
            <a:pPr lvl="1"/>
            <a:r>
              <a:rPr lang="zh-TW" altLang="en-US" sz="2800" dirty="0"/>
              <a:t>大乘五蘊論</a:t>
            </a:r>
            <a:endParaRPr lang="en-US" altLang="zh-TW" sz="2800" dirty="0"/>
          </a:p>
          <a:p>
            <a:pPr lvl="1"/>
            <a:r>
              <a:rPr lang="zh-TW" altLang="en-US" sz="2800" dirty="0"/>
              <a:t>百法明門論</a:t>
            </a:r>
            <a:endParaRPr lang="en-US" altLang="zh-TW" sz="2800" dirty="0"/>
          </a:p>
          <a:p>
            <a:pPr lvl="1"/>
            <a:r>
              <a:rPr lang="zh-TW" altLang="en-US" sz="2800" dirty="0"/>
              <a:t>佛性論</a:t>
            </a:r>
            <a:endParaRPr lang="en-US" altLang="zh-TW" sz="2800" dirty="0"/>
          </a:p>
          <a:p>
            <a:pPr lvl="1"/>
            <a:r>
              <a:rPr lang="zh-TW" altLang="en-US" sz="2800" dirty="0"/>
              <a:t>註解彌勒和無著論</a:t>
            </a:r>
            <a:endParaRPr lang="en-CA" sz="2800" dirty="0"/>
          </a:p>
        </p:txBody>
      </p:sp>
      <p:sp>
        <p:nvSpPr>
          <p:cNvPr id="3" name="Slide Number Placeholder 2"/>
          <p:cNvSpPr>
            <a:spLocks noGrp="1"/>
          </p:cNvSpPr>
          <p:nvPr>
            <p:ph type="sldNum" sz="quarter" idx="12"/>
          </p:nvPr>
        </p:nvSpPr>
        <p:spPr/>
        <p:txBody>
          <a:bodyPr/>
          <a:lstStyle/>
          <a:p>
            <a:fld id="{BB484938-4E85-4160-87EA-6CB4AA3BF6D6}" type="slidenum">
              <a:rPr lang="en-CA" smtClean="0"/>
              <a:pPr/>
              <a:t>14</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2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20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2000"/>
                                        <p:tgtEl>
                                          <p:spTgt spid="4">
                                            <p:txEl>
                                              <p:pRg st="4" end="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2000"/>
                                        <p:tgtEl>
                                          <p:spTgt spid="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fade">
                                      <p:cBhvr>
                                        <p:cTn id="45" dur="2000"/>
                                        <p:tgtEl>
                                          <p:spTgt spid="4">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Effect transition="in" filter="fade">
                                      <p:cBhvr>
                                        <p:cTn id="50" dur="2000"/>
                                        <p:tgtEl>
                                          <p:spTgt spid="4">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Effect transition="in" filter="fade">
                                      <p:cBhvr>
                                        <p:cTn id="55" dur="2000"/>
                                        <p:tgtEl>
                                          <p:spTgt spid="4">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txEl>
                                              <p:pRg st="9" end="9"/>
                                            </p:txEl>
                                          </p:spTgt>
                                        </p:tgtEl>
                                        <p:attrNameLst>
                                          <p:attrName>style.visibility</p:attrName>
                                        </p:attrNameLst>
                                      </p:cBhvr>
                                      <p:to>
                                        <p:strVal val="visible"/>
                                      </p:to>
                                    </p:set>
                                    <p:animEffect transition="in" filter="fade">
                                      <p:cBhvr>
                                        <p:cTn id="60" dur="2000"/>
                                        <p:tgtEl>
                                          <p:spTgt spid="4">
                                            <p:txEl>
                                              <p:pRg st="9" end="9"/>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
                                            <p:txEl>
                                              <p:pRg st="10" end="10"/>
                                            </p:txEl>
                                          </p:spTgt>
                                        </p:tgtEl>
                                        <p:attrNameLst>
                                          <p:attrName>style.visibility</p:attrName>
                                        </p:attrNameLst>
                                      </p:cBhvr>
                                      <p:to>
                                        <p:strVal val="visible"/>
                                      </p:to>
                                    </p:set>
                                    <p:animEffect transition="in" filter="fade">
                                      <p:cBhvr>
                                        <p:cTn id="63"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6671"/>
            <a:ext cx="7886700" cy="720081"/>
          </a:xfrm>
        </p:spPr>
        <p:txBody>
          <a:bodyPr/>
          <a:lstStyle/>
          <a:p>
            <a:r>
              <a:rPr lang="zh-TW" altLang="en-US" dirty="0" smtClean="0">
                <a:solidFill>
                  <a:srgbClr val="FF0000"/>
                </a:solidFill>
              </a:rPr>
              <a:t>第三章 主要經論</a:t>
            </a:r>
            <a:endParaRPr lang="en-CA" dirty="0"/>
          </a:p>
        </p:txBody>
      </p:sp>
      <p:sp>
        <p:nvSpPr>
          <p:cNvPr id="3" name="Content Placeholder 2"/>
          <p:cNvSpPr>
            <a:spLocks noGrp="1"/>
          </p:cNvSpPr>
          <p:nvPr>
            <p:ph idx="1"/>
          </p:nvPr>
        </p:nvSpPr>
        <p:spPr>
          <a:xfrm>
            <a:off x="395536" y="1340768"/>
            <a:ext cx="8496944" cy="5040560"/>
          </a:xfrm>
        </p:spPr>
        <p:txBody>
          <a:bodyPr>
            <a:normAutofit lnSpcReduction="10000"/>
          </a:bodyPr>
          <a:lstStyle/>
          <a:p>
            <a:pPr>
              <a:buNone/>
            </a:pPr>
            <a:r>
              <a:rPr lang="zh-TW" altLang="en-US" b="1" dirty="0" smtClean="0"/>
              <a:t>依玄奘大師所傳有六經十一</a:t>
            </a:r>
            <a:r>
              <a:rPr lang="zh-TW" altLang="en-US" b="1" dirty="0" smtClean="0"/>
              <a:t>論</a:t>
            </a:r>
            <a:endParaRPr lang="en-CA" dirty="0" smtClean="0"/>
          </a:p>
          <a:p>
            <a:pPr marL="514350" indent="-514350">
              <a:buFont typeface="+mj-lt"/>
              <a:buAutoNum type="arabicPeriod"/>
            </a:pPr>
            <a:r>
              <a:rPr lang="en-US" altLang="zh-TW" dirty="0" smtClean="0"/>
              <a:t>《</a:t>
            </a:r>
            <a:r>
              <a:rPr lang="zh-TW" altLang="en-US" dirty="0" smtClean="0"/>
              <a:t>華嚴經</a:t>
            </a:r>
            <a:r>
              <a:rPr lang="en-US" altLang="zh-TW" dirty="0" smtClean="0"/>
              <a:t>》</a:t>
            </a:r>
            <a:r>
              <a:rPr lang="zh-TW" altLang="en-US" dirty="0" smtClean="0"/>
              <a:t>（佛陀跋陀羅、實叉難陀兩譯本）。</a:t>
            </a:r>
          </a:p>
          <a:p>
            <a:pPr marL="514350" indent="-514350">
              <a:buFont typeface="+mj-lt"/>
              <a:buAutoNum type="arabicPeriod"/>
            </a:pPr>
            <a:r>
              <a:rPr lang="en-US" altLang="zh-TW" dirty="0" smtClean="0"/>
              <a:t>《</a:t>
            </a:r>
            <a:r>
              <a:rPr lang="zh-TW" altLang="en-US" dirty="0" smtClean="0"/>
              <a:t>解深密經</a:t>
            </a:r>
            <a:r>
              <a:rPr lang="en-US" altLang="zh-TW" dirty="0" smtClean="0"/>
              <a:t>》</a:t>
            </a:r>
            <a:r>
              <a:rPr lang="zh-TW" altLang="en-US" dirty="0" smtClean="0"/>
              <a:t>（菩提流支、玄奘兩譯本）。</a:t>
            </a:r>
          </a:p>
          <a:p>
            <a:pPr marL="514350" indent="-514350">
              <a:buFont typeface="+mj-lt"/>
              <a:buAutoNum type="arabicPeriod"/>
            </a:pPr>
            <a:r>
              <a:rPr lang="en-US" altLang="zh-TW" dirty="0" smtClean="0"/>
              <a:t>《</a:t>
            </a:r>
            <a:r>
              <a:rPr lang="zh-TW" altLang="en-US" dirty="0" smtClean="0"/>
              <a:t>如來出現功德莊嚴經</a:t>
            </a:r>
            <a:r>
              <a:rPr lang="en-US" altLang="zh-TW" dirty="0" smtClean="0"/>
              <a:t>》</a:t>
            </a:r>
            <a:r>
              <a:rPr lang="zh-TW" altLang="en-US" dirty="0" smtClean="0"/>
              <a:t>（未傳譯）。</a:t>
            </a:r>
          </a:p>
          <a:p>
            <a:pPr marL="514350" indent="-514350">
              <a:buFont typeface="+mj-lt"/>
              <a:buAutoNum type="arabicPeriod"/>
            </a:pPr>
            <a:r>
              <a:rPr lang="en-US" altLang="zh-TW" dirty="0" smtClean="0"/>
              <a:t>《</a:t>
            </a:r>
            <a:r>
              <a:rPr lang="zh-TW" altLang="en-US" dirty="0" smtClean="0"/>
              <a:t>大乘阿毘達磨經</a:t>
            </a:r>
            <a:r>
              <a:rPr lang="en-US" altLang="zh-TW" dirty="0" smtClean="0"/>
              <a:t>》</a:t>
            </a:r>
            <a:r>
              <a:rPr lang="zh-TW" altLang="en-US" dirty="0" smtClean="0"/>
              <a:t>（未傳譯）。</a:t>
            </a:r>
          </a:p>
          <a:p>
            <a:pPr marL="514350" indent="-514350">
              <a:buFont typeface="+mj-lt"/>
              <a:buAutoNum type="arabicPeriod"/>
            </a:pPr>
            <a:r>
              <a:rPr lang="en-US" altLang="zh-TW" dirty="0" smtClean="0"/>
              <a:t>《</a:t>
            </a:r>
            <a:r>
              <a:rPr lang="zh-TW" altLang="en-US" dirty="0" smtClean="0"/>
              <a:t>楞伽經</a:t>
            </a:r>
            <a:r>
              <a:rPr lang="en-US" altLang="zh-TW" dirty="0" smtClean="0"/>
              <a:t>》</a:t>
            </a:r>
            <a:r>
              <a:rPr lang="zh-TW" altLang="en-US" dirty="0" smtClean="0"/>
              <a:t>（求那跋陀羅、菩提流支、實叉難陀三譯本）。</a:t>
            </a:r>
          </a:p>
          <a:p>
            <a:pPr marL="514350" indent="-514350">
              <a:buFont typeface="+mj-lt"/>
              <a:buAutoNum type="arabicPeriod"/>
            </a:pPr>
            <a:r>
              <a:rPr lang="en-US" altLang="zh-TW" dirty="0" smtClean="0"/>
              <a:t>《</a:t>
            </a:r>
            <a:r>
              <a:rPr lang="zh-TW" altLang="en-US" dirty="0" smtClean="0"/>
              <a:t>厚</a:t>
            </a:r>
            <a:r>
              <a:rPr lang="zh-TW" altLang="en-US" dirty="0" smtClean="0"/>
              <a:t>嚴經</a:t>
            </a:r>
            <a:r>
              <a:rPr lang="en-US" altLang="zh-TW" dirty="0" smtClean="0"/>
              <a:t>》</a:t>
            </a:r>
            <a:r>
              <a:rPr lang="zh-TW" altLang="en-US" dirty="0" smtClean="0"/>
              <a:t>（未傳譯，或說是日照譯之</a:t>
            </a:r>
            <a:r>
              <a:rPr lang="en-US" altLang="zh-TW" dirty="0" smtClean="0"/>
              <a:t>《</a:t>
            </a:r>
            <a:r>
              <a:rPr lang="zh-TW" altLang="en-US" dirty="0" smtClean="0"/>
              <a:t>大乘密嚴經</a:t>
            </a:r>
            <a:r>
              <a:rPr lang="en-US" altLang="zh-TW" dirty="0" smtClean="0"/>
              <a:t>》</a:t>
            </a:r>
            <a:r>
              <a:rPr lang="zh-TW" altLang="en-US" dirty="0" smtClean="0"/>
              <a:t>）。</a:t>
            </a:r>
          </a:p>
          <a:p>
            <a:pPr>
              <a:buNone/>
            </a:pPr>
            <a:endParaRPr lang="en-CA" dirty="0"/>
          </a:p>
        </p:txBody>
      </p:sp>
      <p:sp>
        <p:nvSpPr>
          <p:cNvPr id="4" name="Slide Number Placeholder 3"/>
          <p:cNvSpPr>
            <a:spLocks noGrp="1"/>
          </p:cNvSpPr>
          <p:nvPr>
            <p:ph type="sldNum" sz="quarter" idx="12"/>
          </p:nvPr>
        </p:nvSpPr>
        <p:spPr/>
        <p:txBody>
          <a:bodyPr/>
          <a:lstStyle/>
          <a:p>
            <a:fld id="{BB484938-4E85-4160-87EA-6CB4AA3BF6D6}" type="slidenum">
              <a:rPr lang="en-CA" smtClean="0"/>
              <a:pPr/>
              <a:t>15</a:t>
            </a:fld>
            <a:endParaRPr lang="en-C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467544" y="764704"/>
            <a:ext cx="8352928" cy="5688632"/>
          </a:xfrm>
        </p:spPr>
        <p:txBody>
          <a:bodyPr>
            <a:normAutofit fontScale="85000" lnSpcReduction="10000"/>
          </a:bodyPr>
          <a:lstStyle/>
          <a:p>
            <a:pPr marL="514350" indent="-514350">
              <a:buFont typeface="+mj-lt"/>
              <a:buAutoNum type="arabicPeriod"/>
            </a:pPr>
            <a:endParaRPr lang="en-CA" dirty="0" smtClean="0"/>
          </a:p>
          <a:p>
            <a:pPr marL="514350" indent="-514350">
              <a:buFont typeface="+mj-lt"/>
              <a:buAutoNum type="arabicPeriod"/>
            </a:pPr>
            <a:r>
              <a:rPr lang="en-US" altLang="zh-TW" dirty="0" smtClean="0"/>
              <a:t>《</a:t>
            </a:r>
            <a:r>
              <a:rPr lang="zh-TW" altLang="en-US" dirty="0" smtClean="0"/>
              <a:t>瑜伽師地論</a:t>
            </a:r>
            <a:r>
              <a:rPr lang="en-US" altLang="zh-TW" dirty="0" smtClean="0"/>
              <a:t>》</a:t>
            </a:r>
            <a:r>
              <a:rPr lang="zh-TW" altLang="en-US" dirty="0" smtClean="0"/>
              <a:t>（玄奘譯）。</a:t>
            </a:r>
          </a:p>
          <a:p>
            <a:pPr marL="514350" indent="-514350">
              <a:buFont typeface="+mj-lt"/>
              <a:buAutoNum type="arabicPeriod"/>
            </a:pPr>
            <a:r>
              <a:rPr lang="en-US" altLang="zh-TW" dirty="0" smtClean="0"/>
              <a:t>《</a:t>
            </a:r>
            <a:r>
              <a:rPr lang="zh-TW" altLang="en-US" dirty="0" smtClean="0"/>
              <a:t>顯揚聖教論</a:t>
            </a:r>
            <a:r>
              <a:rPr lang="en-US" altLang="zh-TW" dirty="0" smtClean="0"/>
              <a:t>》</a:t>
            </a:r>
            <a:r>
              <a:rPr lang="zh-TW" altLang="en-US" dirty="0" smtClean="0"/>
              <a:t>（玄奘譯）。</a:t>
            </a:r>
          </a:p>
          <a:p>
            <a:pPr marL="514350" indent="-514350">
              <a:buFont typeface="+mj-lt"/>
              <a:buAutoNum type="arabicPeriod"/>
            </a:pPr>
            <a:r>
              <a:rPr lang="en-US" altLang="zh-TW" dirty="0" smtClean="0"/>
              <a:t>《</a:t>
            </a:r>
            <a:r>
              <a:rPr lang="zh-TW" altLang="en-US" dirty="0" smtClean="0"/>
              <a:t>大乘莊嚴經論</a:t>
            </a:r>
            <a:r>
              <a:rPr lang="en-US" altLang="zh-TW" dirty="0" smtClean="0"/>
              <a:t>》</a:t>
            </a:r>
            <a:r>
              <a:rPr lang="zh-TW" altLang="en-US" dirty="0" smtClean="0"/>
              <a:t>（波羅頗蜜多羅譯）。</a:t>
            </a:r>
          </a:p>
          <a:p>
            <a:pPr marL="514350" indent="-514350">
              <a:buFont typeface="+mj-lt"/>
              <a:buAutoNum type="arabicPeriod"/>
            </a:pPr>
            <a:r>
              <a:rPr lang="en-US" altLang="zh-TW" dirty="0" smtClean="0"/>
              <a:t>《</a:t>
            </a:r>
            <a:r>
              <a:rPr lang="zh-TW" altLang="en-US" dirty="0" smtClean="0"/>
              <a:t>集量論</a:t>
            </a:r>
            <a:r>
              <a:rPr lang="en-US" altLang="zh-TW" dirty="0" smtClean="0"/>
              <a:t>》</a:t>
            </a:r>
            <a:r>
              <a:rPr lang="zh-TW" altLang="en-US" dirty="0" smtClean="0"/>
              <a:t>（真諦、義淨兩譯本，今已失傳）。</a:t>
            </a:r>
          </a:p>
          <a:p>
            <a:pPr marL="514350" indent="-514350">
              <a:buFont typeface="+mj-lt"/>
              <a:buAutoNum type="arabicPeriod"/>
            </a:pPr>
            <a:r>
              <a:rPr lang="en-US" altLang="zh-TW" dirty="0" smtClean="0"/>
              <a:t>《</a:t>
            </a:r>
            <a:r>
              <a:rPr lang="zh-TW" altLang="en-US" dirty="0" smtClean="0"/>
              <a:t>攝大乘論</a:t>
            </a:r>
            <a:r>
              <a:rPr lang="en-US" altLang="zh-TW" dirty="0" smtClean="0"/>
              <a:t>》</a:t>
            </a:r>
            <a:r>
              <a:rPr lang="zh-TW" altLang="en-US" dirty="0" smtClean="0"/>
              <a:t>（ 佛陀扇多、真諦、玄奘三譯本）。</a:t>
            </a:r>
          </a:p>
          <a:p>
            <a:pPr marL="514350" indent="-514350">
              <a:buFont typeface="+mj-lt"/>
              <a:buAutoNum type="arabicPeriod"/>
            </a:pPr>
            <a:r>
              <a:rPr lang="en-US" altLang="zh-TW" dirty="0" smtClean="0"/>
              <a:t>《</a:t>
            </a:r>
            <a:r>
              <a:rPr lang="zh-TW" altLang="en-US" dirty="0" smtClean="0"/>
              <a:t>十地經論</a:t>
            </a:r>
            <a:r>
              <a:rPr lang="en-US" altLang="zh-TW" dirty="0" smtClean="0"/>
              <a:t>》</a:t>
            </a:r>
            <a:r>
              <a:rPr lang="zh-TW" altLang="en-US" dirty="0" smtClean="0"/>
              <a:t>（菩提流支譯）。</a:t>
            </a:r>
          </a:p>
          <a:p>
            <a:pPr marL="514350" indent="-514350">
              <a:buFont typeface="+mj-lt"/>
              <a:buAutoNum type="arabicPeriod"/>
            </a:pPr>
            <a:r>
              <a:rPr lang="en-US" altLang="zh-TW" dirty="0" smtClean="0"/>
              <a:t>《</a:t>
            </a:r>
            <a:r>
              <a:rPr lang="zh-TW" altLang="en-US" dirty="0" smtClean="0"/>
              <a:t>觀所緣緣論</a:t>
            </a:r>
            <a:r>
              <a:rPr lang="en-US" altLang="zh-TW" dirty="0" smtClean="0"/>
              <a:t>》</a:t>
            </a:r>
            <a:r>
              <a:rPr lang="zh-TW" altLang="en-US" dirty="0" smtClean="0"/>
              <a:t>（玄奘譯）。</a:t>
            </a:r>
          </a:p>
          <a:p>
            <a:pPr marL="514350" indent="-514350">
              <a:buFont typeface="+mj-lt"/>
              <a:buAutoNum type="arabicPeriod"/>
            </a:pPr>
            <a:r>
              <a:rPr lang="en-US" altLang="zh-TW" dirty="0" smtClean="0"/>
              <a:t>《</a:t>
            </a:r>
            <a:r>
              <a:rPr lang="zh-TW" altLang="en-US" dirty="0" smtClean="0"/>
              <a:t>阿毘達磨集論</a:t>
            </a:r>
            <a:r>
              <a:rPr lang="en-US" altLang="zh-TW" dirty="0" smtClean="0"/>
              <a:t>》</a:t>
            </a:r>
            <a:r>
              <a:rPr lang="zh-TW" altLang="en-US" dirty="0" smtClean="0"/>
              <a:t>（玄奘譯）。</a:t>
            </a:r>
          </a:p>
          <a:p>
            <a:pPr marL="514350" indent="-514350">
              <a:buFont typeface="+mj-lt"/>
              <a:buAutoNum type="arabicPeriod"/>
            </a:pPr>
            <a:r>
              <a:rPr lang="en-US" altLang="zh-TW" dirty="0" smtClean="0"/>
              <a:t>《</a:t>
            </a:r>
            <a:r>
              <a:rPr lang="zh-TW" altLang="en-US" dirty="0" smtClean="0"/>
              <a:t>二十唯識論</a:t>
            </a:r>
            <a:r>
              <a:rPr lang="en-US" altLang="zh-TW" dirty="0" smtClean="0"/>
              <a:t>》</a:t>
            </a:r>
            <a:r>
              <a:rPr lang="zh-TW" altLang="en-US" dirty="0" smtClean="0"/>
              <a:t>（菩提流支、真諦、玄奘三譯本）。</a:t>
            </a:r>
          </a:p>
          <a:p>
            <a:pPr marL="514350" indent="-514350">
              <a:buFont typeface="+mj-lt"/>
              <a:buAutoNum type="arabicPeriod"/>
            </a:pPr>
            <a:r>
              <a:rPr lang="en-US" altLang="zh-TW" dirty="0" smtClean="0"/>
              <a:t>《</a:t>
            </a:r>
            <a:r>
              <a:rPr lang="zh-TW" altLang="en-US" dirty="0" smtClean="0"/>
              <a:t>辯中邊論</a:t>
            </a:r>
            <a:r>
              <a:rPr lang="en-US" altLang="zh-TW" dirty="0" smtClean="0"/>
              <a:t>》</a:t>
            </a:r>
            <a:r>
              <a:rPr lang="zh-TW" altLang="en-US" dirty="0" smtClean="0"/>
              <a:t>（真諦、玄奘兩譯本）。</a:t>
            </a:r>
          </a:p>
          <a:p>
            <a:pPr marL="514350" indent="-514350">
              <a:buFont typeface="+mj-lt"/>
              <a:buAutoNum type="arabicPeriod"/>
            </a:pPr>
            <a:r>
              <a:rPr lang="en-US" altLang="zh-TW" dirty="0" smtClean="0"/>
              <a:t>《</a:t>
            </a:r>
            <a:r>
              <a:rPr lang="zh-TW" altLang="en-US" dirty="0" smtClean="0"/>
              <a:t>分別瑜伽論</a:t>
            </a:r>
            <a:r>
              <a:rPr lang="en-US" altLang="zh-TW" dirty="0" smtClean="0"/>
              <a:t>》</a:t>
            </a:r>
            <a:r>
              <a:rPr lang="zh-TW" altLang="en-US" dirty="0" smtClean="0"/>
              <a:t>（未傳譯）。</a:t>
            </a:r>
          </a:p>
          <a:p>
            <a:pPr marL="514350" indent="-514350">
              <a:buFont typeface="+mj-lt"/>
              <a:buAutoNum type="arabicPeriod"/>
            </a:pPr>
            <a:endParaRPr lang="en-CA" dirty="0"/>
          </a:p>
        </p:txBody>
      </p:sp>
      <p:sp>
        <p:nvSpPr>
          <p:cNvPr id="4" name="Slide Number Placeholder 3"/>
          <p:cNvSpPr>
            <a:spLocks noGrp="1"/>
          </p:cNvSpPr>
          <p:nvPr>
            <p:ph type="sldNum" sz="quarter" idx="12"/>
          </p:nvPr>
        </p:nvSpPr>
        <p:spPr/>
        <p:txBody>
          <a:bodyPr/>
          <a:lstStyle/>
          <a:p>
            <a:fld id="{BB484938-4E85-4160-87EA-6CB4AA3BF6D6}" type="slidenum">
              <a:rPr lang="en-CA" smtClean="0"/>
              <a:pPr/>
              <a:t>16</a:t>
            </a:fld>
            <a:endParaRPr lang="en-C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936104"/>
          </a:xfrm>
        </p:spPr>
        <p:txBody>
          <a:bodyPr/>
          <a:lstStyle/>
          <a:p>
            <a:endParaRPr lang="en-CA" b="1" dirty="0">
              <a:solidFill>
                <a:srgbClr val="FF0000"/>
              </a:solidFill>
              <a:latin typeface="+mn-lt"/>
            </a:endParaRPr>
          </a:p>
        </p:txBody>
      </p:sp>
      <p:sp>
        <p:nvSpPr>
          <p:cNvPr id="5" name="內容版面配置區 4"/>
          <p:cNvSpPr>
            <a:spLocks noGrp="1"/>
          </p:cNvSpPr>
          <p:nvPr>
            <p:ph idx="1"/>
          </p:nvPr>
        </p:nvSpPr>
        <p:spPr>
          <a:xfrm>
            <a:off x="323528" y="1052736"/>
            <a:ext cx="8640960" cy="5472608"/>
          </a:xfrm>
        </p:spPr>
        <p:txBody>
          <a:bodyPr>
            <a:normAutofit/>
          </a:bodyPr>
          <a:lstStyle/>
          <a:p>
            <a:pPr>
              <a:buNone/>
            </a:pPr>
            <a:r>
              <a:rPr lang="zh-TW" altLang="en-US" b="1" dirty="0" smtClean="0"/>
              <a:t>其</a:t>
            </a:r>
            <a:r>
              <a:rPr lang="zh-TW" altLang="en-US" b="1" dirty="0"/>
              <a:t>重要者有：</a:t>
            </a:r>
            <a:endParaRPr lang="en-US" b="1" i="1" dirty="0"/>
          </a:p>
          <a:p>
            <a:r>
              <a:rPr lang="zh-TW" altLang="en-US" b="1" dirty="0"/>
              <a:t>經</a:t>
            </a:r>
            <a:r>
              <a:rPr lang="zh-TW" altLang="en-US" b="1" i="1" dirty="0"/>
              <a:t> </a:t>
            </a:r>
            <a:r>
              <a:rPr lang="en-US" b="1" i="1" dirty="0" err="1"/>
              <a:t>Sūtras</a:t>
            </a:r>
            <a:endParaRPr lang="en-US" b="1" i="1" dirty="0"/>
          </a:p>
          <a:p>
            <a:pPr lvl="1"/>
            <a:r>
              <a:rPr lang="zh-TW" altLang="en-US" sz="3200" b="1" dirty="0"/>
              <a:t>華嚴經</a:t>
            </a:r>
            <a:endParaRPr lang="en-US" sz="3200" b="1" dirty="0"/>
          </a:p>
          <a:p>
            <a:pPr lvl="1"/>
            <a:r>
              <a:rPr lang="zh-TW" altLang="en-US" sz="3200" b="1" dirty="0">
                <a:solidFill>
                  <a:srgbClr val="FF0000"/>
                </a:solidFill>
              </a:rPr>
              <a:t>解深密經</a:t>
            </a:r>
            <a:endParaRPr lang="en-US" sz="3200" b="1" dirty="0">
              <a:solidFill>
                <a:srgbClr val="FF0000"/>
              </a:solidFill>
            </a:endParaRPr>
          </a:p>
          <a:p>
            <a:pPr lvl="1"/>
            <a:r>
              <a:rPr lang="zh-TW" altLang="en-US" sz="3200" b="1" dirty="0"/>
              <a:t>楞伽經</a:t>
            </a:r>
            <a:endParaRPr lang="en-US" sz="3200" b="1" dirty="0"/>
          </a:p>
          <a:p>
            <a:r>
              <a:rPr lang="zh-TW" altLang="en-US" b="1" dirty="0"/>
              <a:t>論</a:t>
            </a:r>
            <a:r>
              <a:rPr lang="zh-TW" altLang="en-US" b="1" i="1" dirty="0"/>
              <a:t> </a:t>
            </a:r>
            <a:r>
              <a:rPr lang="en-US" b="1" i="1" dirty="0" err="1"/>
              <a:t>Śāstra</a:t>
            </a:r>
            <a:endParaRPr lang="en-US" b="1" i="1" dirty="0"/>
          </a:p>
          <a:p>
            <a:pPr lvl="1"/>
            <a:r>
              <a:rPr lang="zh-TW" altLang="en-US" sz="3200" b="1" dirty="0">
                <a:solidFill>
                  <a:srgbClr val="FF0000"/>
                </a:solidFill>
              </a:rPr>
              <a:t>瑜伽師地論</a:t>
            </a:r>
            <a:endParaRPr lang="en-US" sz="3200" b="1" dirty="0"/>
          </a:p>
          <a:p>
            <a:pPr lvl="1"/>
            <a:r>
              <a:rPr lang="zh-TW" altLang="en-US" sz="3200" b="1" dirty="0">
                <a:solidFill>
                  <a:schemeClr val="accent1"/>
                </a:solidFill>
              </a:rPr>
              <a:t>攝大乘論</a:t>
            </a:r>
            <a:endParaRPr lang="en-US" sz="3200" b="1" dirty="0">
              <a:solidFill>
                <a:schemeClr val="accent1"/>
              </a:solidFill>
            </a:endParaRPr>
          </a:p>
          <a:p>
            <a:pPr lvl="1"/>
            <a:r>
              <a:rPr lang="zh-TW" altLang="en-US" sz="3200" b="1" dirty="0">
                <a:solidFill>
                  <a:schemeClr val="accent1"/>
                </a:solidFill>
              </a:rPr>
              <a:t>唯識三十頌</a:t>
            </a:r>
            <a:endParaRPr lang="en-US" sz="3200" b="1" dirty="0">
              <a:solidFill>
                <a:schemeClr val="accent1"/>
              </a:solidFill>
            </a:endParaRPr>
          </a:p>
          <a:p>
            <a:pPr lvl="1"/>
            <a:endParaRPr lang="en-CA" b="1" dirty="0"/>
          </a:p>
        </p:txBody>
      </p:sp>
      <p:sp>
        <p:nvSpPr>
          <p:cNvPr id="3" name="Slide Number Placeholder 2"/>
          <p:cNvSpPr>
            <a:spLocks noGrp="1"/>
          </p:cNvSpPr>
          <p:nvPr>
            <p:ph type="sldNum" sz="quarter" idx="12"/>
          </p:nvPr>
        </p:nvSpPr>
        <p:spPr/>
        <p:txBody>
          <a:bodyPr/>
          <a:lstStyle/>
          <a:p>
            <a:fld id="{BB484938-4E85-4160-87EA-6CB4AA3BF6D6}" type="slidenum">
              <a:rPr lang="en-CA" smtClean="0"/>
              <a:pPr/>
              <a:t>17</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5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fade">
                                      <p:cBhvr>
                                        <p:cTn id="33" dur="500"/>
                                        <p:tgtEl>
                                          <p:spTgt spid="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fade">
                                      <p:cBhvr>
                                        <p:cTn id="38" dur="500"/>
                                        <p:tgtEl>
                                          <p:spTgt spid="5">
                                            <p:txEl>
                                              <p:pRg st="6" end="6"/>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fade">
                                      <p:cBhvr>
                                        <p:cTn id="41" dur="500"/>
                                        <p:tgtEl>
                                          <p:spTgt spid="5">
                                            <p:txEl>
                                              <p:pRg st="7" end="7"/>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txEl>
                                              <p:pRg st="8" end="8"/>
                                            </p:txEl>
                                          </p:spTgt>
                                        </p:tgtEl>
                                        <p:attrNameLst>
                                          <p:attrName>style.visibility</p:attrName>
                                        </p:attrNameLst>
                                      </p:cBhvr>
                                      <p:to>
                                        <p:strVal val="visible"/>
                                      </p:to>
                                    </p:set>
                                    <p:animEffect transition="in" filter="fade">
                                      <p:cBhvr>
                                        <p:cTn id="44"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76672"/>
            <a:ext cx="8229600" cy="792088"/>
          </a:xfrm>
        </p:spPr>
        <p:txBody>
          <a:bodyPr>
            <a:noAutofit/>
          </a:bodyPr>
          <a:lstStyle/>
          <a:p>
            <a:pPr lvl="1" algn="ctr" rtl="0">
              <a:spcBef>
                <a:spcPct val="0"/>
              </a:spcBef>
            </a:pPr>
            <a:r>
              <a:rPr lang="en-US" sz="4400" b="1" dirty="0"/>
              <a:t/>
            </a:r>
            <a:br>
              <a:rPr lang="en-US" sz="4400" b="1" dirty="0"/>
            </a:br>
            <a:r>
              <a:rPr lang="en-US" sz="4400" b="1" dirty="0"/>
              <a:t>1. </a:t>
            </a:r>
            <a:r>
              <a:rPr lang="zh-TW" altLang="en-US" sz="4400" b="1" dirty="0"/>
              <a:t>華嚴經</a:t>
            </a:r>
            <a:r>
              <a:rPr lang="en-US" sz="4400" b="1" dirty="0"/>
              <a:t/>
            </a:r>
            <a:br>
              <a:rPr lang="en-US" sz="4400" b="1" dirty="0"/>
            </a:br>
            <a:endParaRPr lang="en-CA" sz="4400" dirty="0"/>
          </a:p>
        </p:txBody>
      </p:sp>
      <p:sp>
        <p:nvSpPr>
          <p:cNvPr id="3" name="內容版面配置區 2"/>
          <p:cNvSpPr>
            <a:spLocks noGrp="1"/>
          </p:cNvSpPr>
          <p:nvPr>
            <p:ph idx="1"/>
          </p:nvPr>
        </p:nvSpPr>
        <p:spPr>
          <a:xfrm>
            <a:off x="285720" y="1285860"/>
            <a:ext cx="8572560" cy="5357850"/>
          </a:xfrm>
        </p:spPr>
        <p:txBody>
          <a:bodyPr>
            <a:normAutofit/>
          </a:bodyPr>
          <a:lstStyle/>
          <a:p>
            <a:pPr>
              <a:lnSpc>
                <a:spcPct val="90000"/>
              </a:lnSpc>
            </a:pPr>
            <a:r>
              <a:rPr lang="zh-TW" altLang="en-US" dirty="0"/>
              <a:t>法身佛和重重無盡佛土</a:t>
            </a:r>
            <a:endParaRPr lang="en-US" dirty="0"/>
          </a:p>
          <a:p>
            <a:pPr lvl="1">
              <a:lnSpc>
                <a:spcPct val="90000"/>
              </a:lnSpc>
            </a:pPr>
            <a:r>
              <a:rPr lang="zh-TW" altLang="en-US" sz="3200" dirty="0"/>
              <a:t>法身佛 </a:t>
            </a:r>
            <a:r>
              <a:rPr lang="en-US" altLang="zh-TW" sz="3200" dirty="0"/>
              <a:t>(</a:t>
            </a:r>
            <a:r>
              <a:rPr lang="zh-TW" altLang="en-US" sz="3200" dirty="0"/>
              <a:t>毘盧遮那</a:t>
            </a:r>
            <a:r>
              <a:rPr lang="en-US" altLang="zh-TW" sz="3200" dirty="0"/>
              <a:t>/</a:t>
            </a:r>
            <a:r>
              <a:rPr lang="en-US" sz="3200" dirty="0" err="1"/>
              <a:t>Vairocana</a:t>
            </a:r>
            <a:r>
              <a:rPr lang="en-US" sz="3200" dirty="0"/>
              <a:t>/</a:t>
            </a:r>
            <a:r>
              <a:rPr lang="zh-TW" altLang="en-US" sz="3200" dirty="0"/>
              <a:t>大日如來</a:t>
            </a:r>
            <a:r>
              <a:rPr lang="en-US" sz="3200" dirty="0"/>
              <a:t>)</a:t>
            </a:r>
          </a:p>
          <a:p>
            <a:pPr lvl="1">
              <a:lnSpc>
                <a:spcPct val="90000"/>
              </a:lnSpc>
            </a:pPr>
            <a:r>
              <a:rPr lang="zh-TW" altLang="en-US" sz="3200" dirty="0"/>
              <a:t>重重法界相涉相入</a:t>
            </a:r>
            <a:endParaRPr lang="en-US" sz="3200" dirty="0"/>
          </a:p>
          <a:p>
            <a:pPr>
              <a:lnSpc>
                <a:spcPct val="90000"/>
              </a:lnSpc>
              <a:buClr>
                <a:srgbClr val="FF0000"/>
              </a:buClr>
            </a:pPr>
            <a:r>
              <a:rPr lang="zh-TW" altLang="en-US" dirty="0">
                <a:solidFill>
                  <a:srgbClr val="FF0000"/>
                </a:solidFill>
              </a:rPr>
              <a:t>唯心思想</a:t>
            </a:r>
            <a:endParaRPr lang="en-US" dirty="0">
              <a:solidFill>
                <a:srgbClr val="FF0000"/>
              </a:solidFill>
            </a:endParaRPr>
          </a:p>
          <a:p>
            <a:pPr lvl="1">
              <a:lnSpc>
                <a:spcPct val="90000"/>
              </a:lnSpc>
            </a:pPr>
            <a:r>
              <a:rPr lang="zh-TW" altLang="en-US" sz="3200" dirty="0"/>
              <a:t>存在論的唯心觀</a:t>
            </a:r>
            <a:endParaRPr lang="en-US" sz="3200" dirty="0"/>
          </a:p>
          <a:p>
            <a:pPr lvl="1">
              <a:lnSpc>
                <a:spcPct val="90000"/>
              </a:lnSpc>
            </a:pPr>
            <a:r>
              <a:rPr lang="zh-TW" altLang="en-US" sz="3200" dirty="0"/>
              <a:t>一真法界唯真心</a:t>
            </a:r>
            <a:r>
              <a:rPr lang="en-US" sz="3200" dirty="0"/>
              <a:t> </a:t>
            </a:r>
          </a:p>
          <a:p>
            <a:pPr>
              <a:lnSpc>
                <a:spcPct val="90000"/>
              </a:lnSpc>
            </a:pPr>
            <a:r>
              <a:rPr lang="zh-TW" altLang="en-US" dirty="0"/>
              <a:t>菩薩行</a:t>
            </a:r>
            <a:endParaRPr lang="en-US" dirty="0"/>
          </a:p>
          <a:p>
            <a:pPr lvl="1">
              <a:lnSpc>
                <a:spcPct val="90000"/>
              </a:lnSpc>
            </a:pPr>
            <a:r>
              <a:rPr lang="zh-TW" altLang="en-US" sz="3200" dirty="0"/>
              <a:t>菩薩的廣行</a:t>
            </a:r>
            <a:r>
              <a:rPr lang="en-CA" altLang="zh-TW" sz="3200" dirty="0"/>
              <a:t>(</a:t>
            </a:r>
            <a:r>
              <a:rPr lang="zh-TW" altLang="en-US" sz="3200" dirty="0"/>
              <a:t>入法界品</a:t>
            </a:r>
            <a:r>
              <a:rPr lang="en-CA" altLang="zh-TW" sz="3200" dirty="0"/>
              <a:t>)</a:t>
            </a:r>
            <a:endParaRPr lang="en-US" sz="3200" dirty="0"/>
          </a:p>
          <a:p>
            <a:pPr lvl="1">
              <a:lnSpc>
                <a:spcPct val="90000"/>
              </a:lnSpc>
            </a:pPr>
            <a:r>
              <a:rPr lang="zh-TW" altLang="en-US" sz="3200" dirty="0"/>
              <a:t>菩薩十地</a:t>
            </a:r>
            <a:endParaRPr lang="en-US" sz="3200" dirty="0"/>
          </a:p>
          <a:p>
            <a:pPr>
              <a:lnSpc>
                <a:spcPct val="90000"/>
              </a:lnSpc>
            </a:pPr>
            <a:endParaRPr lang="en-US" sz="2800" dirty="0"/>
          </a:p>
          <a:p>
            <a:pPr lvl="1">
              <a:lnSpc>
                <a:spcPct val="90000"/>
              </a:lnSpc>
            </a:pPr>
            <a:endParaRPr lang="en-US" sz="2000" dirty="0"/>
          </a:p>
          <a:p>
            <a:endParaRPr lang="en-CA" dirty="0"/>
          </a:p>
        </p:txBody>
      </p:sp>
      <p:sp>
        <p:nvSpPr>
          <p:cNvPr id="4" name="Slide Number Placeholder 3"/>
          <p:cNvSpPr>
            <a:spLocks noGrp="1"/>
          </p:cNvSpPr>
          <p:nvPr>
            <p:ph type="sldNum" sz="quarter" idx="12"/>
          </p:nvPr>
        </p:nvSpPr>
        <p:spPr/>
        <p:txBody>
          <a:bodyPr/>
          <a:lstStyle/>
          <a:p>
            <a:fld id="{BB484938-4E85-4160-87EA-6CB4AA3BF6D6}" type="slidenum">
              <a:rPr lang="en-CA" smtClean="0"/>
              <a:pPr/>
              <a:t>18</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94122"/>
          </a:xfrm>
        </p:spPr>
        <p:txBody>
          <a:bodyPr>
            <a:noAutofit/>
          </a:bodyPr>
          <a:lstStyle/>
          <a:p>
            <a:pPr lvl="1" algn="ctr" rtl="0">
              <a:spcBef>
                <a:spcPct val="0"/>
              </a:spcBef>
            </a:pPr>
            <a:r>
              <a:rPr lang="en-US" sz="4000" b="1" i="1" dirty="0">
                <a:solidFill>
                  <a:srgbClr val="FF0000"/>
                </a:solidFill>
              </a:rPr>
              <a:t/>
            </a:r>
            <a:br>
              <a:rPr lang="en-US" sz="4000" b="1" i="1" dirty="0">
                <a:solidFill>
                  <a:srgbClr val="FF0000"/>
                </a:solidFill>
              </a:rPr>
            </a:br>
            <a:r>
              <a:rPr lang="en-US" sz="4000" b="1" dirty="0">
                <a:solidFill>
                  <a:schemeClr val="tx1"/>
                </a:solidFill>
              </a:rPr>
              <a:t>2. </a:t>
            </a:r>
            <a:r>
              <a:rPr lang="zh-TW" altLang="en-US" sz="4000" b="1" dirty="0">
                <a:solidFill>
                  <a:schemeClr val="tx1"/>
                </a:solidFill>
              </a:rPr>
              <a:t>解深密經</a:t>
            </a:r>
            <a:r>
              <a:rPr lang="en-US" sz="4000" b="1" dirty="0">
                <a:solidFill>
                  <a:srgbClr val="FF0000"/>
                </a:solidFill>
              </a:rPr>
              <a:t/>
            </a:r>
            <a:br>
              <a:rPr lang="en-US" sz="4000" b="1" dirty="0">
                <a:solidFill>
                  <a:srgbClr val="FF0000"/>
                </a:solidFill>
              </a:rPr>
            </a:br>
            <a:endParaRPr lang="en-CA" sz="4000" dirty="0"/>
          </a:p>
        </p:txBody>
      </p:sp>
      <p:sp>
        <p:nvSpPr>
          <p:cNvPr id="3" name="內容版面配置區 2"/>
          <p:cNvSpPr>
            <a:spLocks noGrp="1"/>
          </p:cNvSpPr>
          <p:nvPr>
            <p:ph idx="1"/>
          </p:nvPr>
        </p:nvSpPr>
        <p:spPr>
          <a:xfrm>
            <a:off x="457200" y="1285860"/>
            <a:ext cx="8229600" cy="5143536"/>
          </a:xfrm>
        </p:spPr>
        <p:txBody>
          <a:bodyPr>
            <a:normAutofit/>
          </a:bodyPr>
          <a:lstStyle/>
          <a:p>
            <a:r>
              <a:rPr lang="zh-TW" altLang="en-US" dirty="0"/>
              <a:t>最早的唯識經典之一</a:t>
            </a:r>
            <a:endParaRPr lang="en-US" dirty="0"/>
          </a:p>
          <a:p>
            <a:r>
              <a:rPr lang="zh-TW" altLang="en-US" dirty="0"/>
              <a:t>公元</a:t>
            </a:r>
            <a:r>
              <a:rPr lang="en-US" dirty="0"/>
              <a:t> 300</a:t>
            </a:r>
            <a:r>
              <a:rPr lang="zh-TW" altLang="en-US" dirty="0"/>
              <a:t>左右集出</a:t>
            </a:r>
            <a:endParaRPr lang="en-US" dirty="0"/>
          </a:p>
          <a:p>
            <a:r>
              <a:rPr lang="zh-TW" altLang="en-US" dirty="0"/>
              <a:t>以阿毘達磨的形式表現</a:t>
            </a:r>
            <a:r>
              <a:rPr lang="en-US" dirty="0"/>
              <a:t> </a:t>
            </a:r>
          </a:p>
          <a:p>
            <a:r>
              <a:rPr lang="zh-TW" altLang="en-US" dirty="0"/>
              <a:t>主要思想：</a:t>
            </a:r>
            <a:endParaRPr lang="en-US" dirty="0"/>
          </a:p>
          <a:p>
            <a:pPr lvl="1"/>
            <a:r>
              <a:rPr lang="zh-TW" altLang="en-US" sz="3200" dirty="0"/>
              <a:t>三時教：阿含</a:t>
            </a:r>
            <a:r>
              <a:rPr lang="en-US" altLang="zh-TW" sz="3200" dirty="0"/>
              <a:t>(</a:t>
            </a:r>
            <a:r>
              <a:rPr lang="zh-TW" altLang="en-US" sz="3200" dirty="0"/>
              <a:t>有教</a:t>
            </a:r>
            <a:r>
              <a:rPr lang="en-US" altLang="zh-TW" sz="3200" dirty="0"/>
              <a:t>)</a:t>
            </a:r>
            <a:r>
              <a:rPr lang="zh-TW" altLang="en-US" sz="3200" dirty="0"/>
              <a:t>、般若</a:t>
            </a:r>
            <a:r>
              <a:rPr lang="en-US" altLang="zh-TW" sz="3200" dirty="0"/>
              <a:t>(</a:t>
            </a:r>
            <a:r>
              <a:rPr lang="zh-TW" altLang="en-US" sz="3200" dirty="0"/>
              <a:t>空教</a:t>
            </a:r>
            <a:r>
              <a:rPr lang="en-US" altLang="zh-TW" sz="3200" dirty="0"/>
              <a:t>)</a:t>
            </a:r>
            <a:r>
              <a:rPr lang="zh-TW" altLang="en-US" sz="3200" dirty="0"/>
              <a:t>、解深密</a:t>
            </a:r>
            <a:r>
              <a:rPr lang="en-US" altLang="zh-TW" sz="3200" dirty="0"/>
              <a:t>(</a:t>
            </a:r>
            <a:r>
              <a:rPr lang="zh-TW" altLang="en-US" sz="3200" dirty="0"/>
              <a:t>亦空亦有教</a:t>
            </a:r>
            <a:r>
              <a:rPr lang="en-US" altLang="zh-TW" sz="3200" dirty="0"/>
              <a:t>)</a:t>
            </a:r>
          </a:p>
          <a:p>
            <a:pPr lvl="1"/>
            <a:r>
              <a:rPr lang="zh-TW" altLang="en-US" sz="3200" dirty="0"/>
              <a:t>觀念論：因禪觀而產生唯心思想</a:t>
            </a:r>
            <a:endParaRPr lang="en-US" sz="3200" dirty="0"/>
          </a:p>
          <a:p>
            <a:pPr lvl="1"/>
            <a:r>
              <a:rPr lang="zh-TW" altLang="en-US" sz="3200" dirty="0"/>
              <a:t>阿賴耶識的思想</a:t>
            </a:r>
            <a:endParaRPr lang="en-US" sz="3200" i="1" dirty="0"/>
          </a:p>
          <a:p>
            <a:pPr lvl="1"/>
            <a:r>
              <a:rPr lang="zh-TW" altLang="en-US" sz="3200" dirty="0"/>
              <a:t>依三性三無性成立大乘空義</a:t>
            </a:r>
            <a:r>
              <a:rPr lang="en-US" sz="3200" dirty="0"/>
              <a:t> </a:t>
            </a:r>
            <a:endParaRPr lang="en-CA" sz="3200" dirty="0"/>
          </a:p>
        </p:txBody>
      </p:sp>
      <p:sp>
        <p:nvSpPr>
          <p:cNvPr id="4" name="Slide Number Placeholder 3"/>
          <p:cNvSpPr>
            <a:spLocks noGrp="1"/>
          </p:cNvSpPr>
          <p:nvPr>
            <p:ph type="sldNum" sz="quarter" idx="12"/>
          </p:nvPr>
        </p:nvSpPr>
        <p:spPr/>
        <p:txBody>
          <a:bodyPr/>
          <a:lstStyle/>
          <a:p>
            <a:fld id="{BB484938-4E85-4160-87EA-6CB4AA3BF6D6}" type="slidenum">
              <a:rPr lang="en-CA" smtClean="0"/>
              <a:pPr/>
              <a:t>19</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唯識學</a:t>
            </a:r>
            <a:endParaRPr lang="en-CA" dirty="0"/>
          </a:p>
        </p:txBody>
      </p:sp>
      <p:sp>
        <p:nvSpPr>
          <p:cNvPr id="6" name="內容版面配置區 5"/>
          <p:cNvSpPr>
            <a:spLocks noGrp="1"/>
          </p:cNvSpPr>
          <p:nvPr>
            <p:ph idx="1"/>
          </p:nvPr>
        </p:nvSpPr>
        <p:spPr>
          <a:xfrm>
            <a:off x="285720" y="1428736"/>
            <a:ext cx="8572560" cy="4697427"/>
          </a:xfrm>
        </p:spPr>
        <p:txBody>
          <a:bodyPr>
            <a:normAutofit/>
          </a:bodyPr>
          <a:lstStyle/>
          <a:p>
            <a:r>
              <a:rPr lang="zh-TW" altLang="en-US" dirty="0">
                <a:latin typeface="Times New Roman" pitchFamily="18" charset="0"/>
                <a:cs typeface="Times New Roman" pitchFamily="18" charset="0"/>
              </a:rPr>
              <a:t>印度大乘佛教的兩大哲學體系和學派之一，中觀</a:t>
            </a:r>
            <a:r>
              <a:rPr lang="en-US" altLang="zh-TW" dirty="0">
                <a:latin typeface="Times New Roman" pitchFamily="18" charset="0"/>
                <a:cs typeface="Times New Roman" pitchFamily="18" charset="0"/>
              </a:rPr>
              <a:t>&amp;</a:t>
            </a:r>
            <a:r>
              <a:rPr lang="zh-TW" altLang="en-US" dirty="0">
                <a:latin typeface="Times New Roman" pitchFamily="18" charset="0"/>
                <a:cs typeface="Times New Roman" pitchFamily="18" charset="0"/>
              </a:rPr>
              <a:t>唯識</a:t>
            </a:r>
            <a:endParaRPr lang="en-CA" dirty="0">
              <a:latin typeface="Times New Roman" pitchFamily="18" charset="0"/>
              <a:cs typeface="Times New Roman" pitchFamily="18" charset="0"/>
            </a:endParaRPr>
          </a:p>
          <a:p>
            <a:r>
              <a:rPr lang="zh-TW" altLang="en-US" dirty="0">
                <a:latin typeface="Times New Roman" pitchFamily="18" charset="0"/>
                <a:cs typeface="Times New Roman" pitchFamily="18" charset="0"/>
              </a:rPr>
              <a:t>其他同義詞</a:t>
            </a:r>
            <a:r>
              <a:rPr lang="en-US" altLang="zh-TW" dirty="0">
                <a:latin typeface="Times New Roman" pitchFamily="18" charset="0"/>
                <a:cs typeface="Times New Roman" pitchFamily="18" charset="0"/>
              </a:rPr>
              <a:t>(</a:t>
            </a:r>
            <a:r>
              <a:rPr lang="en-CA" dirty="0">
                <a:latin typeface="Times New Roman" pitchFamily="18" charset="0"/>
                <a:cs typeface="Times New Roman" pitchFamily="18" charset="0"/>
              </a:rPr>
              <a:t>Synonyms):</a:t>
            </a:r>
          </a:p>
          <a:p>
            <a:pPr lvl="1"/>
            <a:r>
              <a:rPr lang="zh-TW" altLang="en-US" sz="3200" dirty="0">
                <a:latin typeface="Times New Roman" pitchFamily="18" charset="0"/>
                <a:cs typeface="Times New Roman" pitchFamily="18" charset="0"/>
              </a:rPr>
              <a:t>唯心 </a:t>
            </a:r>
            <a:r>
              <a:rPr lang="en-US" altLang="zh-TW" sz="3200" dirty="0">
                <a:latin typeface="Times New Roman" pitchFamily="18" charset="0"/>
                <a:cs typeface="Times New Roman" pitchFamily="18" charset="0"/>
              </a:rPr>
              <a:t>(</a:t>
            </a:r>
            <a:r>
              <a:rPr lang="en-CA" sz="3200" dirty="0">
                <a:latin typeface="Times New Roman" pitchFamily="18" charset="0"/>
                <a:cs typeface="Times New Roman" pitchFamily="18" charset="0"/>
              </a:rPr>
              <a:t>Mind-Only/ </a:t>
            </a:r>
            <a:r>
              <a:rPr lang="en-CA" sz="3200" i="1" dirty="0" err="1">
                <a:latin typeface="Times New Roman" pitchFamily="18" charset="0"/>
                <a:cs typeface="Times New Roman" pitchFamily="18" charset="0"/>
              </a:rPr>
              <a:t>cittamātra</a:t>
            </a:r>
            <a:r>
              <a:rPr lang="en-CA" sz="3200" dirty="0">
                <a:latin typeface="Times New Roman" pitchFamily="18" charset="0"/>
                <a:cs typeface="Times New Roman" pitchFamily="18" charset="0"/>
              </a:rPr>
              <a:t>)</a:t>
            </a:r>
          </a:p>
          <a:p>
            <a:pPr lvl="1"/>
            <a:r>
              <a:rPr lang="zh-TW" altLang="en-US" sz="3200" dirty="0">
                <a:latin typeface="Times New Roman" pitchFamily="18" charset="0"/>
                <a:cs typeface="Times New Roman" pitchFamily="18" charset="0"/>
              </a:rPr>
              <a:t>瑜伽行派 </a:t>
            </a:r>
            <a:r>
              <a:rPr lang="en-US" altLang="zh-TW" sz="3200" dirty="0">
                <a:latin typeface="Times New Roman" pitchFamily="18" charset="0"/>
                <a:cs typeface="Times New Roman" pitchFamily="18" charset="0"/>
              </a:rPr>
              <a:t>(</a:t>
            </a:r>
            <a:r>
              <a:rPr lang="en-CA" sz="3200" dirty="0">
                <a:latin typeface="Times New Roman" pitchFamily="18" charset="0"/>
                <a:cs typeface="Times New Roman" pitchFamily="18" charset="0"/>
              </a:rPr>
              <a:t>Yogic Practice/ </a:t>
            </a:r>
            <a:r>
              <a:rPr lang="en-CA" sz="3200" i="1" dirty="0" err="1">
                <a:latin typeface="Times New Roman" pitchFamily="18" charset="0"/>
                <a:cs typeface="Times New Roman" pitchFamily="18" charset="0"/>
              </a:rPr>
              <a:t>yogācāra</a:t>
            </a:r>
            <a:r>
              <a:rPr lang="en-CA" sz="3200" dirty="0">
                <a:latin typeface="Times New Roman" pitchFamily="18" charset="0"/>
                <a:cs typeface="Times New Roman" pitchFamily="18" charset="0"/>
              </a:rPr>
              <a:t>)</a:t>
            </a:r>
          </a:p>
          <a:p>
            <a:pPr lvl="1"/>
            <a:r>
              <a:rPr lang="zh-TW" altLang="en-US" sz="3200" dirty="0">
                <a:latin typeface="Times New Roman" pitchFamily="18" charset="0"/>
                <a:cs typeface="Times New Roman" pitchFamily="18" charset="0"/>
              </a:rPr>
              <a:t>唯識 </a:t>
            </a:r>
            <a:r>
              <a:rPr lang="en-US" altLang="zh-TW" sz="3200" dirty="0">
                <a:latin typeface="Times New Roman" pitchFamily="18" charset="0"/>
                <a:cs typeface="Times New Roman" pitchFamily="18" charset="0"/>
              </a:rPr>
              <a:t>(</a:t>
            </a:r>
            <a:r>
              <a:rPr lang="en-CA" sz="3200" dirty="0">
                <a:latin typeface="Times New Roman" pitchFamily="18" charset="0"/>
                <a:cs typeface="Times New Roman" pitchFamily="18" charset="0"/>
              </a:rPr>
              <a:t>Mere Cognitive Representation /</a:t>
            </a:r>
            <a:r>
              <a:rPr lang="en-CA" sz="3200" i="1" dirty="0" err="1">
                <a:latin typeface="Times New Roman" pitchFamily="18" charset="0"/>
                <a:cs typeface="Times New Roman" pitchFamily="18" charset="0"/>
              </a:rPr>
              <a:t>vijñaptimātra</a:t>
            </a:r>
            <a:r>
              <a:rPr lang="en-CA" sz="3200" dirty="0">
                <a:latin typeface="Times New Roman" pitchFamily="18" charset="0"/>
                <a:cs typeface="Times New Roman" pitchFamily="18" charset="0"/>
              </a:rPr>
              <a:t>)</a:t>
            </a:r>
          </a:p>
          <a:p>
            <a:pPr lvl="1"/>
            <a:r>
              <a:rPr lang="zh-TW" altLang="en-US" sz="3200" dirty="0">
                <a:latin typeface="Times New Roman" pitchFamily="18" charset="0"/>
                <a:cs typeface="Times New Roman" pitchFamily="18" charset="0"/>
              </a:rPr>
              <a:t>唯識學說 </a:t>
            </a:r>
            <a:r>
              <a:rPr lang="en-US" altLang="zh-TW" sz="3200" dirty="0">
                <a:latin typeface="Times New Roman" pitchFamily="18" charset="0"/>
                <a:cs typeface="Times New Roman" pitchFamily="18" charset="0"/>
              </a:rPr>
              <a:t>(</a:t>
            </a:r>
            <a:r>
              <a:rPr lang="en-CA" sz="3200" dirty="0">
                <a:latin typeface="Times New Roman" pitchFamily="18" charset="0"/>
                <a:cs typeface="Times New Roman" pitchFamily="18" charset="0"/>
              </a:rPr>
              <a:t>Consciousness Only/ </a:t>
            </a:r>
            <a:r>
              <a:rPr lang="en-CA" sz="3200" i="1" dirty="0" err="1">
                <a:latin typeface="Times New Roman" pitchFamily="18" charset="0"/>
                <a:cs typeface="Times New Roman" pitchFamily="18" charset="0"/>
              </a:rPr>
              <a:t>vijñānavāda</a:t>
            </a:r>
            <a:r>
              <a:rPr lang="en-CA" sz="3200" dirty="0">
                <a:latin typeface="Times New Roman" pitchFamily="18" charset="0"/>
                <a:cs typeface="Times New Roman" pitchFamily="18" charset="0"/>
              </a:rPr>
              <a:t>)</a:t>
            </a:r>
          </a:p>
        </p:txBody>
      </p:sp>
      <p:sp>
        <p:nvSpPr>
          <p:cNvPr id="2" name="Slide Number Placeholder 1"/>
          <p:cNvSpPr>
            <a:spLocks noGrp="1"/>
          </p:cNvSpPr>
          <p:nvPr>
            <p:ph type="sldNum" sz="quarter" idx="12"/>
          </p:nvPr>
        </p:nvSpPr>
        <p:spPr/>
        <p:txBody>
          <a:bodyPr/>
          <a:lstStyle/>
          <a:p>
            <a:fld id="{BB484938-4E85-4160-87EA-6CB4AA3BF6D6}" type="slidenum">
              <a:rPr lang="en-CA" smtClean="0"/>
              <a:pPr/>
              <a:t>2</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dow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down)">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down)">
                                      <p:cBhvr>
                                        <p:cTn id="3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936104"/>
          </a:xfrm>
        </p:spPr>
        <p:txBody>
          <a:bodyPr>
            <a:noAutofit/>
          </a:bodyPr>
          <a:lstStyle/>
          <a:p>
            <a:pPr lvl="1" algn="ctr" rtl="0">
              <a:spcBef>
                <a:spcPct val="0"/>
              </a:spcBef>
            </a:pPr>
            <a:r>
              <a:rPr lang="en-US" sz="4000" b="1" i="1" dirty="0"/>
              <a:t/>
            </a:r>
            <a:br>
              <a:rPr lang="en-US" sz="4000" b="1" i="1" dirty="0"/>
            </a:br>
            <a:r>
              <a:rPr lang="en-US" sz="4000" b="1" dirty="0"/>
              <a:t>3. </a:t>
            </a:r>
            <a:r>
              <a:rPr lang="zh-TW" altLang="en-US" sz="4000" b="1" dirty="0"/>
              <a:t>楞伽經</a:t>
            </a:r>
            <a:r>
              <a:rPr lang="en-US" sz="4000" b="1" dirty="0"/>
              <a:t/>
            </a:r>
            <a:br>
              <a:rPr lang="en-US" sz="4000" b="1" dirty="0"/>
            </a:br>
            <a:endParaRPr lang="en-CA" sz="4000" dirty="0"/>
          </a:p>
        </p:txBody>
      </p:sp>
      <p:sp>
        <p:nvSpPr>
          <p:cNvPr id="3" name="內容版面配置區 2"/>
          <p:cNvSpPr>
            <a:spLocks noGrp="1"/>
          </p:cNvSpPr>
          <p:nvPr>
            <p:ph idx="1"/>
          </p:nvPr>
        </p:nvSpPr>
        <p:spPr>
          <a:xfrm>
            <a:off x="251520" y="1052736"/>
            <a:ext cx="8640960" cy="5376660"/>
          </a:xfrm>
        </p:spPr>
        <p:txBody>
          <a:bodyPr>
            <a:noAutofit/>
          </a:bodyPr>
          <a:lstStyle/>
          <a:p>
            <a:r>
              <a:rPr lang="zh-TW" altLang="en-US" sz="3600" dirty="0"/>
              <a:t>公元五世紀集出</a:t>
            </a:r>
            <a:endParaRPr lang="en-US" altLang="zh-TW" sz="3600" dirty="0"/>
          </a:p>
          <a:p>
            <a:r>
              <a:rPr lang="zh-TW" altLang="en-US" sz="3600" dirty="0"/>
              <a:t>思想：</a:t>
            </a:r>
            <a:endParaRPr lang="en-US" altLang="zh-TW" sz="3600" dirty="0"/>
          </a:p>
          <a:p>
            <a:pPr lvl="1"/>
            <a:r>
              <a:rPr lang="zh-TW" altLang="en-US" sz="3600" dirty="0"/>
              <a:t>如來藏、阿賴耶和空之結合</a:t>
            </a:r>
            <a:endParaRPr lang="en-US" altLang="zh-TW" sz="3600" dirty="0"/>
          </a:p>
          <a:p>
            <a:pPr lvl="1"/>
            <a:r>
              <a:rPr lang="zh-TW" altLang="en-US" sz="3600" dirty="0"/>
              <a:t>以五法、三性、八識、二無我為中心</a:t>
            </a:r>
            <a:endParaRPr lang="en-US" altLang="zh-TW" sz="3600" dirty="0"/>
          </a:p>
          <a:p>
            <a:pPr lvl="1"/>
            <a:r>
              <a:rPr lang="zh-TW" altLang="en-US" sz="3600" dirty="0"/>
              <a:t>玄奘認為是唯識的經典</a:t>
            </a:r>
            <a:endParaRPr lang="en-CA" sz="3600" dirty="0"/>
          </a:p>
          <a:p>
            <a:r>
              <a:rPr lang="zh-TW" altLang="en-US" sz="3600" dirty="0"/>
              <a:t>影響</a:t>
            </a:r>
            <a:r>
              <a:rPr lang="en-US" sz="3600" dirty="0"/>
              <a:t>:</a:t>
            </a:r>
          </a:p>
          <a:p>
            <a:pPr lvl="1"/>
            <a:r>
              <a:rPr lang="zh-TW" altLang="en-US" sz="3600" dirty="0"/>
              <a:t>將如來藏思想作系統化的解說</a:t>
            </a:r>
            <a:r>
              <a:rPr lang="en-US" sz="3600" dirty="0"/>
              <a:t>  </a:t>
            </a:r>
          </a:p>
          <a:p>
            <a:pPr lvl="1"/>
            <a:r>
              <a:rPr lang="en-US" sz="3600" dirty="0"/>
              <a:t> </a:t>
            </a:r>
            <a:r>
              <a:rPr lang="zh-TW" altLang="en-US" sz="3600" dirty="0"/>
              <a:t>中國禪宗的早期印心經典</a:t>
            </a:r>
            <a:r>
              <a:rPr lang="en-US" sz="3600" dirty="0"/>
              <a:t>      </a:t>
            </a:r>
            <a:endParaRPr lang="en-CA" sz="3600" dirty="0"/>
          </a:p>
        </p:txBody>
      </p:sp>
      <p:sp>
        <p:nvSpPr>
          <p:cNvPr id="4" name="Slide Number Placeholder 3"/>
          <p:cNvSpPr>
            <a:spLocks noGrp="1"/>
          </p:cNvSpPr>
          <p:nvPr>
            <p:ph type="sldNum" sz="quarter" idx="12"/>
          </p:nvPr>
        </p:nvSpPr>
        <p:spPr/>
        <p:txBody>
          <a:bodyPr/>
          <a:lstStyle/>
          <a:p>
            <a:fld id="{BB484938-4E85-4160-87EA-6CB4AA3BF6D6}" type="slidenum">
              <a:rPr lang="en-CA" smtClean="0"/>
              <a:pPr/>
              <a:t>20</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48680"/>
            <a:ext cx="8229600" cy="1872208"/>
          </a:xfrm>
        </p:spPr>
        <p:txBody>
          <a:bodyPr>
            <a:normAutofit/>
          </a:bodyPr>
          <a:lstStyle/>
          <a:p>
            <a:r>
              <a:rPr lang="zh-TW" altLang="en-US" sz="3600" dirty="0"/>
              <a:t>論</a:t>
            </a:r>
            <a:r>
              <a:rPr lang="en-US" altLang="zh-TW" sz="3600" dirty="0"/>
              <a:t/>
            </a:r>
            <a:br>
              <a:rPr lang="en-US" altLang="zh-TW" sz="3600" dirty="0"/>
            </a:br>
            <a:r>
              <a:rPr lang="en-US" altLang="zh-TW" dirty="0"/>
              <a:t/>
            </a:r>
            <a:br>
              <a:rPr lang="en-US" altLang="zh-TW" dirty="0"/>
            </a:br>
            <a:r>
              <a:rPr lang="en-US" altLang="zh-TW" dirty="0"/>
              <a:t>1. </a:t>
            </a:r>
            <a:r>
              <a:rPr lang="zh-TW" altLang="en-US" dirty="0"/>
              <a:t>瑜伽師地論 </a:t>
            </a:r>
            <a:r>
              <a:rPr lang="en-US" altLang="zh-TW" i="1" dirty="0"/>
              <a:t>(</a:t>
            </a:r>
            <a:r>
              <a:rPr lang="en-US" i="1" dirty="0" err="1"/>
              <a:t>Yogācārabhūmi</a:t>
            </a:r>
            <a:r>
              <a:rPr lang="en-US" i="1" dirty="0"/>
              <a:t>)</a:t>
            </a:r>
            <a:endParaRPr lang="en-CA" dirty="0"/>
          </a:p>
        </p:txBody>
      </p:sp>
      <p:sp>
        <p:nvSpPr>
          <p:cNvPr id="3" name="Content Placeholder 2"/>
          <p:cNvSpPr>
            <a:spLocks noGrp="1"/>
          </p:cNvSpPr>
          <p:nvPr>
            <p:ph idx="1"/>
          </p:nvPr>
        </p:nvSpPr>
        <p:spPr>
          <a:xfrm>
            <a:off x="357158" y="2420888"/>
            <a:ext cx="8501122" cy="4151384"/>
          </a:xfrm>
        </p:spPr>
        <p:txBody>
          <a:bodyPr>
            <a:normAutofit/>
          </a:bodyPr>
          <a:lstStyle/>
          <a:p>
            <a:r>
              <a:rPr lang="zh-TW" altLang="en-US" sz="3600" dirty="0"/>
              <a:t>彌勒菩薩作，無著菩薩註解</a:t>
            </a:r>
            <a:endParaRPr lang="en-US" altLang="zh-TW" sz="3600" dirty="0"/>
          </a:p>
          <a:p>
            <a:r>
              <a:rPr lang="zh-TW" altLang="en-US" sz="3600" dirty="0"/>
              <a:t>最早的唯識論書</a:t>
            </a:r>
            <a:endParaRPr lang="en-US" altLang="zh-TW" sz="3600" dirty="0"/>
          </a:p>
          <a:p>
            <a:r>
              <a:rPr lang="zh-TW" altLang="en-US" sz="3600" dirty="0"/>
              <a:t>在攝事分中</a:t>
            </a:r>
            <a:r>
              <a:rPr lang="en-US" altLang="zh-TW" sz="3600" dirty="0"/>
              <a:t>(</a:t>
            </a:r>
            <a:r>
              <a:rPr lang="zh-TW" altLang="en-US" sz="3600" dirty="0"/>
              <a:t>無著註</a:t>
            </a:r>
            <a:r>
              <a:rPr lang="en-US" altLang="zh-TW" sz="3600" dirty="0"/>
              <a:t>)</a:t>
            </a:r>
            <a:r>
              <a:rPr lang="zh-TW" altLang="en-US" sz="3600" dirty="0"/>
              <a:t>嚴密有系統的說明阿賴的特性：</a:t>
            </a:r>
            <a:endParaRPr lang="en-US" altLang="zh-TW" sz="3600" dirty="0"/>
          </a:p>
          <a:p>
            <a:pPr marL="971550" lvl="1" indent="-514350">
              <a:buFont typeface="+mj-lt"/>
              <a:buAutoNum type="arabicPeriod"/>
            </a:pPr>
            <a:r>
              <a:rPr lang="zh-TW" altLang="en-US" sz="3600" dirty="0"/>
              <a:t>依八種道理論證阿賴耶的存在</a:t>
            </a:r>
            <a:endParaRPr lang="en-US" altLang="zh-TW" sz="3600" dirty="0"/>
          </a:p>
          <a:p>
            <a:pPr marL="971550" lvl="1" indent="-514350">
              <a:buFont typeface="+mj-lt"/>
              <a:buAutoNum type="arabicPeriod"/>
            </a:pPr>
            <a:r>
              <a:rPr lang="zh-TW" altLang="en-US" sz="3600" dirty="0"/>
              <a:t>依阿賴耶說明流轉與還滅</a:t>
            </a:r>
            <a:endParaRPr lang="en-US" altLang="zh-TW" sz="3600" dirty="0"/>
          </a:p>
          <a:p>
            <a:r>
              <a:rPr lang="zh-TW" altLang="en-US" sz="3600" dirty="0"/>
              <a:t>有關三性和三無性則和解深密經差不多</a:t>
            </a:r>
            <a:endParaRPr lang="en-US" altLang="zh-TW" sz="3600" dirty="0"/>
          </a:p>
        </p:txBody>
      </p:sp>
      <p:sp>
        <p:nvSpPr>
          <p:cNvPr id="4" name="Slide Number Placeholder 3"/>
          <p:cNvSpPr>
            <a:spLocks noGrp="1"/>
          </p:cNvSpPr>
          <p:nvPr>
            <p:ph type="sldNum" sz="quarter" idx="12"/>
          </p:nvPr>
        </p:nvSpPr>
        <p:spPr/>
        <p:txBody>
          <a:bodyPr/>
          <a:lstStyle/>
          <a:p>
            <a:fld id="{BB484938-4E85-4160-87EA-6CB4AA3BF6D6}" type="slidenum">
              <a:rPr lang="en-CA" smtClean="0"/>
              <a:pPr/>
              <a:t>21</a:t>
            </a:fld>
            <a:endParaRPr lang="en-C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14290"/>
            <a:ext cx="7718620" cy="928694"/>
          </a:xfrm>
        </p:spPr>
        <p:txBody>
          <a:bodyPr>
            <a:normAutofit/>
          </a:bodyPr>
          <a:lstStyle/>
          <a:p>
            <a:r>
              <a:rPr lang="en-US" altLang="zh-TW" sz="3600" dirty="0"/>
              <a:t>2. </a:t>
            </a:r>
            <a:r>
              <a:rPr lang="zh-TW" altLang="en-US" sz="3600" b="1" dirty="0"/>
              <a:t>攝大乘論</a:t>
            </a:r>
            <a:r>
              <a:rPr lang="en-US" altLang="zh-TW" sz="3600" b="1" i="1" dirty="0"/>
              <a:t>(</a:t>
            </a:r>
            <a:r>
              <a:rPr lang="en-US" sz="3600" b="1" i="1" dirty="0" err="1"/>
              <a:t>Mahāyānasaṁgraha</a:t>
            </a:r>
            <a:r>
              <a:rPr lang="en-US" sz="3600" b="1" i="1" dirty="0"/>
              <a:t>)</a:t>
            </a:r>
            <a:endParaRPr lang="en-CA" sz="3600" i="1" dirty="0"/>
          </a:p>
        </p:txBody>
      </p:sp>
      <p:sp>
        <p:nvSpPr>
          <p:cNvPr id="3" name="Content Placeholder 2"/>
          <p:cNvSpPr>
            <a:spLocks noGrp="1"/>
          </p:cNvSpPr>
          <p:nvPr>
            <p:ph idx="1"/>
          </p:nvPr>
        </p:nvSpPr>
        <p:spPr>
          <a:xfrm>
            <a:off x="357158" y="1071546"/>
            <a:ext cx="8329642" cy="5429288"/>
          </a:xfrm>
        </p:spPr>
        <p:txBody>
          <a:bodyPr>
            <a:normAutofit lnSpcReduction="10000"/>
          </a:bodyPr>
          <a:lstStyle/>
          <a:p>
            <a:pPr marL="971550" lvl="1" indent="-514350"/>
            <a:r>
              <a:rPr lang="zh-TW" altLang="en-US" sz="3200" dirty="0"/>
              <a:t>無著的代表作，唯識的中期重要論書</a:t>
            </a:r>
            <a:endParaRPr lang="en-US" altLang="zh-TW" sz="3200" dirty="0"/>
          </a:p>
          <a:p>
            <a:pPr marL="971550" lvl="1" indent="-514350"/>
            <a:r>
              <a:rPr lang="zh-TW" altLang="en-US" sz="3200" dirty="0"/>
              <a:t>匯集各經論而說明阿賴耶識的特性</a:t>
            </a:r>
            <a:endParaRPr lang="en-US" altLang="zh-TW" sz="3200" dirty="0"/>
          </a:p>
          <a:p>
            <a:pPr marL="971550" lvl="1" indent="-514350"/>
            <a:r>
              <a:rPr lang="zh-TW" altLang="en-US" sz="3200" dirty="0"/>
              <a:t>依三相</a:t>
            </a:r>
            <a:r>
              <a:rPr lang="en-US" altLang="zh-TW" sz="3200" dirty="0"/>
              <a:t>(</a:t>
            </a:r>
            <a:r>
              <a:rPr lang="zh-TW" altLang="en-US" sz="3200" dirty="0"/>
              <a:t>自相、因相、果相</a:t>
            </a:r>
            <a:r>
              <a:rPr lang="en-US" altLang="zh-TW" sz="3200" dirty="0"/>
              <a:t>)</a:t>
            </a:r>
            <a:r>
              <a:rPr lang="zh-TW" altLang="en-US" sz="3200" dirty="0"/>
              <a:t>說明阿賴耶</a:t>
            </a:r>
            <a:endParaRPr lang="en-US" altLang="zh-TW" sz="3200" dirty="0"/>
          </a:p>
          <a:p>
            <a:pPr marL="971550" lvl="1" indent="-514350"/>
            <a:r>
              <a:rPr lang="zh-TW" altLang="en-US" sz="3200" dirty="0"/>
              <a:t>提出種子六義說，明確的定義種子</a:t>
            </a:r>
            <a:endParaRPr lang="en-US" sz="3200" dirty="0"/>
          </a:p>
          <a:p>
            <a:pPr>
              <a:buNone/>
            </a:pPr>
            <a:r>
              <a:rPr lang="zh-TW" altLang="en-US" sz="3600" b="1" dirty="0"/>
              <a:t>  </a:t>
            </a:r>
            <a:r>
              <a:rPr lang="en-US" altLang="zh-TW" sz="3600" b="1" dirty="0">
                <a:latin typeface="+mj-ea"/>
                <a:ea typeface="+mj-ea"/>
              </a:rPr>
              <a:t>3. </a:t>
            </a:r>
            <a:r>
              <a:rPr lang="zh-TW" altLang="en-US" sz="3600" b="1" dirty="0">
                <a:latin typeface="+mj-ea"/>
                <a:ea typeface="+mj-ea"/>
              </a:rPr>
              <a:t>唯識三十頌 </a:t>
            </a:r>
            <a:r>
              <a:rPr lang="en-US" altLang="zh-TW" sz="3600" b="1" dirty="0">
                <a:latin typeface="+mj-ea"/>
                <a:ea typeface="+mj-ea"/>
              </a:rPr>
              <a:t>(</a:t>
            </a:r>
            <a:r>
              <a:rPr lang="en-US" sz="3600" b="1" i="1" dirty="0" err="1">
                <a:latin typeface="+mj-ea"/>
                <a:ea typeface="+mj-ea"/>
              </a:rPr>
              <a:t>Triṁśika</a:t>
            </a:r>
            <a:r>
              <a:rPr lang="en-US" sz="3600" b="1" i="1" dirty="0">
                <a:latin typeface="+mj-ea"/>
                <a:ea typeface="+mj-ea"/>
              </a:rPr>
              <a:t>)</a:t>
            </a:r>
          </a:p>
          <a:p>
            <a:pPr lvl="1"/>
            <a:r>
              <a:rPr lang="zh-TW" altLang="en-US" dirty="0"/>
              <a:t>世親作，唯識的集大成</a:t>
            </a:r>
            <a:endParaRPr lang="en-US" altLang="zh-TW" dirty="0"/>
          </a:p>
          <a:p>
            <a:pPr lvl="1"/>
            <a:r>
              <a:rPr lang="zh-TW" altLang="en-US" dirty="0"/>
              <a:t>以三十頌說明一切唯識，但沒作註</a:t>
            </a:r>
            <a:endParaRPr lang="en-US" altLang="zh-TW" dirty="0"/>
          </a:p>
          <a:p>
            <a:pPr lvl="1"/>
            <a:r>
              <a:rPr lang="zh-TW" altLang="en-US" dirty="0"/>
              <a:t>後有十大論師作註，其重要者有安慧和護法</a:t>
            </a:r>
            <a:endParaRPr lang="en-US" altLang="zh-TW" dirty="0"/>
          </a:p>
          <a:p>
            <a:pPr lvl="1"/>
            <a:r>
              <a:rPr lang="zh-TW" altLang="en-US" dirty="0"/>
              <a:t>玄奘大師揉譯十註以護法為主而成</a:t>
            </a:r>
            <a:r>
              <a:rPr lang="en-US" altLang="zh-TW" dirty="0"/>
              <a:t>『</a:t>
            </a:r>
            <a:r>
              <a:rPr lang="zh-TW" altLang="en-US" dirty="0"/>
              <a:t>成唯識論」</a:t>
            </a:r>
            <a:endParaRPr lang="en-CA" dirty="0"/>
          </a:p>
        </p:txBody>
      </p:sp>
      <p:sp>
        <p:nvSpPr>
          <p:cNvPr id="4" name="Slide Number Placeholder 3"/>
          <p:cNvSpPr>
            <a:spLocks noGrp="1"/>
          </p:cNvSpPr>
          <p:nvPr>
            <p:ph type="sldNum" sz="quarter" idx="12"/>
          </p:nvPr>
        </p:nvSpPr>
        <p:spPr/>
        <p:txBody>
          <a:bodyPr/>
          <a:lstStyle/>
          <a:p>
            <a:fld id="{BB484938-4E85-4160-87EA-6CB4AA3BF6D6}" type="slidenum">
              <a:rPr lang="en-CA" smtClean="0"/>
              <a:pPr/>
              <a:t>22</a:t>
            </a:fld>
            <a:endParaRPr lang="en-C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7"/>
            <a:ext cx="7886700" cy="903634"/>
          </a:xfrm>
        </p:spPr>
        <p:txBody>
          <a:bodyPr>
            <a:normAutofit/>
          </a:bodyPr>
          <a:lstStyle/>
          <a:p>
            <a:r>
              <a:rPr lang="zh-TW" altLang="en-US" sz="4000" b="1" dirty="0" smtClean="0">
                <a:solidFill>
                  <a:srgbClr val="FF0000"/>
                </a:solidFill>
                <a:latin typeface="+mn-lt"/>
              </a:rPr>
              <a:t>第四章 教義大要</a:t>
            </a:r>
            <a:endParaRPr lang="en-CA" sz="4000" b="1" dirty="0">
              <a:solidFill>
                <a:srgbClr val="FF0000"/>
              </a:solidFill>
              <a:latin typeface="+mn-lt"/>
            </a:endParaRPr>
          </a:p>
        </p:txBody>
      </p:sp>
      <p:sp>
        <p:nvSpPr>
          <p:cNvPr id="3" name="內容版面配置區 2"/>
          <p:cNvSpPr>
            <a:spLocks noGrp="1"/>
          </p:cNvSpPr>
          <p:nvPr>
            <p:ph idx="1"/>
          </p:nvPr>
        </p:nvSpPr>
        <p:spPr>
          <a:xfrm>
            <a:off x="1043608" y="1484784"/>
            <a:ext cx="7272808" cy="4680520"/>
          </a:xfrm>
        </p:spPr>
        <p:txBody>
          <a:bodyPr>
            <a:normAutofit/>
          </a:bodyPr>
          <a:lstStyle/>
          <a:p>
            <a:pPr marL="514350" indent="-514350">
              <a:buNone/>
            </a:pPr>
            <a:r>
              <a:rPr lang="zh-TW" altLang="en-US" sz="3600" dirty="0" smtClean="0">
                <a:latin typeface="+mn-ea"/>
              </a:rPr>
              <a:t>一、一</a:t>
            </a:r>
            <a:r>
              <a:rPr lang="zh-TW" altLang="en-US" sz="3600" dirty="0">
                <a:latin typeface="+mn-ea"/>
              </a:rPr>
              <a:t>切法所依</a:t>
            </a:r>
            <a:r>
              <a:rPr lang="en-US" sz="3600" dirty="0">
                <a:latin typeface="+mn-ea"/>
              </a:rPr>
              <a:t> (</a:t>
            </a:r>
            <a:r>
              <a:rPr lang="zh-TW" altLang="en-US" sz="3600" dirty="0">
                <a:latin typeface="+mn-ea"/>
              </a:rPr>
              <a:t>阿賴</a:t>
            </a:r>
            <a:r>
              <a:rPr lang="zh-TW" altLang="en-US" sz="3600" dirty="0" smtClean="0">
                <a:latin typeface="+mn-ea"/>
              </a:rPr>
              <a:t>耶</a:t>
            </a:r>
            <a:r>
              <a:rPr lang="en-US" sz="3600" dirty="0" smtClean="0">
                <a:latin typeface="+mn-ea"/>
              </a:rPr>
              <a:t>)</a:t>
            </a:r>
            <a:endParaRPr lang="en-US" sz="3600" dirty="0">
              <a:latin typeface="+mn-ea"/>
            </a:endParaRPr>
          </a:p>
          <a:p>
            <a:pPr marL="514350" indent="-514350">
              <a:buNone/>
            </a:pPr>
            <a:r>
              <a:rPr lang="zh-TW" altLang="en-US" sz="3600" dirty="0" smtClean="0">
                <a:latin typeface="+mn-ea"/>
              </a:rPr>
              <a:t>二、觀</a:t>
            </a:r>
            <a:r>
              <a:rPr lang="zh-TW" altLang="en-US" sz="3600" dirty="0">
                <a:latin typeface="+mn-ea"/>
              </a:rPr>
              <a:t>念主</a:t>
            </a:r>
            <a:r>
              <a:rPr lang="zh-TW" altLang="en-US" sz="3600" dirty="0" smtClean="0">
                <a:latin typeface="+mn-ea"/>
              </a:rPr>
              <a:t>義</a:t>
            </a:r>
            <a:endParaRPr lang="en-US" sz="3600" dirty="0" smtClean="0">
              <a:latin typeface="+mn-ea"/>
            </a:endParaRPr>
          </a:p>
          <a:p>
            <a:pPr marL="514350" indent="-514350">
              <a:buNone/>
            </a:pPr>
            <a:r>
              <a:rPr lang="zh-TW" altLang="en-US" sz="3600" dirty="0" smtClean="0">
                <a:latin typeface="+mn-ea"/>
              </a:rPr>
              <a:t>三、現像論：三自性</a:t>
            </a:r>
            <a:endParaRPr lang="en-US" sz="3600" dirty="0" smtClean="0">
              <a:latin typeface="+mn-ea"/>
            </a:endParaRPr>
          </a:p>
          <a:p>
            <a:pPr marL="514350" indent="-514350">
              <a:buNone/>
            </a:pPr>
            <a:r>
              <a:rPr lang="zh-TW" altLang="en-US" sz="3600" dirty="0" smtClean="0">
                <a:latin typeface="+mn-ea"/>
              </a:rPr>
              <a:t>四、一切法空：三無自性</a:t>
            </a:r>
            <a:endParaRPr lang="en-CA" sz="3600" dirty="0">
              <a:latin typeface="+mn-ea"/>
            </a:endParaRPr>
          </a:p>
        </p:txBody>
      </p:sp>
      <p:sp>
        <p:nvSpPr>
          <p:cNvPr id="4" name="Slide Number Placeholder 3"/>
          <p:cNvSpPr>
            <a:spLocks noGrp="1"/>
          </p:cNvSpPr>
          <p:nvPr>
            <p:ph type="sldNum" sz="quarter" idx="12"/>
          </p:nvPr>
        </p:nvSpPr>
        <p:spPr/>
        <p:txBody>
          <a:bodyPr/>
          <a:lstStyle/>
          <a:p>
            <a:fld id="{BB484938-4E85-4160-87EA-6CB4AA3BF6D6}" type="slidenum">
              <a:rPr lang="en-CA" smtClean="0"/>
              <a:pPr/>
              <a:t>23</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548681"/>
            <a:ext cx="7886700" cy="864096"/>
          </a:xfrm>
        </p:spPr>
        <p:txBody>
          <a:bodyPr>
            <a:normAutofit/>
          </a:bodyPr>
          <a:lstStyle/>
          <a:p>
            <a:r>
              <a:rPr lang="zh-TW" altLang="en-US" sz="4000" dirty="0" smtClean="0">
                <a:latin typeface="+mn-lt"/>
              </a:rPr>
              <a:t>一、一切認識的所依</a:t>
            </a:r>
            <a:endParaRPr lang="en-CA" sz="4000" dirty="0"/>
          </a:p>
        </p:txBody>
      </p:sp>
      <p:sp>
        <p:nvSpPr>
          <p:cNvPr id="3" name="內容版面配置區 2"/>
          <p:cNvSpPr>
            <a:spLocks noGrp="1"/>
          </p:cNvSpPr>
          <p:nvPr>
            <p:ph idx="1"/>
          </p:nvPr>
        </p:nvSpPr>
        <p:spPr>
          <a:xfrm>
            <a:off x="457200" y="1628800"/>
            <a:ext cx="8229600" cy="4800596"/>
          </a:xfrm>
        </p:spPr>
        <p:txBody>
          <a:bodyPr>
            <a:normAutofit/>
          </a:bodyPr>
          <a:lstStyle/>
          <a:p>
            <a:pPr>
              <a:buNone/>
            </a:pPr>
            <a:r>
              <a:rPr lang="zh-TW" altLang="en-US" b="1" dirty="0"/>
              <a:t>唯識學說兩大重點</a:t>
            </a:r>
            <a:r>
              <a:rPr lang="en-US" b="1" dirty="0"/>
              <a:t>:</a:t>
            </a:r>
          </a:p>
          <a:p>
            <a:r>
              <a:rPr lang="en-US" dirty="0"/>
              <a:t> </a:t>
            </a:r>
            <a:r>
              <a:rPr lang="zh-TW" altLang="en-US" dirty="0"/>
              <a:t>阿賴耶 </a:t>
            </a:r>
            <a:r>
              <a:rPr lang="en-US" altLang="zh-TW" dirty="0"/>
              <a:t>(</a:t>
            </a:r>
            <a:r>
              <a:rPr lang="zh-TW" altLang="en-US" dirty="0"/>
              <a:t>所依理</a:t>
            </a:r>
            <a:r>
              <a:rPr lang="en-US" altLang="zh-TW" dirty="0"/>
              <a:t>)</a:t>
            </a:r>
            <a:endParaRPr lang="en-US" b="1" dirty="0"/>
          </a:p>
          <a:p>
            <a:pPr lvl="1"/>
            <a:r>
              <a:rPr lang="zh-TW" altLang="en-US" dirty="0"/>
              <a:t>一切種子識</a:t>
            </a:r>
            <a:endParaRPr lang="en-US" altLang="zh-TW" dirty="0"/>
          </a:p>
          <a:p>
            <a:pPr lvl="1"/>
            <a:r>
              <a:rPr lang="zh-TW" altLang="en-US" dirty="0"/>
              <a:t>第八識</a:t>
            </a:r>
            <a:endParaRPr lang="en-US" b="1" i="1" dirty="0"/>
          </a:p>
          <a:p>
            <a:r>
              <a:rPr lang="zh-TW" altLang="en-US" b="1" dirty="0"/>
              <a:t>三自性</a:t>
            </a:r>
            <a:r>
              <a:rPr lang="en-US" b="1" dirty="0"/>
              <a:t> (</a:t>
            </a:r>
            <a:r>
              <a:rPr lang="zh-TW" altLang="en-US" b="1" dirty="0"/>
              <a:t>能依事</a:t>
            </a:r>
            <a:r>
              <a:rPr lang="en-US" b="1" dirty="0"/>
              <a:t>)</a:t>
            </a:r>
          </a:p>
          <a:p>
            <a:pPr lvl="1"/>
            <a:r>
              <a:rPr lang="zh-TW" altLang="en-US" dirty="0"/>
              <a:t>遍計所執</a:t>
            </a:r>
            <a:r>
              <a:rPr lang="zh-TW" altLang="en-US" i="1" dirty="0"/>
              <a:t> </a:t>
            </a:r>
            <a:r>
              <a:rPr lang="en-US" altLang="zh-TW" i="1" dirty="0"/>
              <a:t>(</a:t>
            </a:r>
            <a:r>
              <a:rPr lang="en-US" i="1" dirty="0" err="1"/>
              <a:t>parikalpita</a:t>
            </a:r>
            <a:r>
              <a:rPr lang="en-US" i="1" dirty="0"/>
              <a:t>)</a:t>
            </a:r>
            <a:endParaRPr lang="en-CA" dirty="0"/>
          </a:p>
          <a:p>
            <a:pPr lvl="1"/>
            <a:r>
              <a:rPr lang="zh-TW" altLang="en-US" dirty="0"/>
              <a:t>依他起</a:t>
            </a:r>
            <a:r>
              <a:rPr lang="zh-TW" altLang="en-US" i="1" dirty="0"/>
              <a:t> </a:t>
            </a:r>
            <a:r>
              <a:rPr lang="en-US" altLang="zh-TW" i="1" dirty="0"/>
              <a:t>(</a:t>
            </a:r>
            <a:r>
              <a:rPr lang="en-CA" i="1" dirty="0" err="1"/>
              <a:t>paratantra</a:t>
            </a:r>
            <a:r>
              <a:rPr lang="en-CA" i="1" dirty="0"/>
              <a:t>)</a:t>
            </a:r>
            <a:endParaRPr lang="en-CA" dirty="0"/>
          </a:p>
          <a:p>
            <a:pPr lvl="1"/>
            <a:r>
              <a:rPr lang="zh-TW" altLang="en-US" dirty="0"/>
              <a:t>圓成實</a:t>
            </a:r>
            <a:r>
              <a:rPr lang="zh-TW" altLang="en-US" i="1" dirty="0"/>
              <a:t> </a:t>
            </a:r>
            <a:r>
              <a:rPr lang="en-US" altLang="zh-TW" i="1" dirty="0"/>
              <a:t>(</a:t>
            </a:r>
            <a:r>
              <a:rPr lang="en-CA" i="1" dirty="0" err="1"/>
              <a:t>pariniṣpanna</a:t>
            </a:r>
            <a:r>
              <a:rPr lang="en-CA" i="1" dirty="0"/>
              <a:t>)</a:t>
            </a:r>
            <a:endParaRPr lang="en-CA" dirty="0"/>
          </a:p>
          <a:p>
            <a:pPr lvl="1"/>
            <a:endParaRPr lang="en-CA" b="1" dirty="0"/>
          </a:p>
        </p:txBody>
      </p:sp>
      <p:sp>
        <p:nvSpPr>
          <p:cNvPr id="4" name="Slide Number Placeholder 3"/>
          <p:cNvSpPr>
            <a:spLocks noGrp="1"/>
          </p:cNvSpPr>
          <p:nvPr>
            <p:ph type="sldNum" sz="quarter" idx="12"/>
          </p:nvPr>
        </p:nvSpPr>
        <p:spPr/>
        <p:txBody>
          <a:bodyPr/>
          <a:lstStyle/>
          <a:p>
            <a:fld id="{BB484938-4E85-4160-87EA-6CB4AA3BF6D6}" type="slidenum">
              <a:rPr lang="en-CA" smtClean="0"/>
              <a:pPr/>
              <a:t>24</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22114"/>
          </a:xfrm>
        </p:spPr>
        <p:txBody>
          <a:bodyPr>
            <a:normAutofit/>
          </a:bodyPr>
          <a:lstStyle/>
          <a:p>
            <a:r>
              <a:rPr lang="en-US" altLang="zh-TW" b="1" dirty="0" smtClean="0"/>
              <a:t>1</a:t>
            </a:r>
            <a:r>
              <a:rPr lang="zh-TW" altLang="en-US" b="1" dirty="0" smtClean="0"/>
              <a:t>、提</a:t>
            </a:r>
            <a:r>
              <a:rPr lang="zh-TW" altLang="en-US" b="1" dirty="0"/>
              <a:t>出阿賴耶的理由</a:t>
            </a:r>
            <a:r>
              <a:rPr lang="en-US" b="1" dirty="0"/>
              <a:t> </a:t>
            </a:r>
            <a:endParaRPr lang="en-CA" dirty="0"/>
          </a:p>
        </p:txBody>
      </p:sp>
      <p:sp>
        <p:nvSpPr>
          <p:cNvPr id="3" name="內容版面配置區 2"/>
          <p:cNvSpPr>
            <a:spLocks noGrp="1"/>
          </p:cNvSpPr>
          <p:nvPr>
            <p:ph idx="1"/>
          </p:nvPr>
        </p:nvSpPr>
        <p:spPr>
          <a:xfrm>
            <a:off x="457200" y="1428736"/>
            <a:ext cx="8229600" cy="5096608"/>
          </a:xfrm>
        </p:spPr>
        <p:txBody>
          <a:bodyPr>
            <a:normAutofit/>
          </a:bodyPr>
          <a:lstStyle/>
          <a:p>
            <a:r>
              <a:rPr lang="zh-TW" altLang="en-US" dirty="0"/>
              <a:t>重新解說緣起</a:t>
            </a:r>
            <a:r>
              <a:rPr lang="en-US" altLang="zh-TW" b="1" dirty="0">
                <a:solidFill>
                  <a:srgbClr val="002060"/>
                </a:solidFill>
              </a:rPr>
              <a:t/>
            </a:r>
            <a:br>
              <a:rPr lang="en-US" altLang="zh-TW" b="1" dirty="0">
                <a:solidFill>
                  <a:srgbClr val="002060"/>
                </a:solidFill>
              </a:rPr>
            </a:br>
            <a:endParaRPr lang="en-US" b="1" dirty="0">
              <a:solidFill>
                <a:srgbClr val="FF0000"/>
              </a:solidFill>
            </a:endParaRPr>
          </a:p>
          <a:p>
            <a:pPr lvl="1"/>
            <a:r>
              <a:rPr lang="zh-TW" altLang="en-US" sz="3200" dirty="0"/>
              <a:t>系統解說輪迴的流轉和涅槃的還滅，及成佛之所依</a:t>
            </a:r>
            <a:r>
              <a:rPr lang="en-US" altLang="zh-TW" sz="3200" dirty="0"/>
              <a:t/>
            </a:r>
            <a:br>
              <a:rPr lang="en-US" altLang="zh-TW" sz="3200" dirty="0"/>
            </a:br>
            <a:r>
              <a:rPr lang="en-US" altLang="zh-TW" sz="3200" dirty="0"/>
              <a:t/>
            </a:r>
            <a:br>
              <a:rPr lang="en-US" altLang="zh-TW" sz="3200" dirty="0"/>
            </a:br>
            <a:endParaRPr lang="en-US" altLang="zh-TW" sz="3200" dirty="0"/>
          </a:p>
          <a:p>
            <a:pPr lvl="1"/>
            <a:r>
              <a:rPr lang="zh-TW" altLang="en-US" sz="3200" dirty="0"/>
              <a:t>一切法依緣起而生滅即依阿賴耶而有生滅</a:t>
            </a:r>
            <a:r>
              <a:rPr lang="en-US" sz="3200" dirty="0"/>
              <a:t> </a:t>
            </a:r>
            <a:endParaRPr lang="en-CA" sz="3200" dirty="0"/>
          </a:p>
        </p:txBody>
      </p:sp>
      <p:sp>
        <p:nvSpPr>
          <p:cNvPr id="4" name="Slide Number Placeholder 3"/>
          <p:cNvSpPr>
            <a:spLocks noGrp="1"/>
          </p:cNvSpPr>
          <p:nvPr>
            <p:ph type="sldNum" sz="quarter" idx="12"/>
          </p:nvPr>
        </p:nvSpPr>
        <p:spPr/>
        <p:txBody>
          <a:bodyPr/>
          <a:lstStyle/>
          <a:p>
            <a:fld id="{BB484938-4E85-4160-87EA-6CB4AA3BF6D6}" type="slidenum">
              <a:rPr lang="en-CA" smtClean="0"/>
              <a:pPr/>
              <a:t>25</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sz="4000" b="1" i="1" dirty="0">
                <a:solidFill>
                  <a:srgbClr val="002060"/>
                </a:solidFill>
              </a:rPr>
              <a:t/>
            </a:r>
            <a:br>
              <a:rPr lang="en-US" sz="4000" b="1" i="1" dirty="0">
                <a:solidFill>
                  <a:srgbClr val="002060"/>
                </a:solidFill>
              </a:rPr>
            </a:br>
            <a:r>
              <a:rPr lang="zh-TW" altLang="en-US" sz="4900" b="1" dirty="0">
                <a:solidFill>
                  <a:srgbClr val="002060"/>
                </a:solidFill>
              </a:rPr>
              <a:t>阿含經的緣起論</a:t>
            </a:r>
            <a:r>
              <a:rPr lang="en-US" sz="4900" b="1" dirty="0">
                <a:solidFill>
                  <a:srgbClr val="002060"/>
                </a:solidFill>
              </a:rPr>
              <a:t/>
            </a:r>
            <a:br>
              <a:rPr lang="en-US" sz="4900" b="1" dirty="0">
                <a:solidFill>
                  <a:srgbClr val="002060"/>
                </a:solidFill>
              </a:rPr>
            </a:br>
            <a:endParaRPr lang="en-CA" sz="4900" dirty="0"/>
          </a:p>
        </p:txBody>
      </p:sp>
      <p:graphicFrame>
        <p:nvGraphicFramePr>
          <p:cNvPr id="4" name="內容版面配置區 3"/>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BB484938-4E85-4160-87EA-6CB4AA3BF6D6}" type="slidenum">
              <a:rPr lang="en-CA" smtClean="0"/>
              <a:pPr/>
              <a:t>26</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22114"/>
          </a:xfrm>
        </p:spPr>
        <p:txBody>
          <a:bodyPr/>
          <a:lstStyle/>
          <a:p>
            <a:r>
              <a:rPr lang="zh-TW" altLang="en-US" b="1" dirty="0"/>
              <a:t>四聖諦</a:t>
            </a:r>
            <a:endParaRPr lang="en-CA" b="1" dirty="0"/>
          </a:p>
        </p:txBody>
      </p:sp>
      <p:graphicFrame>
        <p:nvGraphicFramePr>
          <p:cNvPr id="4" name="內容版面配置區 6"/>
          <p:cNvGraphicFramePr>
            <a:graphicFrameLocks noGrp="1"/>
          </p:cNvGraphicFramePr>
          <p:nvPr>
            <p:ph idx="1"/>
            <p:extLst>
              <p:ext uri="{D42A27DB-BD31-4B8C-83A1-F6EECF244321}">
                <p14:modId xmlns:p14="http://schemas.microsoft.com/office/powerpoint/2010/main" xmlns="" val="944145311"/>
              </p:ext>
            </p:extLst>
          </p:nvPr>
        </p:nvGraphicFramePr>
        <p:xfrm>
          <a:off x="539552" y="1340768"/>
          <a:ext cx="814724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BB484938-4E85-4160-87EA-6CB4AA3BF6D6}" type="slidenum">
              <a:rPr lang="en-CA" smtClean="0"/>
              <a:pPr/>
              <a:t>27</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052736"/>
          </a:xfrm>
        </p:spPr>
        <p:txBody>
          <a:bodyPr>
            <a:normAutofit/>
          </a:bodyPr>
          <a:lstStyle/>
          <a:p>
            <a:r>
              <a:rPr lang="zh-TW" altLang="en-US" b="1" dirty="0"/>
              <a:t>阿賴耶與緣起</a:t>
            </a:r>
            <a:r>
              <a:rPr lang="en-US" b="1" dirty="0"/>
              <a:t> </a:t>
            </a:r>
            <a:r>
              <a:rPr lang="en-US" dirty="0"/>
              <a:t> </a:t>
            </a:r>
            <a:endParaRPr lang="en-CA" dirty="0"/>
          </a:p>
        </p:txBody>
      </p:sp>
      <p:sp>
        <p:nvSpPr>
          <p:cNvPr id="3" name="內容版面配置區 2"/>
          <p:cNvSpPr>
            <a:spLocks noGrp="1"/>
          </p:cNvSpPr>
          <p:nvPr>
            <p:ph idx="1"/>
          </p:nvPr>
        </p:nvSpPr>
        <p:spPr>
          <a:xfrm>
            <a:off x="179512" y="1052736"/>
            <a:ext cx="8712968" cy="5472608"/>
          </a:xfrm>
        </p:spPr>
        <p:txBody>
          <a:bodyPr/>
          <a:lstStyle/>
          <a:p>
            <a:pPr>
              <a:buNone/>
            </a:pPr>
            <a:r>
              <a:rPr lang="zh-TW" altLang="en-US" dirty="0"/>
              <a:t>   本體          </a:t>
            </a:r>
            <a:r>
              <a:rPr lang="en-US" dirty="0"/>
              <a:t>         </a:t>
            </a:r>
            <a:r>
              <a:rPr lang="zh-TW" altLang="en-US" dirty="0"/>
              <a:t>現像</a:t>
            </a:r>
            <a:endParaRPr lang="en-CA" dirty="0"/>
          </a:p>
        </p:txBody>
      </p:sp>
      <p:graphicFrame>
        <p:nvGraphicFramePr>
          <p:cNvPr id="4" name="內容版面配置區 6"/>
          <p:cNvGraphicFramePr>
            <a:graphicFrameLocks/>
          </p:cNvGraphicFramePr>
          <p:nvPr/>
        </p:nvGraphicFramePr>
        <p:xfrm>
          <a:off x="395536" y="1772816"/>
          <a:ext cx="8568952" cy="4309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橢圓 4"/>
          <p:cNvSpPr/>
          <p:nvPr/>
        </p:nvSpPr>
        <p:spPr>
          <a:xfrm>
            <a:off x="6876256" y="2276872"/>
            <a:ext cx="1763688" cy="11521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rgbClr val="FFFF00"/>
                </a:solidFill>
              </a:rPr>
              <a:t>遍計所執</a:t>
            </a:r>
            <a:endParaRPr lang="en-CA" sz="3200" b="1" dirty="0">
              <a:solidFill>
                <a:srgbClr val="FFFF00"/>
              </a:solidFill>
            </a:endParaRPr>
          </a:p>
        </p:txBody>
      </p:sp>
      <p:sp>
        <p:nvSpPr>
          <p:cNvPr id="6" name="橢圓 5"/>
          <p:cNvSpPr/>
          <p:nvPr/>
        </p:nvSpPr>
        <p:spPr>
          <a:xfrm>
            <a:off x="6804248" y="4221088"/>
            <a:ext cx="2016224" cy="11521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rgbClr val="FFFF00"/>
                </a:solidFill>
              </a:rPr>
              <a:t>圓成實</a:t>
            </a:r>
            <a:endParaRPr lang="en-CA" sz="3600" b="1" dirty="0">
              <a:solidFill>
                <a:srgbClr val="FFFF00"/>
              </a:solidFill>
            </a:endParaRPr>
          </a:p>
        </p:txBody>
      </p:sp>
      <p:sp>
        <p:nvSpPr>
          <p:cNvPr id="7" name="右大括弧 6"/>
          <p:cNvSpPr/>
          <p:nvPr/>
        </p:nvSpPr>
        <p:spPr>
          <a:xfrm>
            <a:off x="6372200" y="2132856"/>
            <a:ext cx="360040" cy="1296144"/>
          </a:xfrm>
          <a:prstGeom prst="rightBrace">
            <a:avLst/>
          </a:prstGeom>
          <a:noFill/>
          <a:ln w="50800" cmpd="sng">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右大括弧 7"/>
          <p:cNvSpPr/>
          <p:nvPr/>
        </p:nvSpPr>
        <p:spPr>
          <a:xfrm>
            <a:off x="6300192" y="4149080"/>
            <a:ext cx="360040" cy="1296144"/>
          </a:xfrm>
          <a:prstGeom prst="rightBrace">
            <a:avLst/>
          </a:prstGeom>
          <a:noFill/>
          <a:ln w="50800" cmpd="sng">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圓角矩形 8"/>
          <p:cNvSpPr/>
          <p:nvPr/>
        </p:nvSpPr>
        <p:spPr>
          <a:xfrm>
            <a:off x="251520" y="4581128"/>
            <a:ext cx="1728192" cy="122413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2000" b="1" i="1" dirty="0">
              <a:solidFill>
                <a:srgbClr val="FFFF00"/>
              </a:solidFill>
            </a:endParaRPr>
          </a:p>
          <a:p>
            <a:r>
              <a:rPr lang="zh-TW" altLang="en-US" sz="2400" b="1" dirty="0">
                <a:solidFill>
                  <a:srgbClr val="FFFF00"/>
                </a:solidFill>
              </a:rPr>
              <a:t>阿賴耶</a:t>
            </a:r>
            <a:endParaRPr lang="en-US" altLang="zh-TW" sz="2400" b="1" dirty="0">
              <a:solidFill>
                <a:srgbClr val="FFFF00"/>
              </a:solidFill>
            </a:endParaRPr>
          </a:p>
          <a:p>
            <a:r>
              <a:rPr lang="en-US" altLang="zh-TW" sz="2400" b="1" dirty="0">
                <a:solidFill>
                  <a:srgbClr val="FFFF00"/>
                </a:solidFill>
              </a:rPr>
              <a:t>(</a:t>
            </a:r>
            <a:r>
              <a:rPr lang="zh-TW" altLang="en-US" sz="2400" b="1" dirty="0">
                <a:solidFill>
                  <a:srgbClr val="FFFF00"/>
                </a:solidFill>
              </a:rPr>
              <a:t>依他起性</a:t>
            </a:r>
            <a:r>
              <a:rPr lang="en-US" altLang="zh-TW" sz="2400" b="1" dirty="0">
                <a:solidFill>
                  <a:srgbClr val="FFFF00"/>
                </a:solidFill>
              </a:rPr>
              <a:t>)</a:t>
            </a:r>
            <a:endParaRPr lang="en-CA" sz="2400" b="1" dirty="0">
              <a:solidFill>
                <a:srgbClr val="FFFF00"/>
              </a:solidFill>
            </a:endParaRPr>
          </a:p>
          <a:p>
            <a:pPr lvl="0"/>
            <a:endParaRPr lang="en-CA" sz="2000" dirty="0">
              <a:solidFill>
                <a:srgbClr val="FFFF00"/>
              </a:solidFill>
            </a:endParaRPr>
          </a:p>
          <a:p>
            <a:pPr algn="ctr"/>
            <a:endParaRPr lang="en-CA" dirty="0"/>
          </a:p>
        </p:txBody>
      </p:sp>
      <p:cxnSp>
        <p:nvCxnSpPr>
          <p:cNvPr id="11" name="直線接點 10"/>
          <p:cNvCxnSpPr/>
          <p:nvPr/>
        </p:nvCxnSpPr>
        <p:spPr>
          <a:xfrm rot="5400000">
            <a:off x="-324544" y="3717032"/>
            <a:ext cx="5040560" cy="0"/>
          </a:xfrm>
          <a:prstGeom prst="line">
            <a:avLst/>
          </a:prstGeom>
          <a:ln w="635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BB484938-4E85-4160-87EA-6CB4AA3BF6D6}" type="slidenum">
              <a:rPr lang="en-CA" smtClean="0"/>
              <a:pPr/>
              <a:t>28</a:t>
            </a:fld>
            <a:endParaRPr lang="en-CA"/>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7"/>
            <a:ext cx="7886700" cy="975642"/>
          </a:xfrm>
        </p:spPr>
        <p:txBody>
          <a:bodyPr>
            <a:normAutofit/>
          </a:bodyPr>
          <a:lstStyle/>
          <a:p>
            <a:r>
              <a:rPr lang="en-US" altLang="zh-TW" sz="4000" dirty="0" smtClean="0"/>
              <a:t>2</a:t>
            </a:r>
            <a:r>
              <a:rPr lang="zh-TW" altLang="en-US" sz="4000" b="1" dirty="0" smtClean="0"/>
              <a:t>、理 </a:t>
            </a:r>
            <a:r>
              <a:rPr lang="en-US" altLang="zh-TW" sz="4000" b="1" dirty="0"/>
              <a:t>(</a:t>
            </a:r>
            <a:r>
              <a:rPr lang="zh-TW" altLang="en-US" sz="4000" b="1" dirty="0"/>
              <a:t>本體</a:t>
            </a:r>
            <a:r>
              <a:rPr lang="en-US" altLang="zh-TW" sz="4000" b="1" dirty="0"/>
              <a:t>) </a:t>
            </a:r>
            <a:r>
              <a:rPr lang="zh-TW" altLang="en-US" sz="4000" b="1" dirty="0"/>
              <a:t>和事 </a:t>
            </a:r>
            <a:r>
              <a:rPr lang="en-US" altLang="zh-TW" sz="4000" b="1" dirty="0"/>
              <a:t>(</a:t>
            </a:r>
            <a:r>
              <a:rPr lang="zh-TW" altLang="en-US" sz="4000" b="1" dirty="0"/>
              <a:t>現像</a:t>
            </a:r>
            <a:r>
              <a:rPr lang="en-US" altLang="zh-TW" sz="4000" b="1" dirty="0"/>
              <a:t>)</a:t>
            </a:r>
            <a:endParaRPr lang="en-CA" sz="4000" b="1" dirty="0"/>
          </a:p>
        </p:txBody>
      </p:sp>
      <p:sp>
        <p:nvSpPr>
          <p:cNvPr id="3" name="內容版面配置區 2"/>
          <p:cNvSpPr>
            <a:spLocks noGrp="1"/>
          </p:cNvSpPr>
          <p:nvPr>
            <p:ph idx="1"/>
          </p:nvPr>
        </p:nvSpPr>
        <p:spPr>
          <a:xfrm>
            <a:off x="457200" y="1412776"/>
            <a:ext cx="8229600" cy="4713387"/>
          </a:xfrm>
        </p:spPr>
        <p:txBody>
          <a:bodyPr/>
          <a:lstStyle/>
          <a:p>
            <a:r>
              <a:rPr lang="zh-TW" altLang="en-US" b="1" dirty="0"/>
              <a:t>理</a:t>
            </a:r>
            <a:r>
              <a:rPr lang="en-US" b="1" dirty="0"/>
              <a:t>:</a:t>
            </a:r>
          </a:p>
          <a:p>
            <a:pPr lvl="1"/>
            <a:r>
              <a:rPr lang="zh-TW" altLang="en-US" b="1" dirty="0"/>
              <a:t>一切現像</a:t>
            </a:r>
            <a:r>
              <a:rPr lang="en-US" altLang="zh-TW" b="1" dirty="0"/>
              <a:t>(</a:t>
            </a:r>
            <a:r>
              <a:rPr lang="zh-TW" altLang="en-US" b="1" dirty="0"/>
              <a:t>特指生命</a:t>
            </a:r>
            <a:r>
              <a:rPr lang="en-US" altLang="zh-TW" b="1" dirty="0"/>
              <a:t>)</a:t>
            </a:r>
            <a:r>
              <a:rPr lang="zh-TW" altLang="en-US" b="1" dirty="0"/>
              <a:t>背後的法則</a:t>
            </a:r>
            <a:endParaRPr lang="en-US" b="1" dirty="0"/>
          </a:p>
          <a:p>
            <a:pPr lvl="1"/>
            <a:r>
              <a:rPr lang="zh-TW" altLang="en-US" b="1" dirty="0"/>
              <a:t>緣起法</a:t>
            </a:r>
            <a:endParaRPr lang="en-US" b="1" i="1" dirty="0"/>
          </a:p>
          <a:p>
            <a:pPr lvl="1"/>
            <a:r>
              <a:rPr lang="zh-TW" altLang="en-US" b="1" dirty="0"/>
              <a:t>生死流轉和還滅的法則</a:t>
            </a:r>
            <a:r>
              <a:rPr lang="en-US" b="1" dirty="0"/>
              <a:t> </a:t>
            </a:r>
            <a:br>
              <a:rPr lang="en-US" b="1" dirty="0"/>
            </a:br>
            <a:endParaRPr lang="en-US" b="1" dirty="0"/>
          </a:p>
          <a:p>
            <a:r>
              <a:rPr lang="zh-TW" altLang="en-US" b="1" dirty="0"/>
              <a:t>事</a:t>
            </a:r>
            <a:r>
              <a:rPr lang="en-US" altLang="zh-TW" b="1" dirty="0"/>
              <a:t>(</a:t>
            </a:r>
            <a:r>
              <a:rPr lang="zh-TW" altLang="en-US" b="1" dirty="0"/>
              <a:t>現像</a:t>
            </a:r>
            <a:r>
              <a:rPr lang="en-US" altLang="zh-TW" b="1" dirty="0"/>
              <a:t>)</a:t>
            </a:r>
            <a:endParaRPr lang="en-US" b="1" dirty="0"/>
          </a:p>
          <a:p>
            <a:pPr lvl="1"/>
            <a:r>
              <a:rPr lang="zh-TW" altLang="en-US" b="1" dirty="0"/>
              <a:t>依法則而現起的現像</a:t>
            </a:r>
            <a:endParaRPr lang="en-US" b="1" dirty="0"/>
          </a:p>
          <a:p>
            <a:pPr lvl="1"/>
            <a:r>
              <a:rPr lang="zh-TW" altLang="en-US" b="1" dirty="0"/>
              <a:t>緣生法</a:t>
            </a:r>
            <a:r>
              <a:rPr lang="en-US" b="1" i="1" dirty="0"/>
              <a:t> </a:t>
            </a:r>
          </a:p>
          <a:p>
            <a:pPr lvl="1"/>
            <a:r>
              <a:rPr lang="zh-TW" altLang="en-US" b="1" dirty="0"/>
              <a:t>生死流轉和還滅的現像</a:t>
            </a:r>
            <a:endParaRPr lang="en-US" b="1" dirty="0"/>
          </a:p>
        </p:txBody>
      </p:sp>
      <p:sp>
        <p:nvSpPr>
          <p:cNvPr id="4" name="Slide Number Placeholder 3"/>
          <p:cNvSpPr>
            <a:spLocks noGrp="1"/>
          </p:cNvSpPr>
          <p:nvPr>
            <p:ph type="sldNum" sz="quarter" idx="12"/>
          </p:nvPr>
        </p:nvSpPr>
        <p:spPr/>
        <p:txBody>
          <a:bodyPr/>
          <a:lstStyle/>
          <a:p>
            <a:fld id="{BB484938-4E85-4160-87EA-6CB4AA3BF6D6}" type="slidenum">
              <a:rPr lang="en-CA" smtClean="0"/>
              <a:pPr/>
              <a:t>29</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down)">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wipe(down)">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42852"/>
            <a:ext cx="8229600" cy="1000132"/>
          </a:xfrm>
        </p:spPr>
        <p:txBody>
          <a:bodyPr>
            <a:normAutofit/>
          </a:bodyPr>
          <a:lstStyle/>
          <a:p>
            <a:r>
              <a:rPr lang="zh-TW" altLang="en-US" dirty="0">
                <a:latin typeface="+mn-lt"/>
              </a:rPr>
              <a:t>課程大綱</a:t>
            </a:r>
            <a:r>
              <a:rPr lang="en-US" dirty="0">
                <a:latin typeface="+mn-lt"/>
              </a:rPr>
              <a:t>   </a:t>
            </a:r>
            <a:endParaRPr lang="en-CA" dirty="0">
              <a:latin typeface="+mn-lt"/>
            </a:endParaRPr>
          </a:p>
        </p:txBody>
      </p:sp>
      <p:sp>
        <p:nvSpPr>
          <p:cNvPr id="3" name="內容版面配置區 2"/>
          <p:cNvSpPr>
            <a:spLocks noGrp="1"/>
          </p:cNvSpPr>
          <p:nvPr>
            <p:ph idx="1"/>
          </p:nvPr>
        </p:nvSpPr>
        <p:spPr>
          <a:xfrm>
            <a:off x="683568" y="1340768"/>
            <a:ext cx="7632848" cy="4824536"/>
          </a:xfrm>
        </p:spPr>
        <p:txBody>
          <a:bodyPr>
            <a:normAutofit/>
          </a:bodyPr>
          <a:lstStyle/>
          <a:p>
            <a:pPr marL="514350" indent="-514350">
              <a:buSzPct val="100000"/>
              <a:buNone/>
            </a:pPr>
            <a:r>
              <a:rPr lang="zh-TW" altLang="en-US" sz="4000" dirty="0" smtClean="0"/>
              <a:t>第一章</a:t>
            </a:r>
            <a:r>
              <a:rPr lang="zh-TW" altLang="en-US" sz="3600" dirty="0" smtClean="0"/>
              <a:t>、</a:t>
            </a:r>
            <a:r>
              <a:rPr lang="zh-TW" altLang="en-US" sz="4000" dirty="0" smtClean="0"/>
              <a:t>唯</a:t>
            </a:r>
            <a:r>
              <a:rPr lang="zh-TW" altLang="en-US" sz="4000" dirty="0"/>
              <a:t>識的發展要</a:t>
            </a:r>
            <a:r>
              <a:rPr lang="zh-TW" altLang="en-US" sz="4000" dirty="0" smtClean="0"/>
              <a:t>素</a:t>
            </a:r>
            <a:r>
              <a:rPr lang="en-US" sz="4000" dirty="0"/>
              <a:t>	</a:t>
            </a:r>
            <a:endParaRPr lang="en-US" sz="4000" dirty="0" smtClean="0"/>
          </a:p>
          <a:p>
            <a:pPr marL="514350" indent="-514350">
              <a:buSzPct val="100000"/>
              <a:buNone/>
            </a:pPr>
            <a:r>
              <a:rPr lang="zh-TW" altLang="en-US" sz="4000" dirty="0" smtClean="0"/>
              <a:t>第二章、主要人物和其經論</a:t>
            </a:r>
            <a:r>
              <a:rPr lang="en-US" sz="4000" dirty="0" smtClean="0"/>
              <a:t>	</a:t>
            </a:r>
            <a:endParaRPr lang="en-US" altLang="zh-TW" sz="4000" dirty="0" smtClean="0"/>
          </a:p>
          <a:p>
            <a:pPr marL="742950" indent="-742950">
              <a:buSzPct val="100000"/>
              <a:buNone/>
            </a:pPr>
            <a:r>
              <a:rPr lang="zh-TW" altLang="en-US" sz="4000" dirty="0" smtClean="0"/>
              <a:t>第三章、主要經論</a:t>
            </a:r>
            <a:r>
              <a:rPr lang="en-US" sz="4000" dirty="0"/>
              <a:t>	</a:t>
            </a:r>
          </a:p>
          <a:p>
            <a:pPr marL="514350" indent="-514350">
              <a:buSzPct val="100000"/>
              <a:buNone/>
            </a:pPr>
            <a:r>
              <a:rPr lang="zh-TW" altLang="en-US" sz="4000" dirty="0" smtClean="0"/>
              <a:t>第四章、教</a:t>
            </a:r>
            <a:r>
              <a:rPr lang="zh-TW" altLang="en-US" sz="4000" dirty="0"/>
              <a:t>理大要</a:t>
            </a:r>
            <a:r>
              <a:rPr lang="en-US" sz="4000" dirty="0"/>
              <a:t> </a:t>
            </a:r>
            <a:endParaRPr lang="en-US" sz="4000" dirty="0" smtClean="0"/>
          </a:p>
          <a:p>
            <a:pPr marL="514350" indent="-514350">
              <a:buSzPct val="100000"/>
              <a:buNone/>
            </a:pPr>
            <a:r>
              <a:rPr lang="zh-TW" altLang="en-US" sz="4000" dirty="0" smtClean="0"/>
              <a:t>第五章、修行的理</a:t>
            </a:r>
            <a:r>
              <a:rPr lang="zh-TW" altLang="en-US" sz="4000" dirty="0" smtClean="0"/>
              <a:t>論</a:t>
            </a:r>
            <a:endParaRPr lang="en-US" sz="4000" dirty="0"/>
          </a:p>
          <a:p>
            <a:pPr marL="914400" lvl="1" indent="-514350">
              <a:buSzPct val="100000"/>
              <a:buNone/>
            </a:pPr>
            <a:r>
              <a:rPr lang="en-US" dirty="0"/>
              <a:t>	</a:t>
            </a:r>
            <a:endParaRPr lang="en-CA" sz="2800" dirty="0"/>
          </a:p>
        </p:txBody>
      </p:sp>
      <p:sp>
        <p:nvSpPr>
          <p:cNvPr id="4" name="Slide Number Placeholder 3"/>
          <p:cNvSpPr>
            <a:spLocks noGrp="1"/>
          </p:cNvSpPr>
          <p:nvPr>
            <p:ph type="sldNum" sz="quarter" idx="12"/>
          </p:nvPr>
        </p:nvSpPr>
        <p:spPr/>
        <p:txBody>
          <a:bodyPr/>
          <a:lstStyle/>
          <a:p>
            <a:fld id="{BB484938-4E85-4160-87EA-6CB4AA3BF6D6}" type="slidenum">
              <a:rPr lang="en-CA" smtClean="0"/>
              <a:pPr/>
              <a:t>3</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1008112"/>
          </a:xfrm>
        </p:spPr>
        <p:txBody>
          <a:bodyPr>
            <a:normAutofit/>
          </a:bodyPr>
          <a:lstStyle/>
          <a:p>
            <a:r>
              <a:rPr lang="zh-TW" altLang="en-US" b="1" dirty="0"/>
              <a:t>理體</a:t>
            </a:r>
            <a:r>
              <a:rPr lang="en-US" altLang="zh-TW" b="1" dirty="0"/>
              <a:t>:</a:t>
            </a:r>
            <a:r>
              <a:rPr lang="en-US" b="1" dirty="0">
                <a:solidFill>
                  <a:srgbClr val="FF0000"/>
                </a:solidFill>
              </a:rPr>
              <a:t> </a:t>
            </a:r>
            <a:r>
              <a:rPr lang="zh-TW" altLang="en-US" b="1" dirty="0"/>
              <a:t>緣起和阿賴耶識</a:t>
            </a:r>
            <a:endParaRPr lang="en-CA" b="1" dirty="0"/>
          </a:p>
        </p:txBody>
      </p:sp>
      <p:sp>
        <p:nvSpPr>
          <p:cNvPr id="3" name="內容版面配置區 2"/>
          <p:cNvSpPr>
            <a:spLocks noGrp="1"/>
          </p:cNvSpPr>
          <p:nvPr>
            <p:ph idx="1"/>
          </p:nvPr>
        </p:nvSpPr>
        <p:spPr>
          <a:xfrm>
            <a:off x="457200" y="1196752"/>
            <a:ext cx="8507288" cy="5184576"/>
          </a:xfrm>
        </p:spPr>
        <p:txBody>
          <a:bodyPr>
            <a:noAutofit/>
          </a:bodyPr>
          <a:lstStyle/>
          <a:p>
            <a:r>
              <a:rPr lang="zh-TW" altLang="en-US" dirty="0"/>
              <a:t>依阿賴耶識解釋緣起</a:t>
            </a:r>
            <a:endParaRPr lang="en-US" altLang="zh-TW" dirty="0"/>
          </a:p>
          <a:p>
            <a:pPr lvl="1"/>
            <a:r>
              <a:rPr lang="zh-TW" altLang="en-US" sz="3200" dirty="0"/>
              <a:t>阿賴耶識 </a:t>
            </a:r>
            <a:r>
              <a:rPr lang="en-US" altLang="zh-TW" sz="3200" dirty="0"/>
              <a:t>(</a:t>
            </a:r>
            <a:r>
              <a:rPr lang="en-US" sz="3200" i="1" dirty="0" err="1"/>
              <a:t>Ālayavijñāna</a:t>
            </a:r>
            <a:r>
              <a:rPr lang="en-US" sz="3200" i="1" dirty="0"/>
              <a:t>)</a:t>
            </a:r>
            <a:r>
              <a:rPr lang="en-US" sz="3200" dirty="0"/>
              <a:t>:</a:t>
            </a:r>
            <a:r>
              <a:rPr lang="en-US" sz="3200" i="1" dirty="0"/>
              <a:t> </a:t>
            </a:r>
            <a:r>
              <a:rPr lang="zh-TW" altLang="en-US" sz="3200" dirty="0"/>
              <a:t>藏識</a:t>
            </a:r>
            <a:endParaRPr lang="en-US" sz="3200" dirty="0"/>
          </a:p>
          <a:p>
            <a:pPr lvl="1"/>
            <a:r>
              <a:rPr lang="zh-TW" altLang="en-US" sz="3200" dirty="0"/>
              <a:t>阿賴耶 </a:t>
            </a:r>
            <a:r>
              <a:rPr lang="en-US" altLang="zh-TW" sz="3200" dirty="0"/>
              <a:t>(</a:t>
            </a:r>
            <a:r>
              <a:rPr lang="en-US" sz="3200" i="1" dirty="0" err="1"/>
              <a:t>ālaya</a:t>
            </a:r>
            <a:r>
              <a:rPr lang="en-US" sz="3200" i="1" dirty="0"/>
              <a:t>)</a:t>
            </a:r>
            <a:r>
              <a:rPr lang="en-US" sz="3200" dirty="0"/>
              <a:t>: </a:t>
            </a:r>
            <a:r>
              <a:rPr lang="zh-TW" altLang="en-US" sz="3200" dirty="0"/>
              <a:t>諸藏</a:t>
            </a:r>
            <a:r>
              <a:rPr lang="en-CA" sz="3200" dirty="0"/>
              <a:t>, </a:t>
            </a:r>
            <a:r>
              <a:rPr lang="zh-TW" altLang="en-US" sz="3200" dirty="0"/>
              <a:t>倉庫</a:t>
            </a:r>
            <a:r>
              <a:rPr lang="en-CA" sz="3200" dirty="0"/>
              <a:t>; </a:t>
            </a:r>
            <a:r>
              <a:rPr lang="zh-TW" altLang="en-US" sz="3200" dirty="0"/>
              <a:t>識 </a:t>
            </a:r>
            <a:r>
              <a:rPr lang="en-US" altLang="zh-TW" sz="3200" dirty="0"/>
              <a:t>(</a:t>
            </a:r>
            <a:r>
              <a:rPr lang="en-CA" sz="3200" i="1" dirty="0"/>
              <a:t>vi</a:t>
            </a:r>
            <a:r>
              <a:rPr lang="en-US" sz="3200" i="1" dirty="0" err="1"/>
              <a:t>jñāna</a:t>
            </a:r>
            <a:r>
              <a:rPr lang="en-US" altLang="zh-TW" sz="3200" dirty="0"/>
              <a:t>)</a:t>
            </a:r>
            <a:endParaRPr lang="en-US" sz="3200" dirty="0"/>
          </a:p>
          <a:p>
            <a:pPr lvl="1"/>
            <a:r>
              <a:rPr lang="zh-TW" altLang="en-US" sz="3200" dirty="0"/>
              <a:t>一切現像生起的本源</a:t>
            </a:r>
            <a:r>
              <a:rPr lang="en-US" altLang="zh-TW" sz="3200" dirty="0"/>
              <a:t>(source)</a:t>
            </a:r>
            <a:endParaRPr lang="en-US" sz="3200" dirty="0"/>
          </a:p>
          <a:p>
            <a:pPr lvl="1"/>
            <a:r>
              <a:rPr lang="zh-TW" altLang="en-US" sz="3200" dirty="0"/>
              <a:t>一切種子識</a:t>
            </a:r>
            <a:endParaRPr lang="en-US" sz="3200" dirty="0"/>
          </a:p>
          <a:p>
            <a:pPr lvl="1"/>
            <a:r>
              <a:rPr lang="zh-TW" altLang="en-US" sz="3200" dirty="0"/>
              <a:t>第八識</a:t>
            </a:r>
            <a:r>
              <a:rPr lang="en-US" sz="3200" dirty="0"/>
              <a:t> </a:t>
            </a:r>
          </a:p>
          <a:p>
            <a:pPr lvl="1"/>
            <a:r>
              <a:rPr lang="zh-TW" altLang="en-US" sz="3200" dirty="0"/>
              <a:t>生死輪迴的所依</a:t>
            </a:r>
            <a:endParaRPr lang="en-US" altLang="zh-TW" sz="3200" dirty="0"/>
          </a:p>
          <a:p>
            <a:pPr lvl="1"/>
            <a:r>
              <a:rPr lang="zh-TW" altLang="en-US" sz="3200" dirty="0"/>
              <a:t>生死輪迴和解脫涅槃的轉換關鍵</a:t>
            </a:r>
            <a:endParaRPr lang="en-CA" sz="3200" dirty="0"/>
          </a:p>
        </p:txBody>
      </p:sp>
      <p:sp>
        <p:nvSpPr>
          <p:cNvPr id="4" name="Slide Number Placeholder 3"/>
          <p:cNvSpPr>
            <a:spLocks noGrp="1"/>
          </p:cNvSpPr>
          <p:nvPr>
            <p:ph type="sldNum" sz="quarter" idx="12"/>
          </p:nvPr>
        </p:nvSpPr>
        <p:spPr/>
        <p:txBody>
          <a:bodyPr/>
          <a:lstStyle/>
          <a:p>
            <a:fld id="{BB484938-4E85-4160-87EA-6CB4AA3BF6D6}" type="slidenum">
              <a:rPr lang="en-CA" smtClean="0"/>
              <a:pPr/>
              <a:t>30</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down)">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32655"/>
            <a:ext cx="8229600" cy="792089"/>
          </a:xfrm>
        </p:spPr>
        <p:txBody>
          <a:bodyPr>
            <a:normAutofit/>
          </a:bodyPr>
          <a:lstStyle/>
          <a:p>
            <a:r>
              <a:rPr lang="zh-TW" altLang="en-US" sz="4000" b="1" dirty="0"/>
              <a:t>種子</a:t>
            </a:r>
            <a:r>
              <a:rPr lang="en-US" sz="4000" b="1" i="1" dirty="0" err="1"/>
              <a:t>Bīja</a:t>
            </a:r>
            <a:endParaRPr lang="en-CA" sz="4000" b="1" dirty="0"/>
          </a:p>
        </p:txBody>
      </p:sp>
      <p:sp>
        <p:nvSpPr>
          <p:cNvPr id="3" name="內容版面配置區 2"/>
          <p:cNvSpPr>
            <a:spLocks noGrp="1"/>
          </p:cNvSpPr>
          <p:nvPr>
            <p:ph idx="1"/>
          </p:nvPr>
        </p:nvSpPr>
        <p:spPr>
          <a:xfrm>
            <a:off x="457200" y="1124744"/>
            <a:ext cx="8229600" cy="5328592"/>
          </a:xfrm>
        </p:spPr>
        <p:txBody>
          <a:bodyPr>
            <a:normAutofit/>
          </a:bodyPr>
          <a:lstStyle/>
          <a:p>
            <a:pPr marL="0" lvl="1" indent="0">
              <a:spcBef>
                <a:spcPts val="0"/>
              </a:spcBef>
              <a:buClr>
                <a:schemeClr val="tx1"/>
              </a:buClr>
              <a:buFont typeface="Arial" panose="020B0604020202020204" pitchFamily="34" charset="0"/>
              <a:buChar char="•"/>
            </a:pPr>
            <a:r>
              <a:rPr lang="zh-TW" altLang="en-US" sz="3200" dirty="0"/>
              <a:t>能生的功能性：能從濳在位轉換成各種現像的功能性。此種轉換稱為「現行」。</a:t>
            </a:r>
            <a:endParaRPr lang="en-CA" sz="3200" dirty="0"/>
          </a:p>
          <a:p>
            <a:r>
              <a:rPr lang="zh-TW" altLang="en-US" dirty="0"/>
              <a:t>種子六義</a:t>
            </a:r>
            <a:endParaRPr lang="en-US" i="1" dirty="0"/>
          </a:p>
          <a:p>
            <a:pPr marL="971550" lvl="1" indent="-514350">
              <a:buFont typeface="+mj-lt"/>
              <a:buAutoNum type="arabicPeriod"/>
            </a:pPr>
            <a:r>
              <a:rPr lang="zh-TW" altLang="en-US" sz="3200" dirty="0"/>
              <a:t>剎那滅 </a:t>
            </a:r>
            <a:r>
              <a:rPr lang="en-US" sz="3200" dirty="0"/>
              <a:t>→</a:t>
            </a:r>
            <a:r>
              <a:rPr lang="zh-TW" altLang="en-US" sz="3200" dirty="0"/>
              <a:t> 無常性</a:t>
            </a:r>
            <a:endParaRPr lang="en-US" sz="3200" dirty="0"/>
          </a:p>
          <a:p>
            <a:pPr marL="971550" lvl="1" indent="-514350">
              <a:buFont typeface="+mj-lt"/>
              <a:buAutoNum type="arabicPeriod"/>
            </a:pPr>
            <a:r>
              <a:rPr lang="zh-TW" altLang="en-US" sz="3200" dirty="0"/>
              <a:t>俱有：種生現，因果同時俱存</a:t>
            </a:r>
            <a:endParaRPr lang="en-US" altLang="zh-TW" sz="3200" dirty="0"/>
          </a:p>
          <a:p>
            <a:pPr marL="971550" lvl="1" indent="-514350">
              <a:buFont typeface="+mj-lt"/>
              <a:buAutoNum type="arabicPeriod"/>
            </a:pPr>
            <a:r>
              <a:rPr lang="zh-TW" altLang="en-US" sz="3200" dirty="0"/>
              <a:t>恒隨轉：業種不失</a:t>
            </a:r>
            <a:endParaRPr lang="en-US" sz="3200" dirty="0"/>
          </a:p>
          <a:p>
            <a:pPr marL="971550" lvl="1" indent="-514350">
              <a:buFont typeface="+mj-lt"/>
              <a:buAutoNum type="arabicPeriod"/>
            </a:pPr>
            <a:r>
              <a:rPr lang="zh-TW" altLang="en-US" sz="3200" dirty="0"/>
              <a:t>性質決定：三性決定 </a:t>
            </a:r>
            <a:r>
              <a:rPr lang="en-CA" altLang="zh-TW" sz="3200" dirty="0"/>
              <a:t> </a:t>
            </a:r>
            <a:endParaRPr lang="en-US" altLang="zh-TW" sz="3200" dirty="0"/>
          </a:p>
          <a:p>
            <a:pPr marL="971550" lvl="1" indent="-514350">
              <a:buFont typeface="+mj-lt"/>
              <a:buAutoNum type="arabicPeriod"/>
            </a:pPr>
            <a:r>
              <a:rPr lang="zh-TW" altLang="en-US" sz="3200" dirty="0"/>
              <a:t>待眾緣：要各種因緣合和</a:t>
            </a:r>
            <a:r>
              <a:rPr lang="en-US" sz="3200" dirty="0"/>
              <a:t> </a:t>
            </a:r>
          </a:p>
          <a:p>
            <a:pPr marL="971550" lvl="1" indent="-514350">
              <a:buFont typeface="+mj-lt"/>
              <a:buAutoNum type="arabicPeriod"/>
            </a:pPr>
            <a:r>
              <a:rPr lang="zh-TW" altLang="en-US" sz="3200" dirty="0"/>
              <a:t>唯能引生自果</a:t>
            </a:r>
            <a:r>
              <a:rPr lang="en-US" sz="3200" dirty="0"/>
              <a:t> </a:t>
            </a:r>
            <a:endParaRPr lang="en-CA" sz="3200" dirty="0"/>
          </a:p>
        </p:txBody>
      </p:sp>
      <p:sp>
        <p:nvSpPr>
          <p:cNvPr id="4" name="Slide Number Placeholder 3"/>
          <p:cNvSpPr>
            <a:spLocks noGrp="1"/>
          </p:cNvSpPr>
          <p:nvPr>
            <p:ph type="sldNum" sz="quarter" idx="12"/>
          </p:nvPr>
        </p:nvSpPr>
        <p:spPr/>
        <p:txBody>
          <a:bodyPr/>
          <a:lstStyle/>
          <a:p>
            <a:fld id="{BB484938-4E85-4160-87EA-6CB4AA3BF6D6}" type="slidenum">
              <a:rPr lang="en-CA" smtClean="0"/>
              <a:pPr/>
              <a:t>31</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50106"/>
          </a:xfrm>
        </p:spPr>
        <p:txBody>
          <a:bodyPr>
            <a:normAutofit/>
          </a:bodyPr>
          <a:lstStyle/>
          <a:p>
            <a:r>
              <a:rPr lang="zh-TW" altLang="en-US" sz="3600" b="1" dirty="0" smtClean="0">
                <a:solidFill>
                  <a:srgbClr val="FF0000"/>
                </a:solidFill>
              </a:rPr>
              <a:t>二 、觀念論</a:t>
            </a:r>
            <a:endParaRPr lang="en-CA" sz="3600" b="1" dirty="0">
              <a:solidFill>
                <a:srgbClr val="FF0000"/>
              </a:solidFill>
            </a:endParaRPr>
          </a:p>
        </p:txBody>
      </p:sp>
      <p:sp>
        <p:nvSpPr>
          <p:cNvPr id="3" name="內容版面配置區 2"/>
          <p:cNvSpPr>
            <a:spLocks noGrp="1"/>
          </p:cNvSpPr>
          <p:nvPr>
            <p:ph idx="1"/>
          </p:nvPr>
        </p:nvSpPr>
        <p:spPr>
          <a:xfrm>
            <a:off x="467544" y="1340768"/>
            <a:ext cx="8229600" cy="4896544"/>
          </a:xfrm>
        </p:spPr>
        <p:txBody>
          <a:bodyPr/>
          <a:lstStyle/>
          <a:p>
            <a:pPr>
              <a:buNone/>
            </a:pPr>
            <a:r>
              <a:rPr lang="en-US" altLang="zh-TW" dirty="0" smtClean="0"/>
              <a:t>1</a:t>
            </a:r>
            <a:r>
              <a:rPr lang="zh-TW" altLang="en-US" dirty="0" smtClean="0"/>
              <a:t>、</a:t>
            </a:r>
            <a:r>
              <a:rPr lang="en-US" altLang="zh-TW" dirty="0" smtClean="0"/>
              <a:t> </a:t>
            </a:r>
            <a:r>
              <a:rPr lang="zh-TW" altLang="en-US" dirty="0" smtClean="0"/>
              <a:t>如</a:t>
            </a:r>
            <a:r>
              <a:rPr lang="zh-TW" altLang="en-US" dirty="0"/>
              <a:t>何認識到外</a:t>
            </a:r>
            <a:r>
              <a:rPr lang="zh-TW" altLang="en-US" dirty="0" smtClean="0"/>
              <a:t>境</a:t>
            </a:r>
            <a:endParaRPr lang="en-US" altLang="zh-TW" dirty="0" smtClean="0"/>
          </a:p>
          <a:p>
            <a:pPr>
              <a:buNone/>
            </a:pPr>
            <a:endParaRPr lang="en-US" altLang="zh-TW" sz="3600" dirty="0" smtClean="0"/>
          </a:p>
          <a:p>
            <a:pPr>
              <a:buNone/>
            </a:pPr>
            <a:endParaRPr lang="en-US" altLang="zh-TW" sz="3600" dirty="0" smtClean="0"/>
          </a:p>
          <a:p>
            <a:pPr>
              <a:buNone/>
            </a:pPr>
            <a:endParaRPr lang="en-US" altLang="zh-TW" sz="3600" dirty="0"/>
          </a:p>
          <a:p>
            <a:endParaRPr lang="en-US" sz="2800" dirty="0"/>
          </a:p>
          <a:p>
            <a:endParaRPr lang="en-US" sz="2800" dirty="0"/>
          </a:p>
          <a:p>
            <a:endParaRPr lang="en-US" sz="2800" dirty="0"/>
          </a:p>
          <a:p>
            <a:endParaRPr lang="en-US" sz="2800" dirty="0"/>
          </a:p>
          <a:p>
            <a:endParaRPr lang="en-US" sz="2800" dirty="0"/>
          </a:p>
          <a:p>
            <a:endParaRPr lang="en-US" sz="2800" dirty="0"/>
          </a:p>
          <a:p>
            <a:pPr marL="0" indent="0">
              <a:buNone/>
            </a:pPr>
            <a:endParaRPr lang="en-US" sz="2800" dirty="0"/>
          </a:p>
        </p:txBody>
      </p:sp>
      <p:sp>
        <p:nvSpPr>
          <p:cNvPr id="4" name="矩形 3"/>
          <p:cNvSpPr/>
          <p:nvPr/>
        </p:nvSpPr>
        <p:spPr>
          <a:xfrm>
            <a:off x="6588224" y="2564904"/>
            <a:ext cx="1272190" cy="2448272"/>
          </a:xfrm>
          <a:prstGeom prst="rect">
            <a:avLst/>
          </a:prstGeom>
          <a:solidFill>
            <a:schemeClr val="accent5">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a:p>
            <a:pPr algn="ctr"/>
            <a:r>
              <a:rPr lang="zh-TW" altLang="en-US" sz="2400" b="1" dirty="0">
                <a:solidFill>
                  <a:schemeClr val="tx1"/>
                </a:solidFill>
              </a:rPr>
              <a:t>眼識</a:t>
            </a:r>
            <a:endParaRPr lang="en-US" sz="2400" b="1" dirty="0">
              <a:solidFill>
                <a:schemeClr val="tx1"/>
              </a:solidFill>
            </a:endParaRPr>
          </a:p>
          <a:p>
            <a:pPr algn="ctr"/>
            <a:r>
              <a:rPr lang="zh-TW" altLang="en-US" sz="2400" b="1" dirty="0">
                <a:solidFill>
                  <a:schemeClr val="tx1"/>
                </a:solidFill>
              </a:rPr>
              <a:t>耳識</a:t>
            </a:r>
            <a:endParaRPr lang="en-US" sz="2400" b="1" dirty="0">
              <a:solidFill>
                <a:schemeClr val="tx1"/>
              </a:solidFill>
            </a:endParaRPr>
          </a:p>
          <a:p>
            <a:pPr algn="ctr"/>
            <a:r>
              <a:rPr lang="zh-TW" altLang="en-US" sz="2400" b="1" dirty="0">
                <a:solidFill>
                  <a:schemeClr val="tx1"/>
                </a:solidFill>
              </a:rPr>
              <a:t>鼻識</a:t>
            </a:r>
            <a:endParaRPr lang="en-US" sz="2400" b="1" dirty="0">
              <a:solidFill>
                <a:schemeClr val="tx1"/>
              </a:solidFill>
            </a:endParaRPr>
          </a:p>
          <a:p>
            <a:pPr algn="ctr"/>
            <a:r>
              <a:rPr lang="zh-TW" altLang="en-US" sz="2400" b="1" dirty="0">
                <a:solidFill>
                  <a:schemeClr val="tx1"/>
                </a:solidFill>
              </a:rPr>
              <a:t>舌識</a:t>
            </a:r>
            <a:endParaRPr lang="en-US" sz="2400" b="1" dirty="0">
              <a:solidFill>
                <a:schemeClr val="tx1"/>
              </a:solidFill>
            </a:endParaRPr>
          </a:p>
          <a:p>
            <a:pPr algn="ctr"/>
            <a:r>
              <a:rPr lang="zh-TW" altLang="en-US" sz="2400" b="1" dirty="0">
                <a:solidFill>
                  <a:schemeClr val="tx1"/>
                </a:solidFill>
              </a:rPr>
              <a:t>身識</a:t>
            </a:r>
            <a:endParaRPr lang="en-US" sz="2400" b="1" dirty="0">
              <a:solidFill>
                <a:schemeClr val="tx1"/>
              </a:solidFill>
            </a:endParaRPr>
          </a:p>
          <a:p>
            <a:pPr algn="ctr"/>
            <a:r>
              <a:rPr lang="zh-TW" altLang="en-US" sz="2400" b="1" dirty="0">
                <a:solidFill>
                  <a:schemeClr val="tx1"/>
                </a:solidFill>
              </a:rPr>
              <a:t>意識</a:t>
            </a:r>
            <a:endParaRPr lang="en-CA" sz="2400" b="1" dirty="0">
              <a:solidFill>
                <a:schemeClr val="tx1"/>
              </a:solidFill>
            </a:endParaRPr>
          </a:p>
          <a:p>
            <a:pPr algn="ctr"/>
            <a:endParaRPr lang="en-US" dirty="0">
              <a:solidFill>
                <a:schemeClr val="tx1"/>
              </a:solidFill>
            </a:endParaRPr>
          </a:p>
          <a:p>
            <a:pPr algn="ctr"/>
            <a:endParaRPr lang="en-CA" dirty="0">
              <a:solidFill>
                <a:schemeClr val="tx1"/>
              </a:solidFill>
            </a:endParaRPr>
          </a:p>
        </p:txBody>
      </p:sp>
      <p:sp>
        <p:nvSpPr>
          <p:cNvPr id="5" name="矩形 4"/>
          <p:cNvSpPr/>
          <p:nvPr/>
        </p:nvSpPr>
        <p:spPr>
          <a:xfrm>
            <a:off x="4067944" y="2564904"/>
            <a:ext cx="1351003" cy="244668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2400" b="1" dirty="0">
              <a:solidFill>
                <a:schemeClr val="tx1"/>
              </a:solidFill>
            </a:endParaRPr>
          </a:p>
          <a:p>
            <a:pPr algn="ctr"/>
            <a:r>
              <a:rPr lang="zh-TW" altLang="en-US" sz="2400" b="1" dirty="0">
                <a:solidFill>
                  <a:schemeClr val="tx1"/>
                </a:solidFill>
              </a:rPr>
              <a:t>色</a:t>
            </a:r>
            <a:endParaRPr lang="en-US" altLang="zh-TW" sz="2400" b="1" dirty="0">
              <a:solidFill>
                <a:schemeClr val="tx1"/>
              </a:solidFill>
            </a:endParaRPr>
          </a:p>
          <a:p>
            <a:pPr algn="ctr"/>
            <a:r>
              <a:rPr lang="zh-TW" altLang="en-US" sz="2400" b="1" dirty="0">
                <a:solidFill>
                  <a:schemeClr val="tx1"/>
                </a:solidFill>
              </a:rPr>
              <a:t>聲</a:t>
            </a:r>
            <a:endParaRPr lang="en-US" sz="2400" b="1" dirty="0">
              <a:solidFill>
                <a:schemeClr val="tx1"/>
              </a:solidFill>
            </a:endParaRPr>
          </a:p>
          <a:p>
            <a:pPr algn="ctr"/>
            <a:r>
              <a:rPr lang="zh-TW" altLang="en-US" sz="2400" b="1" dirty="0">
                <a:solidFill>
                  <a:schemeClr val="tx1"/>
                </a:solidFill>
              </a:rPr>
              <a:t>香</a:t>
            </a:r>
            <a:endParaRPr lang="en-US" sz="2400" b="1" dirty="0">
              <a:solidFill>
                <a:schemeClr val="tx1"/>
              </a:solidFill>
            </a:endParaRPr>
          </a:p>
          <a:p>
            <a:pPr algn="ctr"/>
            <a:r>
              <a:rPr lang="zh-TW" altLang="en-US" sz="2400" b="1" dirty="0">
                <a:solidFill>
                  <a:schemeClr val="tx1"/>
                </a:solidFill>
              </a:rPr>
              <a:t>味</a:t>
            </a:r>
            <a:endParaRPr lang="en-US" altLang="zh-TW" sz="2400" b="1" dirty="0">
              <a:solidFill>
                <a:schemeClr val="tx1"/>
              </a:solidFill>
            </a:endParaRPr>
          </a:p>
          <a:p>
            <a:pPr algn="ctr"/>
            <a:r>
              <a:rPr lang="zh-TW" altLang="en-US" sz="2400" b="1" dirty="0">
                <a:solidFill>
                  <a:schemeClr val="tx1"/>
                </a:solidFill>
              </a:rPr>
              <a:t>觸</a:t>
            </a:r>
            <a:endParaRPr lang="en-US" sz="2400" b="1" dirty="0">
              <a:solidFill>
                <a:schemeClr val="tx1"/>
              </a:solidFill>
            </a:endParaRPr>
          </a:p>
          <a:p>
            <a:pPr algn="ctr"/>
            <a:r>
              <a:rPr lang="zh-TW" altLang="en-US" sz="2400" b="1" dirty="0">
                <a:solidFill>
                  <a:schemeClr val="tx1"/>
                </a:solidFill>
              </a:rPr>
              <a:t>法</a:t>
            </a:r>
            <a:endParaRPr lang="en-US" sz="2400" b="1" dirty="0">
              <a:solidFill>
                <a:schemeClr val="tx1"/>
              </a:solidFill>
            </a:endParaRPr>
          </a:p>
          <a:p>
            <a:pPr algn="ctr"/>
            <a:r>
              <a:rPr lang="en-US" b="1" dirty="0">
                <a:solidFill>
                  <a:schemeClr val="tx1"/>
                </a:solidFill>
              </a:rPr>
              <a:t> </a:t>
            </a:r>
            <a:endParaRPr lang="en-CA" b="1" dirty="0">
              <a:solidFill>
                <a:schemeClr val="tx1"/>
              </a:solidFill>
            </a:endParaRPr>
          </a:p>
        </p:txBody>
      </p:sp>
      <p:sp>
        <p:nvSpPr>
          <p:cNvPr id="6" name="矩形 5"/>
          <p:cNvSpPr/>
          <p:nvPr/>
        </p:nvSpPr>
        <p:spPr>
          <a:xfrm>
            <a:off x="1182452" y="1995835"/>
            <a:ext cx="2160240" cy="432048"/>
          </a:xfrm>
          <a:prstGeom prst="rect">
            <a:avLst/>
          </a:prstGeom>
          <a:solidFill>
            <a:srgbClr val="FFC0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rPr>
              <a:t>六根</a:t>
            </a:r>
            <a:endParaRPr lang="en-CA" b="1" dirty="0">
              <a:solidFill>
                <a:schemeClr val="tx1"/>
              </a:solidFill>
            </a:endParaRPr>
          </a:p>
        </p:txBody>
      </p:sp>
      <p:sp>
        <p:nvSpPr>
          <p:cNvPr id="7" name="矩形 6"/>
          <p:cNvSpPr/>
          <p:nvPr/>
        </p:nvSpPr>
        <p:spPr>
          <a:xfrm>
            <a:off x="1626477" y="2563317"/>
            <a:ext cx="1272190" cy="2448272"/>
          </a:xfrm>
          <a:prstGeom prst="rect">
            <a:avLst/>
          </a:prstGeom>
          <a:solidFill>
            <a:srgbClr val="FFC000">
              <a:alpha val="8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a:p>
            <a:pPr algn="ctr"/>
            <a:r>
              <a:rPr lang="zh-TW" altLang="en-US" sz="2400" b="1" dirty="0">
                <a:solidFill>
                  <a:schemeClr val="tx1"/>
                </a:solidFill>
              </a:rPr>
              <a:t>眼根</a:t>
            </a:r>
            <a:endParaRPr lang="en-US" sz="2400" b="1" dirty="0">
              <a:solidFill>
                <a:schemeClr val="tx1"/>
              </a:solidFill>
            </a:endParaRPr>
          </a:p>
          <a:p>
            <a:pPr algn="ctr"/>
            <a:r>
              <a:rPr lang="zh-TW" altLang="en-US" sz="2400" b="1" dirty="0">
                <a:solidFill>
                  <a:schemeClr val="tx1"/>
                </a:solidFill>
              </a:rPr>
              <a:t>耳根</a:t>
            </a:r>
            <a:endParaRPr lang="en-US" sz="2400" b="1" dirty="0">
              <a:solidFill>
                <a:schemeClr val="tx1"/>
              </a:solidFill>
            </a:endParaRPr>
          </a:p>
          <a:p>
            <a:pPr algn="ctr"/>
            <a:r>
              <a:rPr lang="zh-TW" altLang="en-US" sz="2400" b="1" dirty="0">
                <a:solidFill>
                  <a:schemeClr val="tx1"/>
                </a:solidFill>
              </a:rPr>
              <a:t>鼻根</a:t>
            </a:r>
            <a:endParaRPr lang="en-US" sz="2400" b="1" dirty="0">
              <a:solidFill>
                <a:schemeClr val="tx1"/>
              </a:solidFill>
            </a:endParaRPr>
          </a:p>
          <a:p>
            <a:pPr algn="ctr"/>
            <a:r>
              <a:rPr lang="zh-TW" altLang="en-US" sz="2400" b="1" dirty="0">
                <a:solidFill>
                  <a:schemeClr val="tx1"/>
                </a:solidFill>
              </a:rPr>
              <a:t>舌根</a:t>
            </a:r>
            <a:endParaRPr lang="en-US" sz="2400" b="1" dirty="0">
              <a:solidFill>
                <a:schemeClr val="tx1"/>
              </a:solidFill>
            </a:endParaRPr>
          </a:p>
          <a:p>
            <a:pPr algn="ctr"/>
            <a:r>
              <a:rPr lang="zh-TW" altLang="en-US" sz="2400" b="1" dirty="0">
                <a:solidFill>
                  <a:schemeClr val="tx1"/>
                </a:solidFill>
              </a:rPr>
              <a:t>身根</a:t>
            </a:r>
            <a:endParaRPr lang="en-US" sz="2400" b="1" dirty="0">
              <a:solidFill>
                <a:schemeClr val="tx1"/>
              </a:solidFill>
            </a:endParaRPr>
          </a:p>
          <a:p>
            <a:pPr algn="ctr"/>
            <a:r>
              <a:rPr lang="zh-TW" altLang="en-US" sz="2400" b="1" dirty="0">
                <a:solidFill>
                  <a:schemeClr val="tx1"/>
                </a:solidFill>
              </a:rPr>
              <a:t>意根</a:t>
            </a:r>
            <a:endParaRPr lang="en-US" dirty="0">
              <a:solidFill>
                <a:schemeClr val="tx1"/>
              </a:solidFill>
            </a:endParaRPr>
          </a:p>
          <a:p>
            <a:pPr algn="ctr"/>
            <a:endParaRPr lang="en-CA" dirty="0">
              <a:solidFill>
                <a:schemeClr val="tx1"/>
              </a:solidFill>
            </a:endParaRPr>
          </a:p>
        </p:txBody>
      </p:sp>
      <p:sp>
        <p:nvSpPr>
          <p:cNvPr id="8" name="矩形 7"/>
          <p:cNvSpPr/>
          <p:nvPr/>
        </p:nvSpPr>
        <p:spPr>
          <a:xfrm>
            <a:off x="3707904" y="2015405"/>
            <a:ext cx="2160240" cy="432048"/>
          </a:xfrm>
          <a:prstGeom prst="rect">
            <a:avLst/>
          </a:prstGeom>
          <a:solidFill>
            <a:srgbClr val="FFC0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rPr>
              <a:t>六境</a:t>
            </a:r>
            <a:endParaRPr lang="en-CA" b="1" dirty="0">
              <a:solidFill>
                <a:schemeClr val="tx1"/>
              </a:solidFill>
            </a:endParaRPr>
          </a:p>
        </p:txBody>
      </p:sp>
      <p:sp>
        <p:nvSpPr>
          <p:cNvPr id="9" name="矩形 8"/>
          <p:cNvSpPr/>
          <p:nvPr/>
        </p:nvSpPr>
        <p:spPr>
          <a:xfrm>
            <a:off x="6197352" y="2006443"/>
            <a:ext cx="2160240" cy="432048"/>
          </a:xfrm>
          <a:prstGeom prst="rect">
            <a:avLst/>
          </a:prstGeom>
          <a:solidFill>
            <a:srgbClr val="FFC0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rPr>
              <a:t>六識</a:t>
            </a:r>
            <a:endParaRPr lang="en-CA" b="1" dirty="0">
              <a:solidFill>
                <a:schemeClr val="tx1"/>
              </a:solidFill>
            </a:endParaRPr>
          </a:p>
        </p:txBody>
      </p:sp>
      <p:cxnSp>
        <p:nvCxnSpPr>
          <p:cNvPr id="11" name="直線單箭頭接點 10"/>
          <p:cNvCxnSpPr/>
          <p:nvPr/>
        </p:nvCxnSpPr>
        <p:spPr>
          <a:xfrm>
            <a:off x="2915816" y="2852936"/>
            <a:ext cx="1152128" cy="158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a:off x="2915816" y="3212976"/>
            <a:ext cx="1152128" cy="158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5508104" y="3140968"/>
            <a:ext cx="1152128" cy="158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a:off x="5508104" y="2780928"/>
            <a:ext cx="1152128" cy="158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2915816" y="3573016"/>
            <a:ext cx="1152128" cy="158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a:off x="2915816" y="3933056"/>
            <a:ext cx="1152128" cy="158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2915816" y="4293096"/>
            <a:ext cx="1152128" cy="158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a:off x="2915816" y="4653136"/>
            <a:ext cx="1152128" cy="158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a:off x="5508104" y="3501008"/>
            <a:ext cx="1152128" cy="158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5508104" y="3861048"/>
            <a:ext cx="1152128" cy="158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a:off x="5508104" y="4221088"/>
            <a:ext cx="1152128" cy="158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5508104" y="4653136"/>
            <a:ext cx="1152128" cy="158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BB484938-4E85-4160-87EA-6CB4AA3BF6D6}" type="slidenum">
              <a:rPr lang="en-CA" smtClean="0"/>
              <a:pPr/>
              <a:t>32</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0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0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2000"/>
                                        <p:tgtEl>
                                          <p:spTgt spid="17"/>
                                        </p:tgtEl>
                                      </p:cBhvr>
                                    </p:animEffect>
                                  </p:childTnLst>
                                </p:cTn>
                              </p:par>
                              <p:par>
                                <p:cTn id="46" presetID="10"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20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2000"/>
                                        <p:tgtEl>
                                          <p:spTgt spid="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20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2000"/>
                                        <p:tgtEl>
                                          <p:spTgt spid="14"/>
                                        </p:tgtEl>
                                      </p:cBhvr>
                                    </p:animEffect>
                                  </p:childTnLst>
                                </p:cTn>
                              </p:par>
                              <p:par>
                                <p:cTn id="62" presetID="10"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2000"/>
                                        <p:tgtEl>
                                          <p:spTgt spid="13"/>
                                        </p:tgtEl>
                                      </p:cBhvr>
                                    </p:animEffect>
                                  </p:childTnLst>
                                </p:cTn>
                              </p:par>
                              <p:par>
                                <p:cTn id="65" presetID="10"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2000"/>
                                        <p:tgtEl>
                                          <p:spTgt spid="19"/>
                                        </p:tgtEl>
                                      </p:cBhvr>
                                    </p:animEffect>
                                  </p:childTnLst>
                                </p:cTn>
                              </p:par>
                              <p:par>
                                <p:cTn id="68" presetID="10" presetClass="entr" presetSubtype="0"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2000"/>
                                        <p:tgtEl>
                                          <p:spTgt spid="20"/>
                                        </p:tgtEl>
                                      </p:cBhvr>
                                    </p:animEffect>
                                  </p:childTnLst>
                                </p:cTn>
                              </p:par>
                              <p:par>
                                <p:cTn id="71" presetID="10" presetClass="entr" presetSubtype="0"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2000"/>
                                        <p:tgtEl>
                                          <p:spTgt spid="21"/>
                                        </p:tgtEl>
                                      </p:cBhvr>
                                    </p:animEffect>
                                  </p:childTnLst>
                                </p:cTn>
                              </p:par>
                              <p:par>
                                <p:cTn id="74" presetID="10" presetClass="entr" presetSubtype="0" fill="hold"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animBg="1"/>
      <p:bldP spid="5" grpId="0" animBg="1"/>
      <p:bldP spid="6"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1296144"/>
          </a:xfrm>
        </p:spPr>
        <p:txBody>
          <a:bodyPr>
            <a:normAutofit/>
          </a:bodyPr>
          <a:lstStyle/>
          <a:p>
            <a:pPr lvl="1" algn="l"/>
            <a:r>
              <a:rPr lang="en-US" altLang="zh-TW" sz="3600" dirty="0" smtClean="0">
                <a:latin typeface="Times New Roman" pitchFamily="18" charset="0"/>
                <a:cs typeface="Times New Roman" pitchFamily="18" charset="0"/>
              </a:rPr>
              <a:t>2</a:t>
            </a:r>
            <a:r>
              <a:rPr lang="zh-TW" altLang="en-US" sz="3600" dirty="0" smtClean="0">
                <a:latin typeface="Times New Roman" pitchFamily="18" charset="0"/>
                <a:cs typeface="Times New Roman" pitchFamily="18" charset="0"/>
              </a:rPr>
              <a:t>、觀</a:t>
            </a:r>
            <a:r>
              <a:rPr lang="zh-TW" altLang="en-US" sz="3600" dirty="0">
                <a:latin typeface="Times New Roman" pitchFamily="18" charset="0"/>
                <a:cs typeface="Times New Roman" pitchFamily="18" charset="0"/>
              </a:rPr>
              <a:t>念</a:t>
            </a:r>
            <a:r>
              <a:rPr lang="zh-TW" altLang="en-US" sz="3600" dirty="0" smtClean="0">
                <a:latin typeface="Times New Roman" pitchFamily="18" charset="0"/>
                <a:cs typeface="Times New Roman" pitchFamily="18" charset="0"/>
              </a:rPr>
              <a:t>論：唯</a:t>
            </a:r>
            <a:r>
              <a:rPr lang="zh-TW" altLang="en-US" sz="3600" dirty="0">
                <a:latin typeface="Times New Roman" pitchFamily="18" charset="0"/>
                <a:cs typeface="Times New Roman" pitchFamily="18" charset="0"/>
              </a:rPr>
              <a:t>認識觀念 </a:t>
            </a:r>
            <a:r>
              <a:rPr lang="en-CA" sz="3600" i="1" dirty="0" err="1">
                <a:latin typeface="Times New Roman" pitchFamily="18" charset="0"/>
                <a:cs typeface="Times New Roman" pitchFamily="18" charset="0"/>
              </a:rPr>
              <a:t>Vijñaptimātra</a:t>
            </a:r>
            <a:endParaRPr lang="en-CA" sz="3600" dirty="0">
              <a:latin typeface="Times New Roman" pitchFamily="18" charset="0"/>
              <a:cs typeface="Times New Roman" pitchFamily="18" charset="0"/>
            </a:endParaRPr>
          </a:p>
        </p:txBody>
      </p:sp>
      <p:sp>
        <p:nvSpPr>
          <p:cNvPr id="3" name="內容版面配置區 2"/>
          <p:cNvSpPr>
            <a:spLocks noGrp="1"/>
          </p:cNvSpPr>
          <p:nvPr>
            <p:ph idx="1"/>
          </p:nvPr>
        </p:nvSpPr>
        <p:spPr>
          <a:xfrm>
            <a:off x="457200" y="1484784"/>
            <a:ext cx="8229600" cy="5112568"/>
          </a:xfrm>
        </p:spPr>
        <p:txBody>
          <a:bodyPr/>
          <a:lstStyle/>
          <a:p>
            <a:r>
              <a:rPr lang="zh-TW" altLang="en-US" dirty="0">
                <a:latin typeface="Times New Roman" pitchFamily="18" charset="0"/>
                <a:cs typeface="Times New Roman" pitchFamily="18" charset="0"/>
              </a:rPr>
              <a:t>唯識是</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唯</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認</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識</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過程</a:t>
            </a:r>
            <a:r>
              <a:rPr lang="en-CA" dirty="0">
                <a:latin typeface="Times New Roman" pitchFamily="18" charset="0"/>
                <a:cs typeface="Times New Roman" pitchFamily="18" charset="0"/>
              </a:rPr>
              <a:t>:</a:t>
            </a:r>
          </a:p>
          <a:p>
            <a:r>
              <a:rPr lang="zh-TW" altLang="en-US" dirty="0">
                <a:latin typeface="Times New Roman" pitchFamily="18" charset="0"/>
                <a:cs typeface="Times New Roman" pitchFamily="18" charset="0"/>
              </a:rPr>
              <a:t>認識</a:t>
            </a:r>
            <a:r>
              <a:rPr lang="zh-TW" altLang="en-US" i="1" dirty="0">
                <a:latin typeface="Times New Roman" pitchFamily="18" charset="0"/>
                <a:cs typeface="Times New Roman" pitchFamily="18" charset="0"/>
              </a:rPr>
              <a:t> </a:t>
            </a:r>
            <a:r>
              <a:rPr lang="en-US" altLang="zh-TW" i="1" dirty="0">
                <a:latin typeface="Times New Roman" pitchFamily="18" charset="0"/>
                <a:cs typeface="Times New Roman" pitchFamily="18" charset="0"/>
              </a:rPr>
              <a:t>(v</a:t>
            </a:r>
            <a:r>
              <a:rPr lang="en-CA" i="1" dirty="0" err="1">
                <a:latin typeface="Times New Roman" pitchFamily="18" charset="0"/>
                <a:cs typeface="Times New Roman" pitchFamily="18" charset="0"/>
              </a:rPr>
              <a:t>ijñapti</a:t>
            </a:r>
            <a:r>
              <a:rPr lang="en-CA" i="1" dirty="0">
                <a:latin typeface="Times New Roman" pitchFamily="18" charset="0"/>
                <a:cs typeface="Times New Roman" pitchFamily="18" charset="0"/>
              </a:rPr>
              <a:t>)</a:t>
            </a:r>
            <a:r>
              <a:rPr lang="en-CA" dirty="0">
                <a:latin typeface="Times New Roman" pitchFamily="18" charset="0"/>
                <a:cs typeface="Times New Roman" pitchFamily="18" charset="0"/>
              </a:rPr>
              <a:t>: </a:t>
            </a:r>
            <a:r>
              <a:rPr lang="zh-TW" altLang="en-US" dirty="0">
                <a:latin typeface="Times New Roman" pitchFamily="18" charset="0"/>
                <a:cs typeface="Times New Roman" pitchFamily="18" charset="0"/>
              </a:rPr>
              <a:t>顯現出來而被認知</a:t>
            </a:r>
            <a:endParaRPr lang="en-CA" dirty="0">
              <a:latin typeface="Times New Roman" pitchFamily="18" charset="0"/>
              <a:cs typeface="Times New Roman" pitchFamily="18" charset="0"/>
            </a:endParaRPr>
          </a:p>
          <a:p>
            <a:r>
              <a:rPr lang="zh-TW" altLang="en-US" sz="2800" dirty="0">
                <a:latin typeface="Times New Roman" pitchFamily="18" charset="0"/>
                <a:cs typeface="Times New Roman" pitchFamily="18" charset="0"/>
              </a:rPr>
              <a:t>被認知的外界和能了解的內心全由內心顯現，這深層的心稱為「一切所知依」</a:t>
            </a:r>
            <a:r>
              <a:rPr lang="en-CA" sz="2800" dirty="0">
                <a:latin typeface="Times New Roman" pitchFamily="18" charset="0"/>
                <a:cs typeface="Times New Roman" pitchFamily="18" charset="0"/>
              </a:rPr>
              <a:t>(</a:t>
            </a:r>
            <a:r>
              <a:rPr lang="zh-TW" altLang="en-US" sz="2800" dirty="0">
                <a:latin typeface="Times New Roman" pitchFamily="18" charset="0"/>
                <a:cs typeface="Times New Roman" pitchFamily="18" charset="0"/>
              </a:rPr>
              <a:t>阿賴耶識</a:t>
            </a:r>
            <a:r>
              <a:rPr lang="en-CA" sz="2800" dirty="0">
                <a:latin typeface="Times New Roman" pitchFamily="18" charset="0"/>
                <a:cs typeface="Times New Roman" pitchFamily="18" charset="0"/>
              </a:rPr>
              <a:t>):</a:t>
            </a:r>
            <a:r>
              <a:rPr lang="en-CA" dirty="0">
                <a:latin typeface="Times New Roman" pitchFamily="18" charset="0"/>
                <a:cs typeface="Times New Roman" pitchFamily="18" charset="0"/>
              </a:rPr>
              <a:t>     </a:t>
            </a:r>
            <a:endParaRPr lang="en-CA" dirty="0"/>
          </a:p>
        </p:txBody>
      </p:sp>
      <p:sp>
        <p:nvSpPr>
          <p:cNvPr id="4" name="橢圓 3"/>
          <p:cNvSpPr/>
          <p:nvPr/>
        </p:nvSpPr>
        <p:spPr>
          <a:xfrm>
            <a:off x="539552" y="4221088"/>
            <a:ext cx="2448272" cy="165618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阿賴耶識</a:t>
            </a:r>
            <a:endParaRPr lang="en-US" altLang="zh-TW" sz="2400" b="1" dirty="0">
              <a:solidFill>
                <a:schemeClr val="tx1"/>
              </a:solidFill>
            </a:endParaRPr>
          </a:p>
          <a:p>
            <a:pPr algn="ctr"/>
            <a:r>
              <a:rPr lang="zh-TW" altLang="en-US" sz="2400" b="1" dirty="0">
                <a:solidFill>
                  <a:schemeClr val="tx1"/>
                </a:solidFill>
              </a:rPr>
              <a:t>一切所知依</a:t>
            </a:r>
            <a:endParaRPr lang="en-CA" sz="2400" b="1" dirty="0">
              <a:solidFill>
                <a:schemeClr val="tx1"/>
              </a:solidFill>
            </a:endParaRPr>
          </a:p>
        </p:txBody>
      </p:sp>
      <p:sp>
        <p:nvSpPr>
          <p:cNvPr id="5" name="圓角矩形 4"/>
          <p:cNvSpPr/>
          <p:nvPr/>
        </p:nvSpPr>
        <p:spPr>
          <a:xfrm>
            <a:off x="3995936" y="4653136"/>
            <a:ext cx="129614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能知心</a:t>
            </a:r>
            <a:endParaRPr lang="en-CA" sz="2400" b="1" dirty="0">
              <a:solidFill>
                <a:schemeClr val="tx1"/>
              </a:solidFill>
            </a:endParaRPr>
          </a:p>
        </p:txBody>
      </p:sp>
      <p:sp>
        <p:nvSpPr>
          <p:cNvPr id="6" name="圓角矩形 5"/>
          <p:cNvSpPr/>
          <p:nvPr/>
        </p:nvSpPr>
        <p:spPr>
          <a:xfrm>
            <a:off x="6588224" y="4581128"/>
            <a:ext cx="129614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rPr>
              <a:t>所知境</a:t>
            </a:r>
            <a:endParaRPr lang="en-CA" sz="2000" b="1" dirty="0">
              <a:solidFill>
                <a:schemeClr val="tx1"/>
              </a:solidFill>
            </a:endParaRPr>
          </a:p>
        </p:txBody>
      </p:sp>
      <p:cxnSp>
        <p:nvCxnSpPr>
          <p:cNvPr id="8" name="直線單箭頭接點 7"/>
          <p:cNvCxnSpPr/>
          <p:nvPr/>
        </p:nvCxnSpPr>
        <p:spPr>
          <a:xfrm>
            <a:off x="5436096" y="5157192"/>
            <a:ext cx="1008112" cy="1588"/>
          </a:xfrm>
          <a:prstGeom prst="straightConnector1">
            <a:avLst/>
          </a:prstGeom>
          <a:ln w="50800" cmpd="sng">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3059832" y="5157192"/>
            <a:ext cx="720080" cy="158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弧形 18"/>
          <p:cNvSpPr/>
          <p:nvPr/>
        </p:nvSpPr>
        <p:spPr>
          <a:xfrm flipV="1">
            <a:off x="2771800" y="4581128"/>
            <a:ext cx="4176464" cy="1800200"/>
          </a:xfrm>
          <a:prstGeom prst="arc">
            <a:avLst>
              <a:gd name="adj1" fmla="val 10754563"/>
              <a:gd name="adj2" fmla="val 21459870"/>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Slide Number Placeholder 6"/>
          <p:cNvSpPr>
            <a:spLocks noGrp="1"/>
          </p:cNvSpPr>
          <p:nvPr>
            <p:ph type="sldNum" sz="quarter" idx="12"/>
          </p:nvPr>
        </p:nvSpPr>
        <p:spPr/>
        <p:txBody>
          <a:bodyPr/>
          <a:lstStyle/>
          <a:p>
            <a:fld id="{BB484938-4E85-4160-87EA-6CB4AA3BF6D6}" type="slidenum">
              <a:rPr lang="en-CA" smtClean="0"/>
              <a:pPr/>
              <a:t>33</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20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P spid="6"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橢圓 3"/>
          <p:cNvSpPr/>
          <p:nvPr/>
        </p:nvSpPr>
        <p:spPr>
          <a:xfrm>
            <a:off x="251520" y="2564904"/>
            <a:ext cx="2016224" cy="1656184"/>
          </a:xfrm>
          <a:prstGeom prst="ellipse">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賴耶識</a:t>
            </a:r>
            <a:endParaRPr lang="en-CA" sz="2800" b="1" dirty="0">
              <a:solidFill>
                <a:schemeClr val="tx1"/>
              </a:solidFill>
            </a:endParaRPr>
          </a:p>
        </p:txBody>
      </p:sp>
      <p:sp>
        <p:nvSpPr>
          <p:cNvPr id="5" name="矩形 4"/>
          <p:cNvSpPr/>
          <p:nvPr/>
        </p:nvSpPr>
        <p:spPr>
          <a:xfrm>
            <a:off x="4427984" y="1916832"/>
            <a:ext cx="1512168" cy="25922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眼識</a:t>
            </a:r>
            <a:endParaRPr lang="en-US" altLang="zh-TW" sz="2400" b="1" dirty="0">
              <a:solidFill>
                <a:schemeClr val="tx1"/>
              </a:solidFill>
            </a:endParaRPr>
          </a:p>
          <a:p>
            <a:pPr algn="ctr"/>
            <a:r>
              <a:rPr lang="zh-TW" altLang="en-US" sz="2400" b="1" dirty="0">
                <a:solidFill>
                  <a:schemeClr val="tx1"/>
                </a:solidFill>
              </a:rPr>
              <a:t>耳識</a:t>
            </a:r>
            <a:endParaRPr lang="en-US" altLang="zh-TW" sz="2400" b="1" dirty="0">
              <a:solidFill>
                <a:schemeClr val="tx1"/>
              </a:solidFill>
            </a:endParaRPr>
          </a:p>
          <a:p>
            <a:pPr algn="ctr"/>
            <a:r>
              <a:rPr lang="zh-TW" altLang="en-US" sz="2400" b="1" dirty="0">
                <a:solidFill>
                  <a:schemeClr val="tx1"/>
                </a:solidFill>
              </a:rPr>
              <a:t>鼻識</a:t>
            </a:r>
            <a:endParaRPr lang="en-US" altLang="zh-TW" sz="2400" b="1" dirty="0">
              <a:solidFill>
                <a:schemeClr val="tx1"/>
              </a:solidFill>
            </a:endParaRPr>
          </a:p>
          <a:p>
            <a:pPr algn="ctr"/>
            <a:r>
              <a:rPr lang="zh-TW" altLang="en-US" sz="2400" b="1" dirty="0">
                <a:solidFill>
                  <a:schemeClr val="tx1"/>
                </a:solidFill>
              </a:rPr>
              <a:t>舌識</a:t>
            </a:r>
            <a:endParaRPr lang="en-US" altLang="zh-TW" sz="2400" b="1" dirty="0">
              <a:solidFill>
                <a:schemeClr val="tx1"/>
              </a:solidFill>
            </a:endParaRPr>
          </a:p>
          <a:p>
            <a:pPr algn="ctr"/>
            <a:r>
              <a:rPr lang="zh-TW" altLang="en-US" sz="2400" b="1" dirty="0">
                <a:solidFill>
                  <a:schemeClr val="tx1"/>
                </a:solidFill>
              </a:rPr>
              <a:t>身識</a:t>
            </a:r>
            <a:endParaRPr lang="en-US" altLang="zh-TW" sz="2400" b="1" dirty="0">
              <a:solidFill>
                <a:schemeClr val="tx1"/>
              </a:solidFill>
            </a:endParaRPr>
          </a:p>
          <a:p>
            <a:pPr algn="ctr"/>
            <a:r>
              <a:rPr lang="zh-TW" altLang="en-US" sz="2400" b="1" dirty="0">
                <a:solidFill>
                  <a:schemeClr val="tx1"/>
                </a:solidFill>
              </a:rPr>
              <a:t>意識</a:t>
            </a:r>
            <a:endParaRPr lang="en-CA" sz="2400" b="1" dirty="0">
              <a:solidFill>
                <a:schemeClr val="tx1"/>
              </a:solidFill>
            </a:endParaRPr>
          </a:p>
          <a:p>
            <a:pPr algn="ctr"/>
            <a:r>
              <a:rPr lang="zh-TW" altLang="en-US" sz="2400" b="1" dirty="0">
                <a:solidFill>
                  <a:schemeClr val="tx1"/>
                </a:solidFill>
              </a:rPr>
              <a:t>染末那</a:t>
            </a:r>
            <a:endParaRPr lang="en-CA" sz="2400" b="1" dirty="0">
              <a:solidFill>
                <a:schemeClr val="tx1"/>
              </a:solidFill>
            </a:endParaRPr>
          </a:p>
        </p:txBody>
      </p:sp>
      <p:sp>
        <p:nvSpPr>
          <p:cNvPr id="6" name="矩形 5"/>
          <p:cNvSpPr/>
          <p:nvPr/>
        </p:nvSpPr>
        <p:spPr>
          <a:xfrm>
            <a:off x="6660232" y="1844824"/>
            <a:ext cx="1440160" cy="23762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rPr>
              <a:t>色</a:t>
            </a:r>
            <a:endParaRPr lang="en-US" altLang="zh-TW" sz="2400" dirty="0">
              <a:solidFill>
                <a:schemeClr val="tx1"/>
              </a:solidFill>
            </a:endParaRPr>
          </a:p>
          <a:p>
            <a:pPr algn="ctr"/>
            <a:r>
              <a:rPr lang="zh-TW" altLang="en-US" sz="2400" dirty="0">
                <a:solidFill>
                  <a:schemeClr val="tx1"/>
                </a:solidFill>
              </a:rPr>
              <a:t>聲</a:t>
            </a:r>
            <a:endParaRPr lang="en-US" altLang="zh-TW" sz="2400" dirty="0">
              <a:solidFill>
                <a:schemeClr val="tx1"/>
              </a:solidFill>
            </a:endParaRPr>
          </a:p>
          <a:p>
            <a:pPr algn="ctr"/>
            <a:r>
              <a:rPr lang="zh-TW" altLang="en-US" sz="2400" dirty="0">
                <a:solidFill>
                  <a:schemeClr val="tx1"/>
                </a:solidFill>
              </a:rPr>
              <a:t>香</a:t>
            </a:r>
            <a:endParaRPr lang="en-US" altLang="zh-TW" sz="2400" dirty="0">
              <a:solidFill>
                <a:schemeClr val="tx1"/>
              </a:solidFill>
            </a:endParaRPr>
          </a:p>
          <a:p>
            <a:pPr algn="ctr"/>
            <a:r>
              <a:rPr lang="zh-TW" altLang="en-US" sz="2400" dirty="0">
                <a:solidFill>
                  <a:schemeClr val="tx1"/>
                </a:solidFill>
              </a:rPr>
              <a:t>味</a:t>
            </a:r>
            <a:endParaRPr lang="en-US" altLang="zh-TW" sz="2400" dirty="0">
              <a:solidFill>
                <a:schemeClr val="tx1"/>
              </a:solidFill>
            </a:endParaRPr>
          </a:p>
          <a:p>
            <a:pPr algn="ctr"/>
            <a:r>
              <a:rPr lang="zh-TW" altLang="en-US" sz="2400" dirty="0">
                <a:solidFill>
                  <a:schemeClr val="tx1"/>
                </a:solidFill>
              </a:rPr>
              <a:t>觸</a:t>
            </a:r>
            <a:endParaRPr lang="en-US" altLang="zh-TW" sz="2400" dirty="0">
              <a:solidFill>
                <a:schemeClr val="tx1"/>
              </a:solidFill>
            </a:endParaRPr>
          </a:p>
          <a:p>
            <a:pPr algn="ctr"/>
            <a:r>
              <a:rPr lang="zh-TW" altLang="en-US" sz="2400" dirty="0">
                <a:solidFill>
                  <a:schemeClr val="tx1"/>
                </a:solidFill>
              </a:rPr>
              <a:t>法</a:t>
            </a:r>
            <a:r>
              <a:rPr lang="en-US" dirty="0">
                <a:solidFill>
                  <a:schemeClr val="tx1"/>
                </a:solidFill>
              </a:rPr>
              <a:t> </a:t>
            </a:r>
            <a:endParaRPr lang="en-CA" dirty="0">
              <a:solidFill>
                <a:schemeClr val="tx1"/>
              </a:solidFill>
            </a:endParaRPr>
          </a:p>
        </p:txBody>
      </p:sp>
      <p:cxnSp>
        <p:nvCxnSpPr>
          <p:cNvPr id="13" name="直線單箭頭接點 12"/>
          <p:cNvCxnSpPr/>
          <p:nvPr/>
        </p:nvCxnSpPr>
        <p:spPr>
          <a:xfrm>
            <a:off x="5724128" y="2132856"/>
            <a:ext cx="1296144"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橢圓 23"/>
          <p:cNvSpPr/>
          <p:nvPr/>
        </p:nvSpPr>
        <p:spPr>
          <a:xfrm>
            <a:off x="2267744" y="548680"/>
            <a:ext cx="2376264" cy="105841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rPr>
              <a:t>現行</a:t>
            </a:r>
            <a:endParaRPr lang="en-CA" sz="2000" b="1" dirty="0">
              <a:solidFill>
                <a:schemeClr val="tx1"/>
              </a:solidFill>
            </a:endParaRPr>
          </a:p>
        </p:txBody>
      </p:sp>
      <p:sp>
        <p:nvSpPr>
          <p:cNvPr id="25" name="橢圓 24"/>
          <p:cNvSpPr/>
          <p:nvPr/>
        </p:nvSpPr>
        <p:spPr>
          <a:xfrm>
            <a:off x="1763688" y="4221088"/>
            <a:ext cx="1224136"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a:solidFill>
                  <a:schemeClr val="tx1"/>
                </a:solidFill>
              </a:rPr>
              <a:t>新種子</a:t>
            </a:r>
            <a:endParaRPr lang="en-CA" b="1" dirty="0">
              <a:solidFill>
                <a:schemeClr val="tx1"/>
              </a:solidFill>
            </a:endParaRPr>
          </a:p>
        </p:txBody>
      </p:sp>
      <p:sp>
        <p:nvSpPr>
          <p:cNvPr id="33" name="橢圓 32"/>
          <p:cNvSpPr/>
          <p:nvPr/>
        </p:nvSpPr>
        <p:spPr>
          <a:xfrm>
            <a:off x="2987824" y="4941168"/>
            <a:ext cx="2016224" cy="1058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熏習</a:t>
            </a:r>
            <a:endParaRPr lang="en-CA" sz="2800" b="1" dirty="0">
              <a:solidFill>
                <a:schemeClr val="tx1"/>
              </a:solidFill>
            </a:endParaRPr>
          </a:p>
        </p:txBody>
      </p:sp>
      <p:sp>
        <p:nvSpPr>
          <p:cNvPr id="34" name="笑臉 33"/>
          <p:cNvSpPr/>
          <p:nvPr/>
        </p:nvSpPr>
        <p:spPr>
          <a:xfrm>
            <a:off x="8244408" y="2564904"/>
            <a:ext cx="720080" cy="936104"/>
          </a:xfrm>
          <a:prstGeom prst="smileyFace">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橢圓 49"/>
          <p:cNvSpPr/>
          <p:nvPr/>
        </p:nvSpPr>
        <p:spPr>
          <a:xfrm>
            <a:off x="1619672" y="1484784"/>
            <a:ext cx="100811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rPr>
              <a:t>種子</a:t>
            </a:r>
            <a:endParaRPr lang="en-CA" b="1" dirty="0">
              <a:solidFill>
                <a:schemeClr val="tx1"/>
              </a:solidFill>
            </a:endParaRPr>
          </a:p>
        </p:txBody>
      </p:sp>
      <p:cxnSp>
        <p:nvCxnSpPr>
          <p:cNvPr id="52" name="直線接點 51"/>
          <p:cNvCxnSpPr/>
          <p:nvPr/>
        </p:nvCxnSpPr>
        <p:spPr>
          <a:xfrm rot="5400000" flipH="1" flipV="1">
            <a:off x="1479646" y="2272882"/>
            <a:ext cx="348441" cy="356421"/>
          </a:xfrm>
          <a:prstGeom prst="line">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rot="5400000" flipH="1" flipV="1">
            <a:off x="2271734" y="1264770"/>
            <a:ext cx="348441" cy="356421"/>
          </a:xfrm>
          <a:prstGeom prst="line">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 name="弧形 53"/>
          <p:cNvSpPr/>
          <p:nvPr/>
        </p:nvSpPr>
        <p:spPr>
          <a:xfrm>
            <a:off x="3923928" y="1124744"/>
            <a:ext cx="1296144" cy="1296144"/>
          </a:xfrm>
          <a:prstGeom prst="arc">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55" name="弧形 54"/>
          <p:cNvSpPr/>
          <p:nvPr/>
        </p:nvSpPr>
        <p:spPr>
          <a:xfrm rot="18972532">
            <a:off x="4102489" y="541569"/>
            <a:ext cx="2811229" cy="2894542"/>
          </a:xfrm>
          <a:prstGeom prst="arc">
            <a:avLst>
              <a:gd name="adj1" fmla="val 16200000"/>
              <a:gd name="adj2" fmla="val 2580159"/>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cxnSp>
        <p:nvCxnSpPr>
          <p:cNvPr id="57" name="直線單箭頭接點 56"/>
          <p:cNvCxnSpPr/>
          <p:nvPr/>
        </p:nvCxnSpPr>
        <p:spPr>
          <a:xfrm rot="16200000" flipV="1">
            <a:off x="2591780" y="4977172"/>
            <a:ext cx="504056" cy="432048"/>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p:nvPr/>
        </p:nvCxnSpPr>
        <p:spPr>
          <a:xfrm rot="16200000" flipV="1">
            <a:off x="1583668" y="3969060"/>
            <a:ext cx="504056" cy="432048"/>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弧形 58"/>
          <p:cNvSpPr/>
          <p:nvPr/>
        </p:nvSpPr>
        <p:spPr>
          <a:xfrm rot="3640489">
            <a:off x="4222782" y="3984956"/>
            <a:ext cx="1085323" cy="1651091"/>
          </a:xfrm>
          <a:prstGeom prst="arc">
            <a:avLst>
              <a:gd name="adj1" fmla="val 16563604"/>
              <a:gd name="adj2" fmla="val 563365"/>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60" name="弧形 59"/>
          <p:cNvSpPr/>
          <p:nvPr/>
        </p:nvSpPr>
        <p:spPr>
          <a:xfrm rot="4226085">
            <a:off x="4604502" y="2642693"/>
            <a:ext cx="1928415" cy="4161714"/>
          </a:xfrm>
          <a:prstGeom prst="arc">
            <a:avLst>
              <a:gd name="adj1" fmla="val 16743945"/>
              <a:gd name="adj2" fmla="val 3184096"/>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cxnSp>
        <p:nvCxnSpPr>
          <p:cNvPr id="27" name="直線單箭頭接點 26"/>
          <p:cNvCxnSpPr/>
          <p:nvPr/>
        </p:nvCxnSpPr>
        <p:spPr>
          <a:xfrm>
            <a:off x="2267744" y="3501008"/>
            <a:ext cx="2088232" cy="576064"/>
          </a:xfrm>
          <a:prstGeom prst="straightConnector1">
            <a:avLst/>
          </a:prstGeom>
          <a:ln w="38100" cmpd="sng">
            <a:solidFill>
              <a:srgbClr val="00206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直線單箭頭接點 12"/>
          <p:cNvCxnSpPr/>
          <p:nvPr/>
        </p:nvCxnSpPr>
        <p:spPr>
          <a:xfrm>
            <a:off x="5724128" y="2492896"/>
            <a:ext cx="1296144"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單箭頭接點 12"/>
          <p:cNvCxnSpPr/>
          <p:nvPr/>
        </p:nvCxnSpPr>
        <p:spPr>
          <a:xfrm>
            <a:off x="5724128" y="2852936"/>
            <a:ext cx="1296144"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單箭頭接點 12"/>
          <p:cNvCxnSpPr/>
          <p:nvPr/>
        </p:nvCxnSpPr>
        <p:spPr>
          <a:xfrm>
            <a:off x="5724128" y="3212976"/>
            <a:ext cx="1296144"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單箭頭接點 12"/>
          <p:cNvCxnSpPr/>
          <p:nvPr/>
        </p:nvCxnSpPr>
        <p:spPr>
          <a:xfrm>
            <a:off x="5724128" y="3573016"/>
            <a:ext cx="1296144"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單箭頭接點 12"/>
          <p:cNvCxnSpPr/>
          <p:nvPr/>
        </p:nvCxnSpPr>
        <p:spPr>
          <a:xfrm>
            <a:off x="5724128" y="3861048"/>
            <a:ext cx="1296144"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B484938-4E85-4160-87EA-6CB4AA3BF6D6}" type="slidenum">
              <a:rPr lang="en-CA" smtClean="0"/>
              <a:pPr/>
              <a:t>34</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2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20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20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20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20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2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20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20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2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2000"/>
                                        <p:tgtEl>
                                          <p:spTgt spid="5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2000"/>
                                        <p:tgtEl>
                                          <p:spTgt spid="6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20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fade">
                                      <p:cBhvr>
                                        <p:cTn id="75" dur="2000"/>
                                        <p:tgtEl>
                                          <p:spTgt spid="5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2000"/>
                                        <p:tgtEl>
                                          <p:spTgt spid="2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2000"/>
                                        <p:tgtEl>
                                          <p:spTgt spid="58"/>
                                        </p:tgtEl>
                                      </p:cBhvr>
                                    </p:animEffect>
                                  </p:childTnLst>
                                </p:cTn>
                              </p:par>
                            </p:childTnLst>
                          </p:cTn>
                        </p:par>
                        <p:par>
                          <p:cTn id="86" fill="hold">
                            <p:stCondLst>
                              <p:cond delay="2000"/>
                            </p:stCondLst>
                            <p:childTnLst>
                              <p:par>
                                <p:cTn id="87" presetID="10" presetClass="entr" presetSubtype="0" fill="hold" nodeType="after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5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20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0"/>
                                        <p:tgtEl>
                                          <p:spTgt spid="3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2000"/>
                                        <p:tgtEl>
                                          <p:spTgt spid="32"/>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fade">
                                      <p:cBhvr>
                                        <p:cTn id="109" dur="2000"/>
                                        <p:tgtEl>
                                          <p:spTgt spid="35"/>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fade">
                                      <p:cBhvr>
                                        <p:cTn id="114"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4" grpId="0" animBg="1"/>
      <p:bldP spid="25" grpId="0" animBg="1"/>
      <p:bldP spid="33" grpId="0" animBg="1"/>
      <p:bldP spid="34" grpId="0" animBg="1"/>
      <p:bldP spid="50" grpId="0" animBg="1"/>
      <p:bldP spid="54" grpId="0" animBg="1"/>
      <p:bldP spid="55"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22114"/>
          </a:xfrm>
        </p:spPr>
        <p:txBody>
          <a:bodyPr>
            <a:normAutofit fontScale="90000"/>
          </a:bodyPr>
          <a:lstStyle/>
          <a:p>
            <a:r>
              <a:rPr lang="en-US" dirty="0"/>
              <a:t/>
            </a:r>
            <a:br>
              <a:rPr lang="en-US" dirty="0"/>
            </a:br>
            <a:r>
              <a:rPr lang="zh-TW" altLang="en-US" sz="4000" b="1" dirty="0" smtClean="0"/>
              <a:t>三、 三性</a:t>
            </a:r>
            <a:r>
              <a:rPr lang="en-US" sz="4000" b="1" dirty="0" smtClean="0"/>
              <a:t> </a:t>
            </a:r>
            <a:r>
              <a:rPr lang="en-US" dirty="0">
                <a:solidFill>
                  <a:srgbClr val="FF0000"/>
                </a:solidFill>
              </a:rPr>
              <a:t/>
            </a:r>
            <a:br>
              <a:rPr lang="en-US" dirty="0">
                <a:solidFill>
                  <a:srgbClr val="FF0000"/>
                </a:solidFill>
              </a:rPr>
            </a:br>
            <a:endParaRPr lang="en-CA" b="1" i="1" dirty="0">
              <a:solidFill>
                <a:srgbClr val="FF0000"/>
              </a:solidFill>
            </a:endParaRPr>
          </a:p>
        </p:txBody>
      </p:sp>
      <p:sp>
        <p:nvSpPr>
          <p:cNvPr id="3" name="內容版面配置區 2"/>
          <p:cNvSpPr>
            <a:spLocks noGrp="1"/>
          </p:cNvSpPr>
          <p:nvPr>
            <p:ph idx="1"/>
          </p:nvPr>
        </p:nvSpPr>
        <p:spPr>
          <a:xfrm>
            <a:off x="323528" y="1196752"/>
            <a:ext cx="8435280" cy="5184576"/>
          </a:xfrm>
        </p:spPr>
        <p:txBody>
          <a:bodyPr>
            <a:normAutofit lnSpcReduction="10000"/>
          </a:bodyPr>
          <a:lstStyle/>
          <a:p>
            <a:pPr marL="514350" indent="-514350">
              <a:buNone/>
            </a:pPr>
            <a:r>
              <a:rPr lang="en-US" altLang="zh-TW" dirty="0" smtClean="0"/>
              <a:t>1</a:t>
            </a:r>
            <a:r>
              <a:rPr lang="zh-TW" altLang="en-US" dirty="0" smtClean="0"/>
              <a:t>、</a:t>
            </a:r>
            <a:r>
              <a:rPr lang="en-US" altLang="zh-TW" dirty="0" smtClean="0"/>
              <a:t> </a:t>
            </a:r>
            <a:r>
              <a:rPr lang="zh-TW" altLang="en-US" dirty="0" smtClean="0"/>
              <a:t>成</a:t>
            </a:r>
            <a:r>
              <a:rPr lang="zh-TW" altLang="en-US" dirty="0"/>
              <a:t>佛的理論</a:t>
            </a:r>
            <a:r>
              <a:rPr lang="en-US" dirty="0"/>
              <a:t> </a:t>
            </a:r>
          </a:p>
          <a:p>
            <a:pPr marL="514350" indent="-514350"/>
            <a:r>
              <a:rPr lang="zh-TW" altLang="en-US" dirty="0"/>
              <a:t>三性</a:t>
            </a:r>
            <a:endParaRPr lang="en-US" altLang="zh-TW" dirty="0"/>
          </a:p>
          <a:p>
            <a:pPr marL="857250" lvl="1" indent="-514350"/>
            <a:r>
              <a:rPr lang="zh-TW" altLang="en-US" dirty="0"/>
              <a:t>依他起性</a:t>
            </a:r>
            <a:r>
              <a:rPr lang="zh-TW" altLang="en-US" i="1" dirty="0"/>
              <a:t> </a:t>
            </a:r>
            <a:r>
              <a:rPr lang="en-CA" i="1" dirty="0" err="1"/>
              <a:t>Paratantra</a:t>
            </a:r>
            <a:r>
              <a:rPr lang="en-CA" dirty="0"/>
              <a:t>:</a:t>
            </a:r>
          </a:p>
          <a:p>
            <a:pPr marL="1200150" lvl="2" indent="-514350"/>
            <a:r>
              <a:rPr lang="zh-TW" altLang="en-US" dirty="0"/>
              <a:t>依各種因緣</a:t>
            </a:r>
            <a:r>
              <a:rPr lang="en-US" altLang="zh-TW" dirty="0"/>
              <a:t>(</a:t>
            </a:r>
            <a:r>
              <a:rPr lang="zh-TW" altLang="en-US" dirty="0"/>
              <a:t>四種緣</a:t>
            </a:r>
            <a:r>
              <a:rPr lang="en-US" altLang="zh-TW" dirty="0"/>
              <a:t>)</a:t>
            </a:r>
            <a:r>
              <a:rPr lang="zh-TW" altLang="en-US" dirty="0"/>
              <a:t>，以阿賴耶為親因緣</a:t>
            </a:r>
            <a:r>
              <a:rPr lang="en-US" altLang="zh-TW" dirty="0"/>
              <a:t/>
            </a:r>
            <a:br>
              <a:rPr lang="en-US" altLang="zh-TW" dirty="0"/>
            </a:br>
            <a:endParaRPr lang="en-CA" altLang="zh-TW" dirty="0"/>
          </a:p>
          <a:p>
            <a:pPr marL="857250" lvl="1" indent="-514350"/>
            <a:r>
              <a:rPr lang="zh-TW" altLang="en-US" dirty="0"/>
              <a:t>遍計所執性</a:t>
            </a:r>
            <a:r>
              <a:rPr lang="en-US" i="1" dirty="0" err="1"/>
              <a:t>Parikalpita</a:t>
            </a:r>
            <a:r>
              <a:rPr lang="en-CA" dirty="0"/>
              <a:t> </a:t>
            </a:r>
          </a:p>
          <a:p>
            <a:pPr marL="1200150" lvl="2" indent="-514350"/>
            <a:r>
              <a:rPr lang="zh-TW" altLang="en-US" dirty="0"/>
              <a:t>輪迴</a:t>
            </a:r>
            <a:r>
              <a:rPr lang="en-US" altLang="zh-TW" dirty="0"/>
              <a:t>:</a:t>
            </a:r>
            <a:r>
              <a:rPr lang="zh-TW" altLang="en-US" dirty="0"/>
              <a:t> 惑、業、苦</a:t>
            </a:r>
            <a:r>
              <a:rPr lang="en-US" altLang="zh-TW" dirty="0"/>
              <a:t/>
            </a:r>
            <a:br>
              <a:rPr lang="en-US" altLang="zh-TW" dirty="0"/>
            </a:br>
            <a:endParaRPr lang="en-US" altLang="zh-TW" dirty="0"/>
          </a:p>
          <a:p>
            <a:pPr marL="857250" lvl="1" indent="-514350"/>
            <a:r>
              <a:rPr lang="zh-TW" altLang="en-US" dirty="0"/>
              <a:t>圓成實性 </a:t>
            </a:r>
            <a:r>
              <a:rPr lang="en-CA" i="1" dirty="0" err="1"/>
              <a:t>Pariniṣpanna</a:t>
            </a:r>
            <a:r>
              <a:rPr lang="en-CA" dirty="0"/>
              <a:t>:</a:t>
            </a:r>
          </a:p>
          <a:p>
            <a:pPr marL="1200150" lvl="2" indent="-514350"/>
            <a:r>
              <a:rPr lang="zh-TW" altLang="en-US" dirty="0"/>
              <a:t>成佛</a:t>
            </a:r>
            <a:endParaRPr lang="en-CA" dirty="0">
              <a:solidFill>
                <a:srgbClr val="002060"/>
              </a:solidFill>
            </a:endParaRPr>
          </a:p>
          <a:p>
            <a:pPr marL="514350" indent="-514350"/>
            <a:endParaRPr lang="en-CA" dirty="0"/>
          </a:p>
        </p:txBody>
      </p:sp>
      <p:sp>
        <p:nvSpPr>
          <p:cNvPr id="4" name="Slide Number Placeholder 3"/>
          <p:cNvSpPr>
            <a:spLocks noGrp="1"/>
          </p:cNvSpPr>
          <p:nvPr>
            <p:ph type="sldNum" sz="quarter" idx="12"/>
          </p:nvPr>
        </p:nvSpPr>
        <p:spPr/>
        <p:txBody>
          <a:bodyPr/>
          <a:lstStyle/>
          <a:p>
            <a:fld id="{BB484938-4E85-4160-87EA-6CB4AA3BF6D6}" type="slidenum">
              <a:rPr lang="en-CA" smtClean="0"/>
              <a:pPr/>
              <a:t>35</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20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20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2000"/>
                                        <p:tgtEl>
                                          <p:spTgt spid="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22114"/>
          </a:xfrm>
        </p:spPr>
        <p:txBody>
          <a:bodyPr/>
          <a:lstStyle/>
          <a:p>
            <a:r>
              <a:rPr lang="en-US" altLang="zh-TW" b="1" dirty="0" smtClean="0"/>
              <a:t>2</a:t>
            </a:r>
            <a:r>
              <a:rPr lang="zh-TW" altLang="en-US" b="1" dirty="0" smtClean="0"/>
              <a:t>、提</a:t>
            </a:r>
            <a:r>
              <a:rPr lang="zh-TW" altLang="en-US" b="1" dirty="0"/>
              <a:t>出的三性的原因</a:t>
            </a:r>
            <a:r>
              <a:rPr lang="en-US" b="1" dirty="0"/>
              <a:t> </a:t>
            </a:r>
            <a:endParaRPr lang="en-CA" b="1" dirty="0"/>
          </a:p>
        </p:txBody>
      </p:sp>
      <p:sp>
        <p:nvSpPr>
          <p:cNvPr id="3" name="內容版面配置區 2"/>
          <p:cNvSpPr>
            <a:spLocks noGrp="1"/>
          </p:cNvSpPr>
          <p:nvPr>
            <p:ph idx="1"/>
          </p:nvPr>
        </p:nvSpPr>
        <p:spPr>
          <a:xfrm>
            <a:off x="457200" y="1268760"/>
            <a:ext cx="8229600" cy="5256584"/>
          </a:xfrm>
        </p:spPr>
        <p:txBody>
          <a:bodyPr>
            <a:normAutofit/>
          </a:bodyPr>
          <a:lstStyle/>
          <a:p>
            <a:pPr indent="-566928"/>
            <a:r>
              <a:rPr lang="zh-TW" altLang="en-US" sz="3600" dirty="0"/>
              <a:t>經據</a:t>
            </a:r>
            <a:r>
              <a:rPr lang="en-US" sz="3600" dirty="0"/>
              <a:t>: </a:t>
            </a:r>
            <a:r>
              <a:rPr lang="zh-TW" altLang="en-US" sz="3600" dirty="0"/>
              <a:t>解深密經</a:t>
            </a:r>
            <a:endParaRPr lang="en-US" sz="3600" i="1" dirty="0"/>
          </a:p>
          <a:p>
            <a:pPr marL="571500" lvl="1" indent="-571500">
              <a:buClr>
                <a:schemeClr val="tx1"/>
              </a:buClr>
              <a:buFont typeface="Arial" panose="020B0604020202020204" pitchFamily="34" charset="0"/>
              <a:buChar char="•"/>
            </a:pPr>
            <a:r>
              <a:rPr lang="zh-TW" altLang="en-US" sz="3600" dirty="0"/>
              <a:t>三時教</a:t>
            </a:r>
            <a:endParaRPr lang="en-US" sz="3600" dirty="0"/>
          </a:p>
          <a:p>
            <a:pPr marL="971550" lvl="2" indent="-571500">
              <a:buClr>
                <a:schemeClr val="tx1"/>
              </a:buClr>
              <a:buFont typeface="Arial" panose="020B0604020202020204" pitchFamily="34" charset="0"/>
              <a:buChar char="•"/>
            </a:pPr>
            <a:r>
              <a:rPr lang="zh-TW" altLang="en-US" sz="3600" dirty="0"/>
              <a:t>阿含經</a:t>
            </a:r>
            <a:r>
              <a:rPr lang="en-US" sz="3600" dirty="0"/>
              <a:t>: </a:t>
            </a:r>
            <a:r>
              <a:rPr lang="zh-TW" altLang="en-US" sz="3600" dirty="0"/>
              <a:t>四聖諦</a:t>
            </a:r>
            <a:endParaRPr lang="en-US" sz="3600" dirty="0"/>
          </a:p>
          <a:p>
            <a:pPr marL="971550" lvl="2" indent="-571500">
              <a:buClr>
                <a:schemeClr val="tx1"/>
              </a:buClr>
              <a:buFont typeface="Arial" panose="020B0604020202020204" pitchFamily="34" charset="0"/>
              <a:buChar char="•"/>
            </a:pPr>
            <a:r>
              <a:rPr lang="zh-TW" altLang="en-US" sz="3600" dirty="0"/>
              <a:t>般若經</a:t>
            </a:r>
            <a:r>
              <a:rPr lang="en-US" sz="3600" dirty="0"/>
              <a:t>: </a:t>
            </a:r>
            <a:r>
              <a:rPr lang="zh-TW" altLang="en-US" sz="3600" dirty="0"/>
              <a:t>空</a:t>
            </a:r>
            <a:endParaRPr lang="en-US" sz="3600" dirty="0"/>
          </a:p>
          <a:p>
            <a:pPr marL="971550" lvl="2" indent="-571500">
              <a:buClr>
                <a:schemeClr val="tx1"/>
              </a:buClr>
              <a:buFont typeface="Arial" panose="020B0604020202020204" pitchFamily="34" charset="0"/>
              <a:buChar char="•"/>
            </a:pPr>
            <a:r>
              <a:rPr lang="zh-TW" altLang="en-US" sz="3600" dirty="0"/>
              <a:t>解深密經</a:t>
            </a:r>
            <a:r>
              <a:rPr lang="en-US" sz="3600" dirty="0"/>
              <a:t>: </a:t>
            </a:r>
            <a:r>
              <a:rPr lang="zh-TW" altLang="en-US" sz="3600" dirty="0"/>
              <a:t>三性</a:t>
            </a:r>
            <a:endParaRPr lang="en-US" sz="3600" dirty="0"/>
          </a:p>
          <a:p>
            <a:pPr marL="566928" indent="-566928"/>
            <a:r>
              <a:rPr lang="zh-TW" altLang="en-US" sz="3600" dirty="0"/>
              <a:t>依三性明白的說明一切法，對治對空的誤解</a:t>
            </a:r>
            <a:r>
              <a:rPr lang="en-US" altLang="zh-TW" sz="3600" dirty="0"/>
              <a:t>(</a:t>
            </a:r>
            <a:r>
              <a:rPr lang="zh-TW" altLang="en-US" sz="3600" dirty="0"/>
              <a:t>斷滅見</a:t>
            </a:r>
            <a:r>
              <a:rPr lang="en-US" altLang="zh-TW" sz="3600" dirty="0"/>
              <a:t>) </a:t>
            </a:r>
            <a:r>
              <a:rPr lang="en-US" altLang="zh-TW" sz="3600" dirty="0">
                <a:sym typeface="Wingdings" pitchFamily="2" charset="2"/>
              </a:rPr>
              <a:t></a:t>
            </a:r>
            <a:r>
              <a:rPr lang="zh-TW" altLang="en-US" sz="3600" dirty="0">
                <a:sym typeface="Wingdings" pitchFamily="2" charset="2"/>
              </a:rPr>
              <a:t> </a:t>
            </a:r>
            <a:r>
              <a:rPr lang="zh-TW" altLang="en-US" sz="3600" dirty="0"/>
              <a:t>立一切法</a:t>
            </a:r>
            <a:endParaRPr lang="en-US" sz="3600" dirty="0"/>
          </a:p>
          <a:p>
            <a:pPr indent="-566928"/>
            <a:r>
              <a:rPr lang="zh-TW" altLang="en-US" sz="3600" dirty="0"/>
              <a:t>從三性到三無性 </a:t>
            </a:r>
            <a:r>
              <a:rPr lang="en-US" altLang="zh-TW" sz="3600" dirty="0">
                <a:sym typeface="Wingdings" pitchFamily="2" charset="2"/>
              </a:rPr>
              <a:t></a:t>
            </a:r>
            <a:r>
              <a:rPr lang="zh-TW" altLang="en-US" sz="3600" dirty="0">
                <a:sym typeface="Wingdings" pitchFamily="2" charset="2"/>
              </a:rPr>
              <a:t> </a:t>
            </a:r>
            <a:r>
              <a:rPr lang="zh-TW" altLang="en-US" sz="3600" dirty="0"/>
              <a:t>一切法空</a:t>
            </a:r>
            <a:endParaRPr lang="en-US" sz="3600" dirty="0"/>
          </a:p>
        </p:txBody>
      </p:sp>
      <p:sp>
        <p:nvSpPr>
          <p:cNvPr id="4" name="Slide Number Placeholder 3"/>
          <p:cNvSpPr>
            <a:spLocks noGrp="1"/>
          </p:cNvSpPr>
          <p:nvPr>
            <p:ph type="sldNum" sz="quarter" idx="12"/>
          </p:nvPr>
        </p:nvSpPr>
        <p:spPr/>
        <p:txBody>
          <a:bodyPr/>
          <a:lstStyle/>
          <a:p>
            <a:fld id="{BB484938-4E85-4160-87EA-6CB4AA3BF6D6}" type="slidenum">
              <a:rPr lang="en-CA" smtClean="0"/>
              <a:pPr/>
              <a:t>36</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20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50106"/>
          </a:xfrm>
        </p:spPr>
        <p:txBody>
          <a:bodyPr/>
          <a:lstStyle/>
          <a:p>
            <a:r>
              <a:rPr lang="zh-TW" altLang="en-US" dirty="0"/>
              <a:t>依他起性</a:t>
            </a:r>
            <a:r>
              <a:rPr lang="en-CA" i="1" dirty="0" err="1"/>
              <a:t>Paratantrasvabhāva</a:t>
            </a:r>
            <a:endParaRPr lang="en-CA" dirty="0"/>
          </a:p>
        </p:txBody>
      </p:sp>
      <p:sp>
        <p:nvSpPr>
          <p:cNvPr id="3" name="內容版面配置區 2"/>
          <p:cNvSpPr>
            <a:spLocks noGrp="1"/>
          </p:cNvSpPr>
          <p:nvPr>
            <p:ph idx="1"/>
          </p:nvPr>
        </p:nvSpPr>
        <p:spPr>
          <a:xfrm>
            <a:off x="457200" y="1268760"/>
            <a:ext cx="8435280" cy="5256584"/>
          </a:xfrm>
        </p:spPr>
        <p:txBody>
          <a:bodyPr>
            <a:normAutofit/>
          </a:bodyPr>
          <a:lstStyle/>
          <a:p>
            <a:pPr marL="566928" indent="-566928"/>
            <a:r>
              <a:rPr lang="zh-TW" altLang="en-US" dirty="0"/>
              <a:t>他：因緣</a:t>
            </a:r>
            <a:r>
              <a:rPr lang="en-US" dirty="0"/>
              <a:t> </a:t>
            </a:r>
          </a:p>
          <a:p>
            <a:pPr marL="566928" indent="-566928"/>
            <a:r>
              <a:rPr lang="zh-TW" altLang="en-US" dirty="0"/>
              <a:t>依各種因緣而生起</a:t>
            </a:r>
            <a:r>
              <a:rPr lang="en-US" dirty="0"/>
              <a:t> = </a:t>
            </a:r>
            <a:r>
              <a:rPr lang="zh-TW" altLang="en-US" dirty="0"/>
              <a:t>緣起 </a:t>
            </a:r>
            <a:r>
              <a:rPr lang="en-US" b="1" i="1" dirty="0" err="1">
                <a:solidFill>
                  <a:srgbClr val="002060"/>
                </a:solidFill>
              </a:rPr>
              <a:t>pratītyasamutpāda</a:t>
            </a:r>
            <a:endParaRPr lang="en-US" dirty="0"/>
          </a:p>
          <a:p>
            <a:pPr marL="566928" indent="-566928"/>
            <a:r>
              <a:rPr lang="zh-TW" altLang="en-US" dirty="0"/>
              <a:t>四緣</a:t>
            </a:r>
            <a:endParaRPr lang="en-US" altLang="zh-TW" dirty="0"/>
          </a:p>
          <a:p>
            <a:pPr marL="909828" lvl="1" indent="-566928"/>
            <a:r>
              <a:rPr lang="zh-TW" altLang="en-US" dirty="0"/>
              <a:t>親因緣：阿賴耶識：本轉互依，種現生熏</a:t>
            </a:r>
            <a:endParaRPr lang="en-US" altLang="zh-TW" dirty="0"/>
          </a:p>
          <a:p>
            <a:pPr marL="909828" lvl="1" indent="-566928"/>
            <a:r>
              <a:rPr lang="zh-TW" altLang="en-US" dirty="0"/>
              <a:t>等無間緣：前念無間滅意</a:t>
            </a:r>
            <a:r>
              <a:rPr lang="en-US" dirty="0"/>
              <a:t> </a:t>
            </a:r>
          </a:p>
          <a:p>
            <a:pPr marL="909828" lvl="1" indent="-566928"/>
            <a:r>
              <a:rPr lang="zh-TW" altLang="en-US" dirty="0"/>
              <a:t>增上緣：所依根和其他</a:t>
            </a:r>
            <a:r>
              <a:rPr lang="en-US" dirty="0"/>
              <a:t>    </a:t>
            </a:r>
            <a:endParaRPr lang="en-CA" dirty="0"/>
          </a:p>
          <a:p>
            <a:pPr marL="909828" lvl="1" indent="-566928"/>
            <a:r>
              <a:rPr lang="zh-TW" altLang="en-US" dirty="0"/>
              <a:t>所緣緣</a:t>
            </a:r>
            <a:r>
              <a:rPr lang="en-US" dirty="0"/>
              <a:t>: </a:t>
            </a:r>
            <a:r>
              <a:rPr lang="en-US" dirty="0" err="1"/>
              <a:t>所認識的對像</a:t>
            </a:r>
            <a:endParaRPr lang="en-US" dirty="0"/>
          </a:p>
          <a:p>
            <a:pPr marL="909828" lvl="1" indent="-566928"/>
            <a:r>
              <a:rPr lang="zh-TW" altLang="en-US" dirty="0"/>
              <a:t>三性的中心</a:t>
            </a:r>
            <a:endParaRPr lang="en-US" dirty="0"/>
          </a:p>
          <a:p>
            <a:endParaRPr lang="en-US" dirty="0"/>
          </a:p>
        </p:txBody>
      </p:sp>
      <p:sp>
        <p:nvSpPr>
          <p:cNvPr id="4" name="Slide Number Placeholder 3"/>
          <p:cNvSpPr>
            <a:spLocks noGrp="1"/>
          </p:cNvSpPr>
          <p:nvPr>
            <p:ph type="sldNum" sz="quarter" idx="12"/>
          </p:nvPr>
        </p:nvSpPr>
        <p:spPr/>
        <p:txBody>
          <a:bodyPr/>
          <a:lstStyle/>
          <a:p>
            <a:fld id="{BB484938-4E85-4160-87EA-6CB4AA3BF6D6}" type="slidenum">
              <a:rPr lang="en-CA" smtClean="0"/>
              <a:pPr/>
              <a:t>37</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2000"/>
                                        <p:tgtEl>
                                          <p:spTgt spid="3">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2000"/>
                                        <p:tgtEl>
                                          <p:spTgt spid="3">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2000"/>
                                        <p:tgtEl>
                                          <p:spTgt spid="3">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1" algn="ctr" rtl="0">
              <a:spcBef>
                <a:spcPct val="0"/>
              </a:spcBef>
            </a:pPr>
            <a:r>
              <a:rPr lang="zh-TW" altLang="en-US" sz="3600" b="1" dirty="0">
                <a:latin typeface="+mj-lt"/>
              </a:rPr>
              <a:t>遍什所執性 </a:t>
            </a:r>
            <a:r>
              <a:rPr lang="en-US" sz="3600" b="1" i="1" dirty="0" err="1">
                <a:latin typeface="+mj-lt"/>
              </a:rPr>
              <a:t>Parikalpitasvabhāva</a:t>
            </a:r>
            <a:r>
              <a:rPr lang="en-US" sz="3600" dirty="0"/>
              <a:t>:</a:t>
            </a:r>
            <a:r>
              <a:rPr lang="en-US" sz="3600" i="1" dirty="0"/>
              <a:t> </a:t>
            </a:r>
            <a:r>
              <a:rPr lang="en-CA" sz="3600" dirty="0"/>
              <a:t/>
            </a:r>
            <a:br>
              <a:rPr lang="en-CA" sz="3600" dirty="0"/>
            </a:br>
            <a:endParaRPr lang="en-CA" dirty="0"/>
          </a:p>
        </p:txBody>
      </p:sp>
      <p:sp>
        <p:nvSpPr>
          <p:cNvPr id="3" name="內容版面配置區 2"/>
          <p:cNvSpPr>
            <a:spLocks noGrp="1"/>
          </p:cNvSpPr>
          <p:nvPr>
            <p:ph idx="1"/>
          </p:nvPr>
        </p:nvSpPr>
        <p:spPr>
          <a:xfrm>
            <a:off x="457200" y="1268760"/>
            <a:ext cx="8435280" cy="5328592"/>
          </a:xfrm>
        </p:spPr>
        <p:txBody>
          <a:bodyPr/>
          <a:lstStyle/>
          <a:p>
            <a:pPr marL="566928" indent="-566928"/>
            <a:r>
              <a:rPr lang="zh-TW" altLang="en-US" dirty="0"/>
              <a:t>普遍的錯誤執著</a:t>
            </a:r>
            <a:endParaRPr lang="en-US" altLang="zh-TW" dirty="0"/>
          </a:p>
          <a:p>
            <a:pPr marL="566928" indent="-566928"/>
            <a:r>
              <a:rPr lang="zh-TW" altLang="en-US" dirty="0"/>
              <a:t>在依他起上，我們錯誤的認知並執著所見的內在的我和外在的世界是獨立而真實存在。</a:t>
            </a:r>
            <a:endParaRPr lang="en-US" altLang="zh-TW" dirty="0"/>
          </a:p>
          <a:p>
            <a:pPr marL="566928" indent="-566928"/>
            <a:r>
              <a:rPr lang="zh-TW" altLang="en-US" dirty="0"/>
              <a:t>列如</a:t>
            </a:r>
            <a:r>
              <a:rPr lang="en-US" dirty="0"/>
              <a:t>: </a:t>
            </a:r>
            <a:endParaRPr lang="en-CA" dirty="0"/>
          </a:p>
        </p:txBody>
      </p:sp>
      <p:pic>
        <p:nvPicPr>
          <p:cNvPr id="1026" name="Picture 2"/>
          <p:cNvPicPr>
            <a:picLocks noChangeAspect="1" noChangeArrowheads="1"/>
          </p:cNvPicPr>
          <p:nvPr/>
        </p:nvPicPr>
        <p:blipFill>
          <a:blip r:embed="rId2" cstate="print"/>
          <a:srcRect/>
          <a:stretch>
            <a:fillRect/>
          </a:stretch>
        </p:blipFill>
        <p:spPr bwMode="auto">
          <a:xfrm>
            <a:off x="2555776" y="3789040"/>
            <a:ext cx="1512168" cy="200730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092280" y="3645024"/>
            <a:ext cx="1584176" cy="220942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499992" y="3933056"/>
            <a:ext cx="1631770" cy="1466081"/>
          </a:xfrm>
          <a:prstGeom prst="rect">
            <a:avLst/>
          </a:prstGeom>
          <a:noFill/>
          <a:ln w="9525">
            <a:noFill/>
            <a:miter lim="800000"/>
            <a:headEnd/>
            <a:tailEnd/>
          </a:ln>
        </p:spPr>
      </p:pic>
      <p:cxnSp>
        <p:nvCxnSpPr>
          <p:cNvPr id="9" name="直線單箭頭接點 8"/>
          <p:cNvCxnSpPr/>
          <p:nvPr/>
        </p:nvCxnSpPr>
        <p:spPr>
          <a:xfrm>
            <a:off x="6300192" y="4653136"/>
            <a:ext cx="720080" cy="158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弧形 9"/>
          <p:cNvSpPr/>
          <p:nvPr/>
        </p:nvSpPr>
        <p:spPr>
          <a:xfrm rot="10319978">
            <a:off x="3838259" y="4208200"/>
            <a:ext cx="4104865" cy="2160240"/>
          </a:xfrm>
          <a:prstGeom prst="arc">
            <a:avLst>
              <a:gd name="adj1" fmla="val 12007338"/>
              <a:gd name="adj2" fmla="val 0"/>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 name="Slide Number Placeholder 3"/>
          <p:cNvSpPr>
            <a:spLocks noGrp="1"/>
          </p:cNvSpPr>
          <p:nvPr>
            <p:ph type="sldNum" sz="quarter" idx="12"/>
          </p:nvPr>
        </p:nvSpPr>
        <p:spPr/>
        <p:txBody>
          <a:bodyPr/>
          <a:lstStyle/>
          <a:p>
            <a:fld id="{BB484938-4E85-4160-87EA-6CB4AA3BF6D6}" type="slidenum">
              <a:rPr lang="en-CA" smtClean="0"/>
              <a:pPr/>
              <a:t>38</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2000"/>
                                        <p:tgtEl>
                                          <p:spTgt spid="10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20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1026"/>
                                        </p:tgtEl>
                                        <p:attrNameLst>
                                          <p:attrName>style.visibility</p:attrName>
                                        </p:attrNameLst>
                                      </p:cBhvr>
                                      <p:to>
                                        <p:strVal val="visible"/>
                                      </p:to>
                                    </p:set>
                                    <p:animEffect transition="in" filter="fade">
                                      <p:cBhvr>
                                        <p:cTn id="4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99992" y="980728"/>
            <a:ext cx="1224136" cy="302433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a:p>
            <a:pPr algn="ctr"/>
            <a:r>
              <a:rPr lang="zh-TW" altLang="en-US" sz="2400" dirty="0">
                <a:solidFill>
                  <a:schemeClr val="tx1"/>
                </a:solidFill>
              </a:rPr>
              <a:t>眼識</a:t>
            </a:r>
            <a:endParaRPr lang="en-US" sz="2400" dirty="0">
              <a:solidFill>
                <a:schemeClr val="tx1"/>
              </a:solidFill>
            </a:endParaRPr>
          </a:p>
          <a:p>
            <a:pPr algn="ctr"/>
            <a:r>
              <a:rPr lang="zh-TW" altLang="en-US" sz="2400" dirty="0">
                <a:solidFill>
                  <a:schemeClr val="tx1"/>
                </a:solidFill>
              </a:rPr>
              <a:t>耳識</a:t>
            </a:r>
            <a:endParaRPr lang="en-US" altLang="zh-TW" sz="2400" dirty="0">
              <a:solidFill>
                <a:schemeClr val="tx1"/>
              </a:solidFill>
            </a:endParaRPr>
          </a:p>
          <a:p>
            <a:pPr algn="ctr"/>
            <a:r>
              <a:rPr lang="zh-TW" altLang="en-US" sz="2400" dirty="0">
                <a:solidFill>
                  <a:schemeClr val="tx1"/>
                </a:solidFill>
              </a:rPr>
              <a:t>鼻識</a:t>
            </a:r>
            <a:endParaRPr lang="en-US" altLang="zh-TW" sz="2400" dirty="0">
              <a:solidFill>
                <a:schemeClr val="tx1"/>
              </a:solidFill>
            </a:endParaRPr>
          </a:p>
          <a:p>
            <a:pPr algn="ctr"/>
            <a:r>
              <a:rPr lang="zh-TW" altLang="en-US" sz="2400" dirty="0">
                <a:solidFill>
                  <a:schemeClr val="tx1"/>
                </a:solidFill>
              </a:rPr>
              <a:t>舌識</a:t>
            </a:r>
            <a:endParaRPr lang="en-US" altLang="zh-TW" sz="2400" dirty="0">
              <a:solidFill>
                <a:schemeClr val="tx1"/>
              </a:solidFill>
            </a:endParaRPr>
          </a:p>
          <a:p>
            <a:pPr algn="ctr"/>
            <a:r>
              <a:rPr lang="zh-TW" altLang="en-US" sz="2400" dirty="0">
                <a:solidFill>
                  <a:schemeClr val="tx1"/>
                </a:solidFill>
              </a:rPr>
              <a:t>身識</a:t>
            </a:r>
            <a:endParaRPr lang="en-US" altLang="zh-TW" sz="2400" dirty="0">
              <a:solidFill>
                <a:schemeClr val="tx1"/>
              </a:solidFill>
            </a:endParaRPr>
          </a:p>
          <a:p>
            <a:pPr algn="ctr"/>
            <a:r>
              <a:rPr lang="zh-TW" altLang="en-US" sz="2400" dirty="0">
                <a:solidFill>
                  <a:schemeClr val="tx1"/>
                </a:solidFill>
              </a:rPr>
              <a:t>意識</a:t>
            </a:r>
            <a:endParaRPr lang="en-US" dirty="0">
              <a:solidFill>
                <a:schemeClr val="tx1"/>
              </a:solidFill>
            </a:endParaRPr>
          </a:p>
          <a:p>
            <a:pPr algn="ctr"/>
            <a:r>
              <a:rPr lang="zh-TW" altLang="en-US" sz="3200" b="1" dirty="0">
                <a:solidFill>
                  <a:schemeClr val="tx1"/>
                </a:solidFill>
              </a:rPr>
              <a:t>精神</a:t>
            </a:r>
            <a:endParaRPr lang="en-CA" sz="3200" b="1" dirty="0">
              <a:solidFill>
                <a:schemeClr val="tx1"/>
              </a:solidFill>
            </a:endParaRPr>
          </a:p>
          <a:p>
            <a:pPr algn="ctr"/>
            <a:endParaRPr lang="en-CA" dirty="0">
              <a:solidFill>
                <a:schemeClr val="tx1"/>
              </a:solidFill>
            </a:endParaRPr>
          </a:p>
        </p:txBody>
      </p:sp>
      <p:sp>
        <p:nvSpPr>
          <p:cNvPr id="5" name="矩形 4"/>
          <p:cNvSpPr/>
          <p:nvPr/>
        </p:nvSpPr>
        <p:spPr>
          <a:xfrm>
            <a:off x="6588224" y="1052736"/>
            <a:ext cx="1512168" cy="29523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rPr>
              <a:t>色</a:t>
            </a:r>
            <a:endParaRPr lang="en-US" altLang="zh-TW" sz="2400" dirty="0">
              <a:solidFill>
                <a:schemeClr val="tx1"/>
              </a:solidFill>
            </a:endParaRPr>
          </a:p>
          <a:p>
            <a:pPr algn="ctr"/>
            <a:r>
              <a:rPr lang="zh-TW" altLang="en-US" sz="2400" dirty="0">
                <a:solidFill>
                  <a:schemeClr val="tx1"/>
                </a:solidFill>
              </a:rPr>
              <a:t>聲</a:t>
            </a:r>
            <a:endParaRPr lang="en-US" altLang="zh-TW" sz="2400" dirty="0">
              <a:solidFill>
                <a:schemeClr val="tx1"/>
              </a:solidFill>
            </a:endParaRPr>
          </a:p>
          <a:p>
            <a:pPr algn="ctr"/>
            <a:r>
              <a:rPr lang="zh-TW" altLang="en-US" sz="2400" dirty="0">
                <a:solidFill>
                  <a:schemeClr val="tx1"/>
                </a:solidFill>
              </a:rPr>
              <a:t>香</a:t>
            </a:r>
            <a:endParaRPr lang="en-US" altLang="zh-TW" sz="2400" dirty="0">
              <a:solidFill>
                <a:schemeClr val="tx1"/>
              </a:solidFill>
            </a:endParaRPr>
          </a:p>
          <a:p>
            <a:pPr algn="ctr"/>
            <a:r>
              <a:rPr lang="zh-TW" altLang="en-US" sz="2400" dirty="0">
                <a:solidFill>
                  <a:schemeClr val="tx1"/>
                </a:solidFill>
              </a:rPr>
              <a:t>味</a:t>
            </a:r>
            <a:endParaRPr lang="en-US" altLang="zh-TW" sz="2400" dirty="0">
              <a:solidFill>
                <a:schemeClr val="tx1"/>
              </a:solidFill>
            </a:endParaRPr>
          </a:p>
          <a:p>
            <a:pPr algn="ctr"/>
            <a:r>
              <a:rPr lang="zh-TW" altLang="en-US" sz="2400" dirty="0">
                <a:solidFill>
                  <a:schemeClr val="tx1"/>
                </a:solidFill>
              </a:rPr>
              <a:t>觸</a:t>
            </a:r>
            <a:endParaRPr lang="en-US" altLang="zh-TW" sz="2400" dirty="0">
              <a:solidFill>
                <a:schemeClr val="tx1"/>
              </a:solidFill>
            </a:endParaRPr>
          </a:p>
          <a:p>
            <a:pPr algn="ctr"/>
            <a:r>
              <a:rPr lang="zh-TW" altLang="en-US" sz="2400" dirty="0">
                <a:solidFill>
                  <a:schemeClr val="tx1"/>
                </a:solidFill>
              </a:rPr>
              <a:t>法</a:t>
            </a:r>
            <a:endParaRPr lang="en-US" altLang="zh-TW" sz="2400" dirty="0">
              <a:solidFill>
                <a:schemeClr val="tx1"/>
              </a:solidFill>
            </a:endParaRPr>
          </a:p>
          <a:p>
            <a:pPr algn="ctr"/>
            <a:r>
              <a:rPr lang="zh-TW" altLang="en-US" sz="2400" b="1" dirty="0">
                <a:solidFill>
                  <a:schemeClr val="tx1"/>
                </a:solidFill>
              </a:rPr>
              <a:t>根身器間</a:t>
            </a:r>
            <a:endParaRPr lang="en-CA" sz="2400" dirty="0">
              <a:solidFill>
                <a:schemeClr val="tx1"/>
              </a:solidFill>
            </a:endParaRPr>
          </a:p>
        </p:txBody>
      </p:sp>
      <p:cxnSp>
        <p:nvCxnSpPr>
          <p:cNvPr id="6" name="直線單箭頭接點 5"/>
          <p:cNvCxnSpPr/>
          <p:nvPr/>
        </p:nvCxnSpPr>
        <p:spPr>
          <a:xfrm>
            <a:off x="5580112" y="1772816"/>
            <a:ext cx="1440160"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5580112" y="1412776"/>
            <a:ext cx="1440160"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橢圓 11"/>
          <p:cNvSpPr/>
          <p:nvPr/>
        </p:nvSpPr>
        <p:spPr>
          <a:xfrm>
            <a:off x="755576" y="1268760"/>
            <a:ext cx="2880320" cy="2880320"/>
          </a:xfrm>
          <a:prstGeom prst="ellipse">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a:p>
            <a:pPr algn="ctr"/>
            <a:endParaRPr lang="en-US" sz="2800" b="1" dirty="0">
              <a:solidFill>
                <a:schemeClr val="tx1"/>
              </a:solidFill>
            </a:endParaRPr>
          </a:p>
          <a:p>
            <a:pPr algn="ctr"/>
            <a:endParaRPr lang="en-US" altLang="zh-TW" sz="2400" b="1" dirty="0">
              <a:solidFill>
                <a:schemeClr val="tx1"/>
              </a:solidFill>
            </a:endParaRPr>
          </a:p>
          <a:p>
            <a:pPr algn="ctr"/>
            <a:endParaRPr lang="en-US" altLang="zh-TW" sz="2400" b="1" dirty="0">
              <a:solidFill>
                <a:schemeClr val="tx1"/>
              </a:solidFill>
            </a:endParaRPr>
          </a:p>
          <a:p>
            <a:pPr algn="ctr"/>
            <a:endParaRPr lang="en-US" altLang="zh-TW" sz="2400" b="1" dirty="0">
              <a:solidFill>
                <a:schemeClr val="tx1"/>
              </a:solidFill>
            </a:endParaRPr>
          </a:p>
          <a:p>
            <a:pPr algn="ctr"/>
            <a:r>
              <a:rPr lang="zh-TW" altLang="en-US" sz="2400" b="1" dirty="0">
                <a:solidFill>
                  <a:schemeClr val="tx1"/>
                </a:solidFill>
              </a:rPr>
              <a:t>阿賴耶識</a:t>
            </a:r>
            <a:endParaRPr lang="en-US" altLang="zh-TW" sz="2400" b="1" dirty="0">
              <a:solidFill>
                <a:schemeClr val="tx1"/>
              </a:solidFill>
            </a:endParaRPr>
          </a:p>
          <a:p>
            <a:pPr algn="ctr"/>
            <a:endParaRPr lang="en-US" sz="2400" b="1" dirty="0">
              <a:solidFill>
                <a:schemeClr val="tx1"/>
              </a:solidFill>
            </a:endParaRPr>
          </a:p>
          <a:p>
            <a:pPr algn="ctr"/>
            <a:endParaRPr lang="en-CA" sz="2400" b="1" dirty="0">
              <a:solidFill>
                <a:schemeClr val="tx1"/>
              </a:solidFill>
            </a:endParaRPr>
          </a:p>
        </p:txBody>
      </p:sp>
      <p:sp>
        <p:nvSpPr>
          <p:cNvPr id="13" name="橢圓 12"/>
          <p:cNvSpPr/>
          <p:nvPr/>
        </p:nvSpPr>
        <p:spPr>
          <a:xfrm>
            <a:off x="755576" y="1268760"/>
            <a:ext cx="2880320" cy="2880320"/>
          </a:xfrm>
          <a:prstGeom prst="ellipse">
            <a:avLst/>
          </a:prstGeom>
          <a:solidFill>
            <a:srgbClr val="FF0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rPr>
              <a:t>染末那 </a:t>
            </a:r>
            <a:r>
              <a:rPr lang="en-CA" altLang="zh-TW" sz="2000" b="1" dirty="0">
                <a:solidFill>
                  <a:schemeClr val="tx1"/>
                </a:solidFill>
              </a:rPr>
              <a:t>(</a:t>
            </a:r>
            <a:r>
              <a:rPr lang="zh-TW" altLang="en-US" sz="2800" b="1" dirty="0">
                <a:solidFill>
                  <a:schemeClr val="tx1"/>
                </a:solidFill>
              </a:rPr>
              <a:t>我</a:t>
            </a:r>
            <a:r>
              <a:rPr lang="en-CA" altLang="zh-TW" sz="2000" b="1" dirty="0">
                <a:solidFill>
                  <a:schemeClr val="tx1"/>
                </a:solidFill>
              </a:rPr>
              <a:t>)</a:t>
            </a:r>
            <a:r>
              <a:rPr lang="zh-TW" altLang="en-US" sz="2000" b="1" dirty="0">
                <a:solidFill>
                  <a:schemeClr val="tx1"/>
                </a:solidFill>
              </a:rPr>
              <a:t> </a:t>
            </a:r>
            <a:r>
              <a:rPr lang="en-CA" sz="2000" b="1" dirty="0" err="1">
                <a:solidFill>
                  <a:schemeClr val="tx1"/>
                </a:solidFill>
              </a:rPr>
              <a:t>Kliṣṭamano</a:t>
            </a:r>
            <a:r>
              <a:rPr lang="en-CA" sz="2000" b="1" dirty="0">
                <a:solidFill>
                  <a:schemeClr val="tx1"/>
                </a:solidFill>
              </a:rPr>
              <a:t>-v</a:t>
            </a:r>
          </a:p>
        </p:txBody>
      </p:sp>
      <p:sp>
        <p:nvSpPr>
          <p:cNvPr id="17" name="弧形 16"/>
          <p:cNvSpPr/>
          <p:nvPr/>
        </p:nvSpPr>
        <p:spPr>
          <a:xfrm>
            <a:off x="1907704" y="476672"/>
            <a:ext cx="5472608" cy="2088232"/>
          </a:xfrm>
          <a:prstGeom prst="arc">
            <a:avLst>
              <a:gd name="adj1" fmla="val 10536199"/>
              <a:gd name="adj2" fmla="val 20420480"/>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 name="矩形 20"/>
          <p:cNvSpPr/>
          <p:nvPr/>
        </p:nvSpPr>
        <p:spPr>
          <a:xfrm>
            <a:off x="6372200" y="4725144"/>
            <a:ext cx="208823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rPr>
              <a:t>遍計</a:t>
            </a:r>
            <a:r>
              <a:rPr lang="zh-TW" altLang="en-US" sz="2400">
                <a:solidFill>
                  <a:schemeClr val="tx1"/>
                </a:solidFill>
              </a:rPr>
              <a:t>所執相</a:t>
            </a:r>
            <a:endParaRPr lang="en-CA" sz="2400" dirty="0">
              <a:solidFill>
                <a:schemeClr val="tx1"/>
              </a:solidFill>
            </a:endParaRPr>
          </a:p>
        </p:txBody>
      </p:sp>
      <p:sp>
        <p:nvSpPr>
          <p:cNvPr id="22" name="矩形 21"/>
          <p:cNvSpPr/>
          <p:nvPr/>
        </p:nvSpPr>
        <p:spPr>
          <a:xfrm>
            <a:off x="899592" y="4797152"/>
            <a:ext cx="288032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依他起性</a:t>
            </a:r>
            <a:endParaRPr lang="en-CA" sz="2400" b="1" dirty="0">
              <a:solidFill>
                <a:schemeClr val="tx1"/>
              </a:solidFill>
            </a:endParaRPr>
          </a:p>
        </p:txBody>
      </p:sp>
      <p:sp>
        <p:nvSpPr>
          <p:cNvPr id="18" name="弧形 17"/>
          <p:cNvSpPr/>
          <p:nvPr/>
        </p:nvSpPr>
        <p:spPr>
          <a:xfrm rot="21385769">
            <a:off x="2042206" y="1051444"/>
            <a:ext cx="2968834" cy="901241"/>
          </a:xfrm>
          <a:prstGeom prst="arc">
            <a:avLst>
              <a:gd name="adj1" fmla="val 10601587"/>
              <a:gd name="adj2" fmla="val 20275445"/>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 name="矩形 20"/>
          <p:cNvSpPr/>
          <p:nvPr/>
        </p:nvSpPr>
        <p:spPr>
          <a:xfrm>
            <a:off x="4427984" y="4725144"/>
            <a:ext cx="158417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rPr>
              <a:t>能遍計</a:t>
            </a:r>
            <a:endParaRPr lang="en-CA" sz="2400" dirty="0">
              <a:solidFill>
                <a:schemeClr val="tx1"/>
              </a:solidFill>
            </a:endParaRPr>
          </a:p>
        </p:txBody>
      </p:sp>
      <p:cxnSp>
        <p:nvCxnSpPr>
          <p:cNvPr id="20" name="直線單箭頭接點 5"/>
          <p:cNvCxnSpPr/>
          <p:nvPr/>
        </p:nvCxnSpPr>
        <p:spPr>
          <a:xfrm>
            <a:off x="5580112" y="2204864"/>
            <a:ext cx="1440160"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5"/>
          <p:cNvCxnSpPr/>
          <p:nvPr/>
        </p:nvCxnSpPr>
        <p:spPr>
          <a:xfrm>
            <a:off x="5580112" y="2564904"/>
            <a:ext cx="1440160"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5"/>
          <p:cNvCxnSpPr/>
          <p:nvPr/>
        </p:nvCxnSpPr>
        <p:spPr>
          <a:xfrm>
            <a:off x="5580112" y="2924944"/>
            <a:ext cx="1440160"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5"/>
          <p:cNvCxnSpPr/>
          <p:nvPr/>
        </p:nvCxnSpPr>
        <p:spPr>
          <a:xfrm>
            <a:off x="5580112" y="3284984"/>
            <a:ext cx="1440160"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B484938-4E85-4160-87EA-6CB4AA3BF6D6}" type="slidenum">
              <a:rPr lang="en-CA" smtClean="0"/>
              <a:pPr/>
              <a:t>39</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20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20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000"/>
                                        <p:tgtEl>
                                          <p:spTgt spid="19"/>
                                        </p:tgtEl>
                                      </p:cBhvr>
                                    </p:animEffect>
                                  </p:childTnLst>
                                </p:cTn>
                              </p:par>
                              <p:par>
                                <p:cTn id="56" presetID="10"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2000"/>
                                        <p:tgtEl>
                                          <p:spTgt spid="20"/>
                                        </p:tgtEl>
                                      </p:cBhvr>
                                    </p:animEffect>
                                  </p:childTnLst>
                                </p:cTn>
                              </p:par>
                              <p:par>
                                <p:cTn id="59" presetID="10"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2000"/>
                                        <p:tgtEl>
                                          <p:spTgt spid="23"/>
                                        </p:tgtEl>
                                      </p:cBhvr>
                                    </p:animEffect>
                                  </p:childTnLst>
                                </p:cTn>
                              </p:par>
                              <p:par>
                                <p:cTn id="62" presetID="10" presetClass="entr" presetSubtype="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2000"/>
                                        <p:tgtEl>
                                          <p:spTgt spid="24"/>
                                        </p:tgtEl>
                                      </p:cBhvr>
                                    </p:animEffect>
                                  </p:childTnLst>
                                </p:cTn>
                              </p:par>
                              <p:par>
                                <p:cTn id="65" presetID="10"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P spid="13" grpId="0" animBg="1"/>
      <p:bldP spid="17" grpId="0" animBg="1"/>
      <p:bldP spid="21" grpId="0" animBg="1"/>
      <p:bldP spid="22"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332656"/>
            <a:ext cx="8712968" cy="1080120"/>
          </a:xfrm>
        </p:spPr>
        <p:txBody>
          <a:bodyPr>
            <a:noAutofit/>
          </a:bodyPr>
          <a:lstStyle/>
          <a:p>
            <a:r>
              <a:rPr lang="en-US" b="1" dirty="0">
                <a:solidFill>
                  <a:srgbClr val="FF0000"/>
                </a:solidFill>
                <a:latin typeface="+mn-lt"/>
              </a:rPr>
              <a:t/>
            </a:r>
            <a:br>
              <a:rPr lang="en-US" b="1" dirty="0">
                <a:solidFill>
                  <a:srgbClr val="FF0000"/>
                </a:solidFill>
                <a:latin typeface="+mn-lt"/>
              </a:rPr>
            </a:br>
            <a:r>
              <a:rPr lang="zh-TW" altLang="en-US" sz="4400" b="1" dirty="0" smtClean="0">
                <a:solidFill>
                  <a:srgbClr val="FF0000"/>
                </a:solidFill>
                <a:latin typeface="+mn-lt"/>
              </a:rPr>
              <a:t>第一章 </a:t>
            </a:r>
            <a:r>
              <a:rPr lang="zh-TW" altLang="en-US" sz="4400" b="1" dirty="0" smtClean="0">
                <a:solidFill>
                  <a:srgbClr val="FF0000"/>
                </a:solidFill>
              </a:rPr>
              <a:t>發</a:t>
            </a:r>
            <a:r>
              <a:rPr lang="zh-TW" altLang="en-US" sz="4400" b="1" dirty="0">
                <a:solidFill>
                  <a:srgbClr val="FF0000"/>
                </a:solidFill>
              </a:rPr>
              <a:t>展要素</a:t>
            </a:r>
            <a:r>
              <a:rPr lang="en-US" sz="4400" dirty="0">
                <a:solidFill>
                  <a:srgbClr val="FF0000"/>
                </a:solidFill>
              </a:rPr>
              <a:t/>
            </a:r>
            <a:br>
              <a:rPr lang="en-US" sz="4400" dirty="0">
                <a:solidFill>
                  <a:srgbClr val="FF0000"/>
                </a:solidFill>
              </a:rPr>
            </a:br>
            <a:endParaRPr lang="en-CA" sz="4400" dirty="0">
              <a:solidFill>
                <a:srgbClr val="FF0000"/>
              </a:solidFill>
            </a:endParaRPr>
          </a:p>
        </p:txBody>
      </p:sp>
      <p:sp>
        <p:nvSpPr>
          <p:cNvPr id="3" name="內容版面配置區 2"/>
          <p:cNvSpPr>
            <a:spLocks noGrp="1"/>
          </p:cNvSpPr>
          <p:nvPr>
            <p:ph idx="1"/>
          </p:nvPr>
        </p:nvSpPr>
        <p:spPr>
          <a:xfrm>
            <a:off x="628650" y="1556792"/>
            <a:ext cx="7886700" cy="4620171"/>
          </a:xfrm>
        </p:spPr>
        <p:txBody>
          <a:bodyPr>
            <a:normAutofit/>
          </a:bodyPr>
          <a:lstStyle/>
          <a:p>
            <a:pPr marL="514350" indent="-514350">
              <a:lnSpc>
                <a:spcPct val="150000"/>
              </a:lnSpc>
              <a:buSzPct val="86000"/>
              <a:buFont typeface="+mj-lt"/>
              <a:buAutoNum type="arabicPeriod"/>
            </a:pPr>
            <a:r>
              <a:rPr lang="zh-TW" altLang="en-US" sz="4000" dirty="0"/>
              <a:t>唯心的發展傾向</a:t>
            </a:r>
            <a:r>
              <a:rPr lang="en-US" sz="4000" dirty="0"/>
              <a:t>  </a:t>
            </a:r>
          </a:p>
          <a:p>
            <a:pPr marL="514350" indent="-514350">
              <a:lnSpc>
                <a:spcPct val="150000"/>
              </a:lnSpc>
              <a:buSzPct val="86000"/>
              <a:buFont typeface="+mj-lt"/>
              <a:buAutoNum type="arabicPeriod"/>
            </a:pPr>
            <a:r>
              <a:rPr lang="zh-TW" altLang="en-US" sz="4000" dirty="0"/>
              <a:t>輪迴的說明 </a:t>
            </a:r>
            <a:r>
              <a:rPr lang="en-US" altLang="zh-TW" sz="4000" dirty="0"/>
              <a:t>(</a:t>
            </a:r>
            <a:r>
              <a:rPr lang="en-CA" sz="4000" i="1" dirty="0" err="1"/>
              <a:t>saṃsāra</a:t>
            </a:r>
            <a:r>
              <a:rPr lang="en-CA" sz="4000" i="1" dirty="0"/>
              <a:t>)</a:t>
            </a:r>
            <a:r>
              <a:rPr lang="en-US" sz="4000" i="1" dirty="0"/>
              <a:t> </a:t>
            </a:r>
          </a:p>
          <a:p>
            <a:pPr marL="514350" indent="-514350">
              <a:lnSpc>
                <a:spcPct val="150000"/>
              </a:lnSpc>
              <a:buSzPct val="86000"/>
              <a:buFont typeface="+mj-lt"/>
              <a:buAutoNum type="arabicPeriod"/>
            </a:pPr>
            <a:r>
              <a:rPr lang="zh-TW" altLang="en-US" sz="4000" dirty="0"/>
              <a:t>空的再詮釋</a:t>
            </a:r>
            <a:endParaRPr lang="en-US" sz="4000" dirty="0"/>
          </a:p>
          <a:p>
            <a:pPr marL="514350" indent="-514350">
              <a:lnSpc>
                <a:spcPct val="150000"/>
              </a:lnSpc>
              <a:buSzPct val="86000"/>
              <a:buFont typeface="+mj-lt"/>
              <a:buAutoNum type="arabicPeriod"/>
            </a:pPr>
            <a:r>
              <a:rPr lang="zh-TW" altLang="en-US" sz="4000" dirty="0"/>
              <a:t>禪觀的重視</a:t>
            </a:r>
            <a:endParaRPr lang="en-CA" sz="4000" dirty="0"/>
          </a:p>
        </p:txBody>
      </p:sp>
      <p:sp>
        <p:nvSpPr>
          <p:cNvPr id="4" name="Slide Number Placeholder 3"/>
          <p:cNvSpPr>
            <a:spLocks noGrp="1"/>
          </p:cNvSpPr>
          <p:nvPr>
            <p:ph type="sldNum" sz="quarter" idx="12"/>
          </p:nvPr>
        </p:nvSpPr>
        <p:spPr/>
        <p:txBody>
          <a:bodyPr/>
          <a:lstStyle/>
          <a:p>
            <a:fld id="{BB484938-4E85-4160-87EA-6CB4AA3BF6D6}" type="slidenum">
              <a:rPr lang="en-CA" smtClean="0"/>
              <a:pPr/>
              <a:t>4</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1" algn="ctr" rtl="0">
              <a:spcBef>
                <a:spcPct val="0"/>
              </a:spcBef>
            </a:pPr>
            <a:r>
              <a:rPr lang="zh-TW" altLang="en-US" sz="3600" b="1" dirty="0"/>
              <a:t>圓成實</a:t>
            </a:r>
            <a:r>
              <a:rPr lang="zh-TW" altLang="en-US" sz="3600" i="1" dirty="0"/>
              <a:t> </a:t>
            </a:r>
            <a:r>
              <a:rPr lang="en-CA" sz="3600" i="1" dirty="0" err="1"/>
              <a:t>Pariniṣpanna</a:t>
            </a:r>
            <a:r>
              <a:rPr lang="en-CA" sz="3600" dirty="0"/>
              <a:t>:</a:t>
            </a:r>
            <a:r>
              <a:rPr lang="en-CA" sz="3600" i="1" dirty="0"/>
              <a:t> </a:t>
            </a:r>
            <a:r>
              <a:rPr lang="en-CA" sz="3600" dirty="0"/>
              <a:t/>
            </a:r>
            <a:br>
              <a:rPr lang="en-CA" sz="3600" dirty="0"/>
            </a:br>
            <a:endParaRPr lang="en-CA" dirty="0"/>
          </a:p>
        </p:txBody>
      </p:sp>
      <p:sp>
        <p:nvSpPr>
          <p:cNvPr id="3" name="內容版面配置區 2"/>
          <p:cNvSpPr>
            <a:spLocks noGrp="1"/>
          </p:cNvSpPr>
          <p:nvPr>
            <p:ph idx="1"/>
          </p:nvPr>
        </p:nvSpPr>
        <p:spPr>
          <a:xfrm>
            <a:off x="395536" y="1556792"/>
            <a:ext cx="8229600" cy="4925144"/>
          </a:xfrm>
        </p:spPr>
        <p:txBody>
          <a:bodyPr/>
          <a:lstStyle/>
          <a:p>
            <a:pPr marL="566928" indent="-566928"/>
            <a:r>
              <a:rPr lang="zh-TW" altLang="en-US" dirty="0"/>
              <a:t>勝義諦</a:t>
            </a:r>
            <a:endParaRPr lang="en-US" altLang="zh-TW" dirty="0"/>
          </a:p>
          <a:p>
            <a:pPr marL="566928" indent="-566928"/>
            <a:r>
              <a:rPr lang="zh-TW" altLang="en-US" dirty="0"/>
              <a:t>從依他起上遣除遍計所執，即能見事物的本相 </a:t>
            </a:r>
            <a:r>
              <a:rPr lang="en-US" altLang="zh-TW" dirty="0"/>
              <a:t>(</a:t>
            </a:r>
            <a:r>
              <a:rPr lang="zh-TW" altLang="en-US" dirty="0"/>
              <a:t>一切法緣起</a:t>
            </a:r>
            <a:r>
              <a:rPr lang="en-US" altLang="zh-TW" dirty="0"/>
              <a:t>)</a:t>
            </a:r>
            <a:r>
              <a:rPr lang="en-US" dirty="0"/>
              <a:t>  </a:t>
            </a:r>
            <a:endParaRPr lang="en-CA" dirty="0"/>
          </a:p>
        </p:txBody>
      </p:sp>
      <p:pic>
        <p:nvPicPr>
          <p:cNvPr id="4" name="Picture 3"/>
          <p:cNvPicPr>
            <a:picLocks noChangeAspect="1" noChangeArrowheads="1"/>
          </p:cNvPicPr>
          <p:nvPr/>
        </p:nvPicPr>
        <p:blipFill>
          <a:blip r:embed="rId2" cstate="print"/>
          <a:srcRect/>
          <a:stretch>
            <a:fillRect/>
          </a:stretch>
        </p:blipFill>
        <p:spPr bwMode="auto">
          <a:xfrm>
            <a:off x="7092280" y="3645024"/>
            <a:ext cx="1584176" cy="220942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3995936" y="3933056"/>
            <a:ext cx="1631770" cy="1466081"/>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1187624" y="3789040"/>
            <a:ext cx="1512168" cy="2007303"/>
          </a:xfrm>
          <a:prstGeom prst="rect">
            <a:avLst/>
          </a:prstGeom>
          <a:noFill/>
          <a:ln w="9525">
            <a:noFill/>
            <a:miter lim="800000"/>
            <a:headEnd/>
            <a:tailEnd/>
          </a:ln>
        </p:spPr>
      </p:pic>
      <p:pic>
        <p:nvPicPr>
          <p:cNvPr id="7" name="Picture 3"/>
          <p:cNvPicPr>
            <a:picLocks noChangeAspect="1" noChangeArrowheads="1"/>
          </p:cNvPicPr>
          <p:nvPr/>
        </p:nvPicPr>
        <p:blipFill>
          <a:blip r:embed="rId2" cstate="print"/>
          <a:srcRect/>
          <a:stretch>
            <a:fillRect/>
          </a:stretch>
        </p:blipFill>
        <p:spPr bwMode="auto">
          <a:xfrm>
            <a:off x="1187624" y="3789040"/>
            <a:ext cx="1584176" cy="2209428"/>
          </a:xfrm>
          <a:prstGeom prst="rect">
            <a:avLst/>
          </a:prstGeom>
          <a:noFill/>
          <a:ln w="9525">
            <a:noFill/>
            <a:miter lim="800000"/>
            <a:headEnd/>
            <a:tailEnd/>
          </a:ln>
        </p:spPr>
      </p:pic>
      <p:cxnSp>
        <p:nvCxnSpPr>
          <p:cNvPr id="9" name="直線單箭頭接點 8"/>
          <p:cNvCxnSpPr/>
          <p:nvPr/>
        </p:nvCxnSpPr>
        <p:spPr>
          <a:xfrm>
            <a:off x="5868144" y="4653136"/>
            <a:ext cx="936104" cy="158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弧形 13"/>
          <p:cNvSpPr/>
          <p:nvPr/>
        </p:nvSpPr>
        <p:spPr>
          <a:xfrm rot="8966351">
            <a:off x="1524214" y="-574193"/>
            <a:ext cx="6583422" cy="7087988"/>
          </a:xfrm>
          <a:prstGeom prst="arc">
            <a:avLst>
              <a:gd name="adj1" fmla="val 15491709"/>
              <a:gd name="adj2" fmla="val 20584567"/>
            </a:avLst>
          </a:prstGeom>
          <a:ln w="38100" cmpd="sng">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Slide Number Placeholder 7"/>
          <p:cNvSpPr>
            <a:spLocks noGrp="1"/>
          </p:cNvSpPr>
          <p:nvPr>
            <p:ph type="sldNum" sz="quarter" idx="12"/>
          </p:nvPr>
        </p:nvSpPr>
        <p:spPr/>
        <p:txBody>
          <a:bodyPr/>
          <a:lstStyle/>
          <a:p>
            <a:fld id="{BB484938-4E85-4160-87EA-6CB4AA3BF6D6}" type="slidenum">
              <a:rPr lang="en-CA" smtClean="0"/>
              <a:pPr/>
              <a:t>40</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404664"/>
            <a:ext cx="8229600" cy="1872208"/>
          </a:xfrm>
        </p:spPr>
        <p:txBody>
          <a:bodyPr>
            <a:normAutofit/>
          </a:bodyPr>
          <a:lstStyle/>
          <a:p>
            <a:r>
              <a:rPr lang="zh-TW" altLang="en-US" sz="4000" b="1" dirty="0" smtClean="0"/>
              <a:t>四、 一切法空：三無性</a:t>
            </a:r>
            <a:r>
              <a:rPr lang="en-US" altLang="zh-TW" sz="4000" b="1" dirty="0" smtClean="0">
                <a:solidFill>
                  <a:srgbClr val="FF0000"/>
                </a:solidFill>
              </a:rPr>
              <a:t/>
            </a:r>
            <a:br>
              <a:rPr lang="en-US" altLang="zh-TW" sz="4000" b="1" dirty="0" smtClean="0">
                <a:solidFill>
                  <a:srgbClr val="FF0000"/>
                </a:solidFill>
              </a:rPr>
            </a:br>
            <a:r>
              <a:rPr lang="en-US" sz="4000" b="1" dirty="0"/>
              <a:t/>
            </a:r>
            <a:br>
              <a:rPr lang="en-US" sz="4000" b="1" dirty="0"/>
            </a:br>
            <a:r>
              <a:rPr lang="zh-TW" altLang="en-US" sz="3600" b="1" dirty="0"/>
              <a:t>「空」的詮</a:t>
            </a:r>
            <a:r>
              <a:rPr lang="zh-TW" altLang="en-US" sz="3600" b="1" dirty="0" smtClean="0"/>
              <a:t>釋：他</a:t>
            </a:r>
            <a:r>
              <a:rPr lang="zh-TW" altLang="en-US" sz="3600" b="1" dirty="0"/>
              <a:t>空法</a:t>
            </a:r>
            <a:r>
              <a:rPr lang="en-US" sz="3600" b="1" dirty="0"/>
              <a:t> = </a:t>
            </a:r>
            <a:r>
              <a:rPr lang="zh-TW" altLang="en-US" sz="3600" b="1" dirty="0"/>
              <a:t>去有顯空</a:t>
            </a:r>
            <a:r>
              <a:rPr lang="en-US" sz="3600" b="1" dirty="0"/>
              <a:t> </a:t>
            </a:r>
            <a:endParaRPr lang="en-CA" sz="3600" b="1" dirty="0"/>
          </a:p>
        </p:txBody>
      </p:sp>
      <p:sp>
        <p:nvSpPr>
          <p:cNvPr id="3" name="內容版面配置區 2"/>
          <p:cNvSpPr>
            <a:spLocks noGrp="1"/>
          </p:cNvSpPr>
          <p:nvPr>
            <p:ph idx="1"/>
          </p:nvPr>
        </p:nvSpPr>
        <p:spPr>
          <a:xfrm>
            <a:off x="467544" y="2753544"/>
            <a:ext cx="8229600" cy="3627784"/>
          </a:xfrm>
        </p:spPr>
        <p:txBody>
          <a:bodyPr>
            <a:normAutofit/>
          </a:bodyPr>
          <a:lstStyle/>
          <a:p>
            <a:pPr marL="0" indent="0">
              <a:buNone/>
            </a:pPr>
            <a:r>
              <a:rPr lang="zh-TW" altLang="en-US" sz="3600" b="1" dirty="0"/>
              <a:t>三性</a:t>
            </a:r>
            <a:endParaRPr lang="en-US" altLang="zh-TW" sz="3600" b="1" dirty="0"/>
          </a:p>
          <a:p>
            <a:pPr marL="342900" lvl="1" indent="0">
              <a:buNone/>
            </a:pPr>
            <a:r>
              <a:rPr lang="zh-TW" altLang="en-US" sz="3600" b="1" dirty="0"/>
              <a:t>遍計所執性</a:t>
            </a:r>
            <a:r>
              <a:rPr lang="en-US" altLang="zh-TW" sz="3600" b="1" dirty="0"/>
              <a:t>	</a:t>
            </a:r>
            <a:r>
              <a:rPr lang="en-US" altLang="zh-TW" sz="3600" b="1" dirty="0">
                <a:sym typeface="Wingdings" pitchFamily="2" charset="2"/>
              </a:rPr>
              <a:t></a:t>
            </a:r>
          </a:p>
          <a:p>
            <a:pPr marL="342900" lvl="1" indent="0">
              <a:buNone/>
            </a:pPr>
            <a:r>
              <a:rPr lang="zh-TW" altLang="en-US" sz="3600" b="1" dirty="0"/>
              <a:t>依他起性</a:t>
            </a:r>
            <a:r>
              <a:rPr lang="en-US" altLang="zh-TW" sz="3600" b="1" dirty="0"/>
              <a:t>	</a:t>
            </a:r>
            <a:r>
              <a:rPr lang="en-US" altLang="zh-TW" sz="3600" b="1" dirty="0">
                <a:sym typeface="Wingdings" pitchFamily="2" charset="2"/>
              </a:rPr>
              <a:t></a:t>
            </a:r>
            <a:endParaRPr lang="en-US" sz="3600" b="1" dirty="0"/>
          </a:p>
          <a:p>
            <a:pPr marL="342900" lvl="1" indent="0">
              <a:buNone/>
            </a:pPr>
            <a:r>
              <a:rPr lang="zh-TW" altLang="en-US" sz="3600" b="1" dirty="0"/>
              <a:t>圓成實性</a:t>
            </a:r>
            <a:r>
              <a:rPr lang="en-US" altLang="zh-TW" sz="3600" b="1" dirty="0"/>
              <a:t>	</a:t>
            </a:r>
            <a:r>
              <a:rPr lang="en-US" altLang="zh-TW" sz="3600" b="1" dirty="0">
                <a:sym typeface="Wingdings" pitchFamily="2" charset="2"/>
              </a:rPr>
              <a:t></a:t>
            </a:r>
            <a:endParaRPr lang="en-US" sz="3600" b="1" dirty="0"/>
          </a:p>
          <a:p>
            <a:endParaRPr lang="en-US" dirty="0"/>
          </a:p>
          <a:p>
            <a:pPr marL="0" indent="0">
              <a:buNone/>
            </a:pPr>
            <a:r>
              <a:rPr lang="zh-TW" altLang="en-US" sz="3600" dirty="0"/>
              <a:t>由三無性故知：一切法無自性</a:t>
            </a:r>
            <a:r>
              <a:rPr lang="en-US" sz="3600" dirty="0"/>
              <a:t>  </a:t>
            </a:r>
            <a:endParaRPr lang="en-CA" sz="3600" dirty="0"/>
          </a:p>
        </p:txBody>
      </p:sp>
      <p:sp>
        <p:nvSpPr>
          <p:cNvPr id="6" name="文字版面配置區 5"/>
          <p:cNvSpPr>
            <a:spLocks noGrp="1"/>
          </p:cNvSpPr>
          <p:nvPr>
            <p:ph type="body" sz="quarter" idx="4294967295"/>
          </p:nvPr>
        </p:nvSpPr>
        <p:spPr>
          <a:xfrm>
            <a:off x="3923928" y="2708920"/>
            <a:ext cx="3096344" cy="2304256"/>
          </a:xfrm>
        </p:spPr>
        <p:txBody>
          <a:bodyPr>
            <a:normAutofit/>
          </a:bodyPr>
          <a:lstStyle/>
          <a:p>
            <a:pPr marL="0" indent="0">
              <a:buNone/>
            </a:pPr>
            <a:r>
              <a:rPr lang="zh-TW" altLang="en-US" sz="3600" b="1" dirty="0"/>
              <a:t>三無性</a:t>
            </a:r>
            <a:endParaRPr lang="en-US" altLang="zh-TW" sz="3600" b="1" dirty="0"/>
          </a:p>
          <a:p>
            <a:pPr marL="342900" lvl="1" indent="0">
              <a:buNone/>
            </a:pPr>
            <a:r>
              <a:rPr lang="zh-TW" altLang="en-US" sz="3300" b="1" dirty="0"/>
              <a:t>相無自性性</a:t>
            </a:r>
            <a:r>
              <a:rPr lang="en-US" sz="3300" b="1" dirty="0"/>
              <a:t>   </a:t>
            </a:r>
          </a:p>
          <a:p>
            <a:pPr marL="342900" lvl="1" indent="0">
              <a:buNone/>
            </a:pPr>
            <a:r>
              <a:rPr lang="zh-TW" altLang="en-US" sz="3300" b="1" dirty="0"/>
              <a:t>生無自性性</a:t>
            </a:r>
            <a:endParaRPr lang="en-US" altLang="zh-TW" sz="3300" b="1" dirty="0"/>
          </a:p>
          <a:p>
            <a:pPr marL="342900" lvl="1" indent="0">
              <a:buNone/>
            </a:pPr>
            <a:r>
              <a:rPr lang="zh-TW" altLang="en-US" sz="3300" b="1" dirty="0"/>
              <a:t>勝義無自性性</a:t>
            </a:r>
            <a:r>
              <a:rPr lang="en-US" sz="2900" b="1" dirty="0"/>
              <a:t> </a:t>
            </a:r>
          </a:p>
          <a:p>
            <a:pPr lvl="1"/>
            <a:endParaRPr lang="en-CA" sz="3200" dirty="0"/>
          </a:p>
        </p:txBody>
      </p:sp>
      <p:sp>
        <p:nvSpPr>
          <p:cNvPr id="4" name="Slide Number Placeholder 3"/>
          <p:cNvSpPr>
            <a:spLocks noGrp="1"/>
          </p:cNvSpPr>
          <p:nvPr>
            <p:ph type="sldNum" sz="quarter" idx="12"/>
          </p:nvPr>
        </p:nvSpPr>
        <p:spPr/>
        <p:txBody>
          <a:bodyPr/>
          <a:lstStyle/>
          <a:p>
            <a:fld id="{BB484938-4E85-4160-87EA-6CB4AA3BF6D6}" type="slidenum">
              <a:rPr lang="en-CA" smtClean="0"/>
              <a:pPr/>
              <a:t>41</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 calcmode="lin" valueType="num">
                                      <p:cBhvr additive="base">
                                        <p:cTn id="3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additive="base">
                                        <p:cTn id="4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solidFill>
                  <a:srgbClr val="FF0000"/>
                </a:solidFill>
              </a:rPr>
              <a:t>第五章、轉</a:t>
            </a:r>
            <a:r>
              <a:rPr lang="zh-TW" altLang="en-US" dirty="0">
                <a:solidFill>
                  <a:srgbClr val="FF0000"/>
                </a:solidFill>
              </a:rPr>
              <a:t>依</a:t>
            </a:r>
            <a:r>
              <a:rPr lang="en-US" altLang="zh-TW" dirty="0">
                <a:solidFill>
                  <a:srgbClr val="FF0000"/>
                </a:solidFill>
              </a:rPr>
              <a:t>: </a:t>
            </a:r>
            <a:r>
              <a:rPr lang="zh-TW" altLang="en-US" dirty="0">
                <a:solidFill>
                  <a:srgbClr val="FF0000"/>
                </a:solidFill>
              </a:rPr>
              <a:t>修行的理論</a:t>
            </a:r>
            <a:endParaRPr lang="en-CA" dirty="0">
              <a:solidFill>
                <a:srgbClr val="FF0000"/>
              </a:solidFill>
            </a:endParaRPr>
          </a:p>
        </p:txBody>
      </p:sp>
      <p:sp>
        <p:nvSpPr>
          <p:cNvPr id="3" name="內容版面配置區 2"/>
          <p:cNvSpPr>
            <a:spLocks noGrp="1"/>
          </p:cNvSpPr>
          <p:nvPr>
            <p:ph idx="1"/>
          </p:nvPr>
        </p:nvSpPr>
        <p:spPr>
          <a:xfrm>
            <a:off x="179512" y="1690688"/>
            <a:ext cx="8784976" cy="4834655"/>
          </a:xfrm>
        </p:spPr>
        <p:txBody>
          <a:bodyPr>
            <a:noAutofit/>
          </a:bodyPr>
          <a:lstStyle/>
          <a:p>
            <a:pPr marL="566928" indent="-566928"/>
            <a:r>
              <a:rPr lang="zh-TW" altLang="en-US" dirty="0"/>
              <a:t>轉一切所知依</a:t>
            </a:r>
            <a:endParaRPr lang="en-US" dirty="0"/>
          </a:p>
          <a:p>
            <a:pPr marL="566928" indent="-566928">
              <a:buClr>
                <a:schemeClr val="tx1"/>
              </a:buClr>
            </a:pPr>
            <a:r>
              <a:rPr lang="zh-TW" altLang="en-US" dirty="0"/>
              <a:t>轉識成智</a:t>
            </a:r>
            <a:r>
              <a:rPr lang="en-US" dirty="0"/>
              <a:t>        </a:t>
            </a:r>
          </a:p>
          <a:p>
            <a:pPr marL="909828" lvl="2" indent="-566928">
              <a:buClr>
                <a:schemeClr val="tx1"/>
              </a:buClr>
            </a:pPr>
            <a:r>
              <a:rPr lang="zh-TW" altLang="en-US" dirty="0"/>
              <a:t>轉阿賴耶識 </a:t>
            </a:r>
            <a:r>
              <a:rPr lang="zh-TW" altLang="en-US" dirty="0">
                <a:sym typeface="Wingdings"/>
              </a:rPr>
              <a:t>大</a:t>
            </a:r>
            <a:r>
              <a:rPr lang="zh-TW" altLang="en-US" dirty="0"/>
              <a:t>圓鏡智 </a:t>
            </a:r>
            <a:r>
              <a:rPr lang="en-US" altLang="zh-TW" dirty="0"/>
              <a:t>(</a:t>
            </a:r>
            <a:r>
              <a:rPr lang="en-US" i="1" dirty="0" err="1"/>
              <a:t>ādaśajñ</a:t>
            </a:r>
            <a:r>
              <a:rPr lang="en-CA" i="1" dirty="0" err="1"/>
              <a:t>ā</a:t>
            </a:r>
            <a:r>
              <a:rPr lang="en-US" i="1" dirty="0" err="1"/>
              <a:t>na</a:t>
            </a:r>
            <a:r>
              <a:rPr lang="en-US" dirty="0"/>
              <a:t>)</a:t>
            </a:r>
            <a:r>
              <a:rPr lang="en-US" i="1" dirty="0"/>
              <a:t> </a:t>
            </a:r>
            <a:r>
              <a:rPr lang="zh-TW" altLang="en-US" i="1" dirty="0"/>
              <a:t>或</a:t>
            </a:r>
            <a:r>
              <a:rPr lang="en-US" i="1" dirty="0"/>
              <a:t>  </a:t>
            </a:r>
            <a:r>
              <a:rPr lang="zh-TW" altLang="en-US" dirty="0"/>
              <a:t>無垢識</a:t>
            </a:r>
            <a:r>
              <a:rPr lang="en-US" altLang="zh-TW" dirty="0"/>
              <a:t>(</a:t>
            </a:r>
            <a:r>
              <a:rPr lang="en-CA" i="1" dirty="0" err="1"/>
              <a:t>amalavijñāna</a:t>
            </a:r>
            <a:r>
              <a:rPr lang="en-US" altLang="zh-TW" dirty="0"/>
              <a:t>)</a:t>
            </a:r>
            <a:endParaRPr lang="en-US" altLang="zh-TW" i="1" dirty="0"/>
          </a:p>
          <a:p>
            <a:pPr marL="909828" lvl="2" indent="-566928">
              <a:buClr>
                <a:schemeClr val="tx1"/>
              </a:buClr>
            </a:pPr>
            <a:r>
              <a:rPr lang="zh-TW" altLang="en-US" dirty="0"/>
              <a:t>染末那識</a:t>
            </a:r>
            <a:r>
              <a:rPr lang="zh-TW" altLang="en-US" i="1" dirty="0"/>
              <a:t> </a:t>
            </a:r>
            <a:r>
              <a:rPr lang="zh-TW" altLang="en-US" i="1" dirty="0">
                <a:sym typeface="Wingdings"/>
              </a:rPr>
              <a:t> </a:t>
            </a:r>
            <a:r>
              <a:rPr lang="zh-TW" altLang="en-US" dirty="0"/>
              <a:t>平等性智</a:t>
            </a:r>
            <a:r>
              <a:rPr lang="zh-TW" altLang="en-US" i="1" dirty="0"/>
              <a:t> </a:t>
            </a:r>
            <a:r>
              <a:rPr lang="en-US" altLang="zh-TW" dirty="0"/>
              <a:t>(</a:t>
            </a:r>
            <a:r>
              <a:rPr lang="en-US" i="1" dirty="0" err="1"/>
              <a:t>samatajñ</a:t>
            </a:r>
            <a:r>
              <a:rPr lang="en-CA" i="1" dirty="0" err="1"/>
              <a:t>ā</a:t>
            </a:r>
            <a:r>
              <a:rPr lang="en-US" i="1" dirty="0" err="1"/>
              <a:t>na</a:t>
            </a:r>
            <a:r>
              <a:rPr lang="en-US" altLang="zh-TW" dirty="0"/>
              <a:t>)</a:t>
            </a:r>
            <a:r>
              <a:rPr lang="en-US" altLang="zh-TW" i="1" dirty="0"/>
              <a:t> </a:t>
            </a:r>
            <a:r>
              <a:rPr lang="en-US" i="1" dirty="0"/>
              <a:t> </a:t>
            </a:r>
          </a:p>
          <a:p>
            <a:pPr marL="909828" lvl="2" indent="-566928">
              <a:buClr>
                <a:schemeClr val="tx1"/>
              </a:buClr>
            </a:pPr>
            <a:r>
              <a:rPr lang="zh-TW" altLang="en-US" sz="3200" dirty="0"/>
              <a:t>第六識</a:t>
            </a:r>
            <a:r>
              <a:rPr lang="en-US" sz="3200" dirty="0"/>
              <a:t> </a:t>
            </a:r>
            <a:r>
              <a:rPr lang="en-US" altLang="zh-TW" sz="3200" dirty="0">
                <a:sym typeface="Wingdings"/>
              </a:rPr>
              <a:t></a:t>
            </a:r>
            <a:r>
              <a:rPr lang="zh-TW" altLang="en-US" sz="3200" dirty="0">
                <a:sym typeface="Wingdings"/>
              </a:rPr>
              <a:t> </a:t>
            </a:r>
            <a:r>
              <a:rPr lang="zh-TW" altLang="en-US" sz="3200" dirty="0"/>
              <a:t>妙觀察知智</a:t>
            </a:r>
            <a:r>
              <a:rPr lang="zh-TW" altLang="en-US" sz="3200" i="1" dirty="0"/>
              <a:t> </a:t>
            </a:r>
            <a:r>
              <a:rPr lang="en-US" altLang="zh-TW" sz="3200" dirty="0"/>
              <a:t>(</a:t>
            </a:r>
            <a:r>
              <a:rPr lang="en-US" sz="3200" i="1" dirty="0" err="1"/>
              <a:t>pratyavekṣanājñ</a:t>
            </a:r>
            <a:r>
              <a:rPr lang="en-CA" sz="3200" i="1" dirty="0" err="1"/>
              <a:t>ā</a:t>
            </a:r>
            <a:r>
              <a:rPr lang="en-US" sz="3200" i="1" dirty="0" err="1"/>
              <a:t>na</a:t>
            </a:r>
            <a:r>
              <a:rPr lang="en-US" sz="3200" dirty="0"/>
              <a:t>)</a:t>
            </a:r>
            <a:endParaRPr lang="en-US" dirty="0"/>
          </a:p>
          <a:p>
            <a:pPr marL="909828" lvl="2" indent="-566928">
              <a:buClr>
                <a:schemeClr val="tx1"/>
              </a:buClr>
            </a:pPr>
            <a:r>
              <a:rPr lang="zh-TW" altLang="en-US" sz="3200" dirty="0"/>
              <a:t>前五識</a:t>
            </a:r>
            <a:r>
              <a:rPr lang="en-US" sz="3200" i="1" dirty="0"/>
              <a:t> </a:t>
            </a:r>
            <a:r>
              <a:rPr lang="en-US" altLang="zh-TW" sz="3200" i="1" dirty="0">
                <a:sym typeface="Wingdings"/>
              </a:rPr>
              <a:t></a:t>
            </a:r>
            <a:r>
              <a:rPr lang="en-US" sz="3200" i="1" dirty="0"/>
              <a:t> </a:t>
            </a:r>
            <a:r>
              <a:rPr lang="zh-TW" altLang="en-US" sz="3200" dirty="0"/>
              <a:t>成所作智 </a:t>
            </a:r>
            <a:r>
              <a:rPr lang="en-US" altLang="zh-TW" sz="3200" dirty="0"/>
              <a:t>(</a:t>
            </a:r>
            <a:r>
              <a:rPr lang="en-US" sz="3200" i="1" dirty="0" err="1"/>
              <a:t>kṛtyānusthānajñ</a:t>
            </a:r>
            <a:r>
              <a:rPr lang="en-CA" sz="3200" i="1" dirty="0" err="1"/>
              <a:t>ā</a:t>
            </a:r>
            <a:r>
              <a:rPr lang="en-US" sz="3200" i="1" dirty="0" err="1"/>
              <a:t>na</a:t>
            </a:r>
            <a:r>
              <a:rPr lang="en-US" sz="3200" dirty="0"/>
              <a:t>)</a:t>
            </a:r>
            <a:r>
              <a:rPr lang="en-US" sz="3200" i="1" dirty="0"/>
              <a:t> </a:t>
            </a:r>
            <a:endParaRPr lang="en-CA" sz="3200" dirty="0"/>
          </a:p>
        </p:txBody>
      </p:sp>
      <p:sp>
        <p:nvSpPr>
          <p:cNvPr id="4" name="Slide Number Placeholder 3"/>
          <p:cNvSpPr>
            <a:spLocks noGrp="1"/>
          </p:cNvSpPr>
          <p:nvPr>
            <p:ph type="sldNum" sz="quarter" idx="12"/>
          </p:nvPr>
        </p:nvSpPr>
        <p:spPr/>
        <p:txBody>
          <a:bodyPr/>
          <a:lstStyle/>
          <a:p>
            <a:fld id="{BB484938-4E85-4160-87EA-6CB4AA3BF6D6}" type="slidenum">
              <a:rPr lang="en-CA" smtClean="0"/>
              <a:pPr/>
              <a:t>42</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94122"/>
          </a:xfrm>
        </p:spPr>
        <p:txBody>
          <a:bodyPr>
            <a:normAutofit/>
          </a:bodyPr>
          <a:lstStyle/>
          <a:p>
            <a:r>
              <a:rPr lang="zh-TW" altLang="en-US" b="1" dirty="0"/>
              <a:t>過程：從染到淨</a:t>
            </a:r>
            <a:r>
              <a:rPr lang="en-US" b="1" dirty="0"/>
              <a:t> </a:t>
            </a:r>
            <a:endParaRPr lang="en-CA" sz="4000" dirty="0"/>
          </a:p>
        </p:txBody>
      </p:sp>
      <p:sp>
        <p:nvSpPr>
          <p:cNvPr id="10" name="內容版面配置區 9"/>
          <p:cNvSpPr>
            <a:spLocks noGrp="1"/>
          </p:cNvSpPr>
          <p:nvPr>
            <p:ph idx="1"/>
          </p:nvPr>
        </p:nvSpPr>
        <p:spPr>
          <a:xfrm>
            <a:off x="611560" y="2492896"/>
            <a:ext cx="2448272" cy="2376264"/>
          </a:xfrm>
          <a:prstGeom prst="ellipse">
            <a:avLst/>
          </a:prstGeom>
          <a:solidFill>
            <a:srgbClr val="FF0000">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buNone/>
            </a:pPr>
            <a:r>
              <a:rPr lang="zh-TW" altLang="en-US" b="1" dirty="0">
                <a:solidFill>
                  <a:schemeClr val="tx1"/>
                </a:solidFill>
              </a:rPr>
              <a:t>末那識</a:t>
            </a:r>
            <a:r>
              <a:rPr lang="en-US" altLang="zh-TW" b="1" dirty="0">
                <a:solidFill>
                  <a:schemeClr val="tx1"/>
                </a:solidFill>
              </a:rPr>
              <a:t>(</a:t>
            </a:r>
            <a:r>
              <a:rPr lang="zh-TW" altLang="en-US" b="1" dirty="0">
                <a:solidFill>
                  <a:schemeClr val="tx1"/>
                </a:solidFill>
              </a:rPr>
              <a:t>我</a:t>
            </a:r>
            <a:r>
              <a:rPr lang="en-US" altLang="zh-TW" b="1" dirty="0">
                <a:solidFill>
                  <a:schemeClr val="tx1"/>
                </a:solidFill>
              </a:rPr>
              <a:t>)</a:t>
            </a:r>
            <a:endParaRPr lang="en-US" b="1" dirty="0">
              <a:solidFill>
                <a:schemeClr val="tx1"/>
              </a:solidFill>
            </a:endParaRPr>
          </a:p>
        </p:txBody>
      </p:sp>
      <p:sp>
        <p:nvSpPr>
          <p:cNvPr id="4" name="橢圓 3"/>
          <p:cNvSpPr/>
          <p:nvPr/>
        </p:nvSpPr>
        <p:spPr>
          <a:xfrm>
            <a:off x="611560" y="2564904"/>
            <a:ext cx="2448272" cy="23042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schemeClr val="tx1"/>
              </a:solidFill>
            </a:endParaRPr>
          </a:p>
          <a:p>
            <a:pPr algn="ctr"/>
            <a:r>
              <a:rPr lang="zh-TW" altLang="en-US" sz="2800" b="1" i="1" dirty="0">
                <a:solidFill>
                  <a:schemeClr val="tx1"/>
                </a:solidFill>
              </a:rPr>
              <a:t>阿賴耶識</a:t>
            </a:r>
            <a:endParaRPr lang="en-US" altLang="zh-TW" sz="2800" b="1" i="1" dirty="0">
              <a:solidFill>
                <a:schemeClr val="tx1"/>
              </a:solidFill>
            </a:endParaRPr>
          </a:p>
          <a:p>
            <a:pPr algn="ctr"/>
            <a:endParaRPr lang="en-US" sz="2800" b="1" i="1" dirty="0">
              <a:solidFill>
                <a:schemeClr val="tx1"/>
              </a:solidFill>
            </a:endParaRPr>
          </a:p>
        </p:txBody>
      </p:sp>
      <p:sp>
        <p:nvSpPr>
          <p:cNvPr id="5" name="圓角矩形 4"/>
          <p:cNvSpPr/>
          <p:nvPr/>
        </p:nvSpPr>
        <p:spPr>
          <a:xfrm>
            <a:off x="3563888" y="3356992"/>
            <a:ext cx="129614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tx1"/>
                </a:solidFill>
              </a:rPr>
              <a:t>內心</a:t>
            </a:r>
            <a:endParaRPr lang="en-CA" sz="3600" b="1" dirty="0">
              <a:solidFill>
                <a:schemeClr val="tx1"/>
              </a:solidFill>
            </a:endParaRPr>
          </a:p>
        </p:txBody>
      </p:sp>
      <p:sp>
        <p:nvSpPr>
          <p:cNvPr id="6" name="圓角矩形 5"/>
          <p:cNvSpPr/>
          <p:nvPr/>
        </p:nvSpPr>
        <p:spPr>
          <a:xfrm>
            <a:off x="5652120" y="3356992"/>
            <a:ext cx="129614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tx1"/>
                </a:solidFill>
              </a:rPr>
              <a:t>外境</a:t>
            </a:r>
            <a:endParaRPr lang="en-CA" sz="3600" b="1" dirty="0">
              <a:solidFill>
                <a:schemeClr val="tx1"/>
              </a:solidFill>
            </a:endParaRPr>
          </a:p>
        </p:txBody>
      </p:sp>
      <p:sp>
        <p:nvSpPr>
          <p:cNvPr id="9" name="弧形 8"/>
          <p:cNvSpPr/>
          <p:nvPr/>
        </p:nvSpPr>
        <p:spPr>
          <a:xfrm rot="399488">
            <a:off x="2951684" y="1959418"/>
            <a:ext cx="3338345" cy="2055006"/>
          </a:xfrm>
          <a:prstGeom prst="arc">
            <a:avLst>
              <a:gd name="adj1" fmla="val 14779488"/>
              <a:gd name="adj2" fmla="val 21599419"/>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內容版面配置區 9"/>
          <p:cNvSpPr txBox="1">
            <a:spLocks/>
          </p:cNvSpPr>
          <p:nvPr/>
        </p:nvSpPr>
        <p:spPr>
          <a:xfrm>
            <a:off x="539552" y="2492896"/>
            <a:ext cx="2520280" cy="23762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a:bodyPr>
          <a:lstStyle/>
          <a:p>
            <a:pPr marL="342900" lvl="0" indent="-342900" algn="ctr">
              <a:spcBef>
                <a:spcPct val="20000"/>
              </a:spcBef>
              <a:buClr>
                <a:schemeClr val="accent1"/>
              </a:buClr>
              <a:buSzPct val="50000"/>
              <a:buFont typeface="Wingdings 2"/>
              <a:buChar char=""/>
            </a:pPr>
            <a:endParaRPr lang="en-US" sz="2000" b="1" i="1" dirty="0">
              <a:solidFill>
                <a:schemeClr val="tx1"/>
              </a:solidFill>
            </a:endParaRPr>
          </a:p>
          <a:p>
            <a:pPr marL="342900" lvl="0" indent="-342900" algn="ctr">
              <a:spcBef>
                <a:spcPct val="20000"/>
              </a:spcBef>
              <a:buClr>
                <a:schemeClr val="accent1"/>
              </a:buClr>
              <a:buSzPct val="50000"/>
            </a:pPr>
            <a:r>
              <a:rPr kumimoji="0" lang="zh-TW" altLang="en-US" sz="3200" b="1" i="0" u="none" strike="noStrike" kern="1200" cap="none" spc="0" normalizeH="0" baseline="0" noProof="0" dirty="0">
                <a:ln>
                  <a:noFill/>
                </a:ln>
                <a:solidFill>
                  <a:srgbClr val="FF0000"/>
                </a:solidFill>
                <a:effectLst/>
                <a:uLnTx/>
                <a:uFillTx/>
                <a:latin typeface="+mn-lt"/>
                <a:ea typeface="+mn-ea"/>
                <a:cs typeface="+mn-cs"/>
              </a:rPr>
              <a:t>阿賴耶</a:t>
            </a:r>
            <a:endParaRPr kumimoji="0" lang="en-CA" altLang="zh-TW" sz="3200" b="1" i="0" u="none" strike="noStrike" kern="1200" cap="none" spc="0" normalizeH="0" baseline="0" noProof="0" dirty="0">
              <a:ln>
                <a:noFill/>
              </a:ln>
              <a:solidFill>
                <a:srgbClr val="FF0000"/>
              </a:solidFill>
              <a:effectLst/>
              <a:uLnTx/>
              <a:uFillTx/>
              <a:latin typeface="+mn-lt"/>
              <a:ea typeface="+mn-ea"/>
              <a:cs typeface="+mn-cs"/>
            </a:endParaRPr>
          </a:p>
          <a:p>
            <a:pPr marL="342900" lvl="0" indent="-342900" algn="ctr">
              <a:spcBef>
                <a:spcPct val="20000"/>
              </a:spcBef>
              <a:buClr>
                <a:schemeClr val="accent1"/>
              </a:buClr>
              <a:buSzPct val="50000"/>
            </a:pPr>
            <a:r>
              <a:rPr kumimoji="0" lang="zh-TW" altLang="en-US" sz="3200" b="1" i="0" u="none" strike="noStrike" kern="1200" cap="none" spc="0" normalizeH="0" baseline="0" noProof="0" dirty="0">
                <a:ln>
                  <a:noFill/>
                </a:ln>
                <a:solidFill>
                  <a:schemeClr val="accent1"/>
                </a:solidFill>
                <a:effectLst/>
                <a:uLnTx/>
                <a:uFillTx/>
                <a:latin typeface="+mn-lt"/>
                <a:ea typeface="+mn-ea"/>
                <a:cs typeface="+mn-cs"/>
              </a:rPr>
              <a:t>無垢識</a:t>
            </a:r>
            <a:endParaRPr kumimoji="0" lang="en-US" altLang="zh-TW" sz="3200" b="1" i="0" u="none" strike="noStrike" kern="1200" cap="none" spc="0" normalizeH="0" baseline="0" noProof="0" dirty="0">
              <a:ln>
                <a:noFill/>
              </a:ln>
              <a:solidFill>
                <a:schemeClr val="accent1"/>
              </a:solidFill>
              <a:effectLst/>
              <a:uLnTx/>
              <a:uFillTx/>
              <a:latin typeface="+mn-lt"/>
              <a:ea typeface="+mn-ea"/>
              <a:cs typeface="+mn-cs"/>
            </a:endParaRPr>
          </a:p>
          <a:p>
            <a:pPr marL="342900" lvl="0" indent="-342900" algn="ctr">
              <a:spcBef>
                <a:spcPct val="20000"/>
              </a:spcBef>
              <a:buClr>
                <a:schemeClr val="accent1"/>
              </a:buClr>
              <a:buSzPct val="50000"/>
            </a:pP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12" name="圓角矩形 11"/>
          <p:cNvSpPr/>
          <p:nvPr/>
        </p:nvSpPr>
        <p:spPr>
          <a:xfrm>
            <a:off x="7596336" y="3140968"/>
            <a:ext cx="1296144" cy="1584176"/>
          </a:xfrm>
          <a:prstGeom prst="roundRect">
            <a:avLst/>
          </a:prstGeom>
          <a:solidFill>
            <a:schemeClr val="bg2">
              <a:lumMod val="75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清淨法界</a:t>
            </a:r>
            <a:r>
              <a:rPr lang="zh-TW" altLang="en-US" sz="3600" b="1" dirty="0">
                <a:solidFill>
                  <a:schemeClr val="tx1"/>
                </a:solidFill>
              </a:rPr>
              <a:t>佛法</a:t>
            </a:r>
            <a:endParaRPr lang="en-CA" sz="3600" b="1" dirty="0">
              <a:solidFill>
                <a:schemeClr val="tx1"/>
              </a:solidFill>
            </a:endParaRPr>
          </a:p>
        </p:txBody>
      </p:sp>
      <p:cxnSp>
        <p:nvCxnSpPr>
          <p:cNvPr id="14" name="直線單箭頭接點 13"/>
          <p:cNvCxnSpPr/>
          <p:nvPr/>
        </p:nvCxnSpPr>
        <p:spPr>
          <a:xfrm>
            <a:off x="4932040" y="3861048"/>
            <a:ext cx="648072" cy="158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弧形 16"/>
          <p:cNvSpPr/>
          <p:nvPr/>
        </p:nvSpPr>
        <p:spPr>
          <a:xfrm rot="18317209">
            <a:off x="1286404" y="2276069"/>
            <a:ext cx="1962681" cy="728203"/>
          </a:xfrm>
          <a:prstGeom prst="arc">
            <a:avLst>
              <a:gd name="adj1" fmla="val 16538472"/>
              <a:gd name="adj2" fmla="val 20845668"/>
            </a:avLst>
          </a:prstGeom>
          <a:ln w="63500" cmpd="sng">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 name="弧形 18"/>
          <p:cNvSpPr/>
          <p:nvPr/>
        </p:nvSpPr>
        <p:spPr>
          <a:xfrm rot="20980064">
            <a:off x="2121503" y="434968"/>
            <a:ext cx="2396762" cy="5009649"/>
          </a:xfrm>
          <a:prstGeom prst="arc">
            <a:avLst>
              <a:gd name="adj1" fmla="val 3876983"/>
              <a:gd name="adj2" fmla="val 5038696"/>
            </a:avLst>
          </a:prstGeom>
          <a:ln w="38100" cmpd="sng">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 name="弧形 19"/>
          <p:cNvSpPr/>
          <p:nvPr/>
        </p:nvSpPr>
        <p:spPr>
          <a:xfrm rot="9695929">
            <a:off x="2000448" y="4119334"/>
            <a:ext cx="993010" cy="1660892"/>
          </a:xfrm>
          <a:prstGeom prst="arc">
            <a:avLst>
              <a:gd name="adj1" fmla="val 17109694"/>
              <a:gd name="adj2" fmla="val 1498549"/>
            </a:avLst>
          </a:prstGeom>
          <a:ln w="63500" cmpd="sng">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 name="橢圓 20"/>
          <p:cNvSpPr/>
          <p:nvPr/>
        </p:nvSpPr>
        <p:spPr>
          <a:xfrm>
            <a:off x="2699792" y="5229200"/>
            <a:ext cx="1656184" cy="1224136"/>
          </a:xfrm>
          <a:prstGeom prst="ellipse">
            <a:avLst/>
          </a:prstGeom>
          <a:solidFill>
            <a:schemeClr val="bg2">
              <a:lumMod val="75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solidFill>
              </a:rPr>
              <a:t>清淨種子</a:t>
            </a:r>
            <a:endParaRPr lang="en-CA" sz="3200" b="1" dirty="0">
              <a:solidFill>
                <a:schemeClr val="tx1"/>
              </a:solidFill>
            </a:endParaRPr>
          </a:p>
        </p:txBody>
      </p:sp>
      <p:sp>
        <p:nvSpPr>
          <p:cNvPr id="22" name="內容版面配置區 9"/>
          <p:cNvSpPr txBox="1">
            <a:spLocks/>
          </p:cNvSpPr>
          <p:nvPr/>
        </p:nvSpPr>
        <p:spPr>
          <a:xfrm>
            <a:off x="2699792" y="1124744"/>
            <a:ext cx="1512168" cy="1440160"/>
          </a:xfrm>
          <a:prstGeom prst="ellipse">
            <a:avLst/>
          </a:prstGeom>
          <a:solidFill>
            <a:srgbClr val="FF00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oAutofit/>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50000"/>
              <a:tabLst/>
              <a:defRPr/>
            </a:pPr>
            <a:r>
              <a:rPr kumimoji="0" lang="zh-TW" altLang="en-US" sz="2800" b="1" i="0" u="none" strike="noStrike" kern="1200" cap="none" spc="0" normalizeH="0" baseline="0" noProof="0" dirty="0">
                <a:ln>
                  <a:noFill/>
                </a:ln>
                <a:solidFill>
                  <a:schemeClr val="tx1"/>
                </a:solidFill>
                <a:effectLst/>
                <a:uLnTx/>
                <a:uFillTx/>
                <a:latin typeface="+mn-lt"/>
                <a:ea typeface="+mn-ea"/>
                <a:cs typeface="+mn-cs"/>
              </a:rPr>
              <a:t>有漏</a:t>
            </a:r>
            <a:endParaRPr kumimoji="0" lang="en-US" altLang="zh-TW" sz="28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
                <a:schemeClr val="accent1"/>
              </a:buClr>
              <a:buSzPct val="50000"/>
              <a:tabLst/>
              <a:defRPr/>
            </a:pPr>
            <a:r>
              <a:rPr kumimoji="0" lang="zh-TW" altLang="en-US" sz="2800" b="1" i="0" u="none" strike="noStrike" kern="1200" cap="none" spc="0" normalizeH="0" baseline="0" noProof="0" dirty="0">
                <a:ln>
                  <a:noFill/>
                </a:ln>
                <a:solidFill>
                  <a:schemeClr val="tx1"/>
                </a:solidFill>
                <a:effectLst/>
                <a:uLnTx/>
                <a:uFillTx/>
                <a:latin typeface="+mn-lt"/>
                <a:ea typeface="+mn-ea"/>
                <a:cs typeface="+mn-cs"/>
              </a:rPr>
              <a:t>種子</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cxnSp>
        <p:nvCxnSpPr>
          <p:cNvPr id="23" name="直線單箭頭接點 22"/>
          <p:cNvCxnSpPr/>
          <p:nvPr/>
        </p:nvCxnSpPr>
        <p:spPr>
          <a:xfrm flipH="1" flipV="1">
            <a:off x="6948264" y="3933056"/>
            <a:ext cx="656456" cy="8384"/>
          </a:xfrm>
          <a:prstGeom prst="straightConnector1">
            <a:avLst/>
          </a:prstGeom>
          <a:ln w="50800" cmpd="sng">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5" name="弧形 24"/>
          <p:cNvSpPr/>
          <p:nvPr/>
        </p:nvSpPr>
        <p:spPr>
          <a:xfrm rot="2871834">
            <a:off x="2619736" y="2339018"/>
            <a:ext cx="1889628" cy="816924"/>
          </a:xfrm>
          <a:prstGeom prst="arc">
            <a:avLst>
              <a:gd name="adj1" fmla="val 15900199"/>
              <a:gd name="adj2" fmla="val 21039047"/>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26" name="直線單箭頭接點 22"/>
          <p:cNvCxnSpPr/>
          <p:nvPr/>
        </p:nvCxnSpPr>
        <p:spPr>
          <a:xfrm flipH="1" flipV="1">
            <a:off x="4932040" y="4077072"/>
            <a:ext cx="656456" cy="8384"/>
          </a:xfrm>
          <a:prstGeom prst="straightConnector1">
            <a:avLst/>
          </a:prstGeom>
          <a:ln w="50800" cmpd="sng">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BB484938-4E85-4160-87EA-6CB4AA3BF6D6}" type="slidenum">
              <a:rPr lang="en-CA" smtClean="0"/>
              <a:pPr/>
              <a:t>43</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bg/>
                                          </p:spTgt>
                                        </p:tgtEl>
                                        <p:attrNameLst>
                                          <p:attrName>style.visibility</p:attrName>
                                        </p:attrNameLst>
                                      </p:cBhvr>
                                      <p:to>
                                        <p:strVal val="visible"/>
                                      </p:to>
                                    </p:set>
                                    <p:animEffect transition="in" filter="fade">
                                      <p:cBhvr>
                                        <p:cTn id="17" dur="500"/>
                                        <p:tgtEl>
                                          <p:spTgt spid="10">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500"/>
                                        <p:tgtEl>
                                          <p:spTgt spid="1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animBg="1"/>
      <p:bldP spid="4" grpId="0" animBg="1"/>
      <p:bldP spid="5" grpId="0" animBg="1"/>
      <p:bldP spid="6" grpId="0" animBg="1"/>
      <p:bldP spid="9" grpId="0" animBg="1"/>
      <p:bldP spid="11" grpId="0" animBg="1"/>
      <p:bldP spid="12" grpId="0" animBg="1"/>
      <p:bldP spid="17" grpId="0" animBg="1"/>
      <p:bldP spid="19" grpId="0" animBg="1"/>
      <p:bldP spid="20" grpId="0" animBg="1"/>
      <p:bldP spid="21" grpId="0" animBg="1"/>
      <p:bldP spid="22" grpId="0" animBg="1"/>
      <p:bldP spid="2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36104"/>
          </a:xfrm>
        </p:spPr>
        <p:txBody>
          <a:bodyPr>
            <a:normAutofit/>
          </a:bodyPr>
          <a:lstStyle/>
          <a:p>
            <a:r>
              <a:rPr lang="zh-TW" altLang="en-US" dirty="0"/>
              <a:t>修行方法</a:t>
            </a:r>
            <a:endParaRPr lang="en-CA" dirty="0"/>
          </a:p>
        </p:txBody>
      </p:sp>
      <p:sp>
        <p:nvSpPr>
          <p:cNvPr id="3" name="Content Placeholder 2"/>
          <p:cNvSpPr>
            <a:spLocks noGrp="1"/>
          </p:cNvSpPr>
          <p:nvPr>
            <p:ph idx="1"/>
          </p:nvPr>
        </p:nvSpPr>
        <p:spPr>
          <a:xfrm>
            <a:off x="457200" y="1196752"/>
            <a:ext cx="8229600" cy="5256584"/>
          </a:xfrm>
        </p:spPr>
        <p:txBody>
          <a:bodyPr>
            <a:normAutofit lnSpcReduction="10000"/>
          </a:bodyPr>
          <a:lstStyle/>
          <a:p>
            <a:pPr>
              <a:lnSpc>
                <a:spcPct val="150000"/>
              </a:lnSpc>
            </a:pPr>
            <a:r>
              <a:rPr lang="zh-TW" altLang="en-US" sz="4400" dirty="0"/>
              <a:t>依識有所得，境無所得生</a:t>
            </a:r>
            <a:endParaRPr lang="en-US" altLang="zh-TW" sz="4400" dirty="0"/>
          </a:p>
          <a:p>
            <a:pPr>
              <a:lnSpc>
                <a:spcPct val="150000"/>
              </a:lnSpc>
            </a:pPr>
            <a:r>
              <a:rPr lang="zh-TW" altLang="en-US" sz="4400" dirty="0"/>
              <a:t>依境無所得，識無所得生</a:t>
            </a:r>
            <a:endParaRPr lang="en-US" altLang="zh-TW" sz="4400" dirty="0"/>
          </a:p>
          <a:p>
            <a:pPr>
              <a:lnSpc>
                <a:spcPct val="150000"/>
              </a:lnSpc>
            </a:pPr>
            <a:r>
              <a:rPr lang="zh-TW" altLang="en-US" sz="4400" dirty="0"/>
              <a:t>由識有得性，亦成無所得 </a:t>
            </a:r>
            <a:endParaRPr lang="en-US" altLang="zh-TW" sz="4400" dirty="0"/>
          </a:p>
          <a:p>
            <a:pPr>
              <a:lnSpc>
                <a:spcPct val="150000"/>
              </a:lnSpc>
            </a:pPr>
            <a:r>
              <a:rPr lang="zh-TW" altLang="en-US" sz="4400" dirty="0"/>
              <a:t>故知二有得，無得性平等</a:t>
            </a:r>
            <a:endParaRPr lang="en-US" altLang="zh-TW" sz="4400" dirty="0"/>
          </a:p>
          <a:p>
            <a:pPr>
              <a:lnSpc>
                <a:spcPct val="150000"/>
              </a:lnSpc>
              <a:buNone/>
            </a:pPr>
            <a:r>
              <a:rPr lang="zh-TW" altLang="en-US" sz="4400" dirty="0"/>
              <a:t>結論：一切法空無所得</a:t>
            </a:r>
            <a:endParaRPr lang="en-CA" sz="4400" dirty="0"/>
          </a:p>
        </p:txBody>
      </p:sp>
      <p:sp>
        <p:nvSpPr>
          <p:cNvPr id="4" name="Slide Number Placeholder 3"/>
          <p:cNvSpPr>
            <a:spLocks noGrp="1"/>
          </p:cNvSpPr>
          <p:nvPr>
            <p:ph type="sldNum" sz="quarter" idx="12"/>
          </p:nvPr>
        </p:nvSpPr>
        <p:spPr/>
        <p:txBody>
          <a:bodyPr/>
          <a:lstStyle/>
          <a:p>
            <a:fld id="{BB484938-4E85-4160-87EA-6CB4AA3BF6D6}" type="slidenum">
              <a:rPr lang="en-CA" smtClean="0"/>
              <a:pPr/>
              <a:t>44</a:t>
            </a:fld>
            <a:endParaRPr lang="en-CA"/>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36104"/>
          </a:xfrm>
        </p:spPr>
        <p:txBody>
          <a:bodyPr/>
          <a:lstStyle/>
          <a:p>
            <a:r>
              <a:rPr lang="zh-TW" altLang="en-US" b="1" dirty="0"/>
              <a:t>總說</a:t>
            </a:r>
            <a:endParaRPr lang="en-CA" b="1" dirty="0"/>
          </a:p>
        </p:txBody>
      </p:sp>
      <p:sp>
        <p:nvSpPr>
          <p:cNvPr id="3" name="Content Placeholder 2"/>
          <p:cNvSpPr>
            <a:spLocks noGrp="1"/>
          </p:cNvSpPr>
          <p:nvPr>
            <p:ph idx="1"/>
          </p:nvPr>
        </p:nvSpPr>
        <p:spPr/>
        <p:txBody>
          <a:bodyPr/>
          <a:lstStyle/>
          <a:p>
            <a:pPr marL="566928" indent="-566928"/>
            <a:r>
              <a:rPr lang="en-US" dirty="0"/>
              <a:t>唯識學派將上述的過程分為五個皆段：</a:t>
            </a:r>
          </a:p>
          <a:p>
            <a:pPr marL="909828" lvl="2" indent="-566928"/>
            <a:r>
              <a:rPr lang="en-US" dirty="0"/>
              <a:t>資糧位</a:t>
            </a:r>
            <a:r>
              <a:rPr lang="zh-TW" altLang="en-US" dirty="0"/>
              <a:t>：</a:t>
            </a:r>
            <a:r>
              <a:rPr lang="en-US" dirty="0"/>
              <a:t>知見上的深信理解</a:t>
            </a:r>
            <a:r>
              <a:rPr lang="zh-TW" altLang="en-US" dirty="0"/>
              <a:t>和六度四攝</a:t>
            </a:r>
            <a:endParaRPr lang="en-US" dirty="0"/>
          </a:p>
          <a:p>
            <a:pPr marL="909828" lvl="2" indent="-566928"/>
            <a:r>
              <a:rPr lang="en-US" dirty="0"/>
              <a:t>加行位</a:t>
            </a:r>
            <a:r>
              <a:rPr lang="zh-TW" altLang="en-US" dirty="0"/>
              <a:t>：</a:t>
            </a:r>
            <a:r>
              <a:rPr lang="en-US" dirty="0"/>
              <a:t>依定起觀，漸能伏除能取所取</a:t>
            </a:r>
          </a:p>
          <a:p>
            <a:pPr marL="909828" lvl="2" indent="-566928"/>
            <a:r>
              <a:rPr lang="en-US" dirty="0"/>
              <a:t>見道位</a:t>
            </a:r>
            <a:r>
              <a:rPr lang="zh-TW" altLang="en-US" dirty="0"/>
              <a:t>：</a:t>
            </a:r>
            <a:r>
              <a:rPr lang="en-US" dirty="0"/>
              <a:t>悟入唯識實性</a:t>
            </a:r>
            <a:r>
              <a:rPr lang="zh-TW" altLang="en-US" dirty="0"/>
              <a:t>，斷根本煩惱</a:t>
            </a:r>
            <a:endParaRPr lang="en-US" dirty="0"/>
          </a:p>
          <a:p>
            <a:pPr marL="909828" lvl="2" indent="-566928"/>
            <a:r>
              <a:rPr lang="en-US" dirty="0"/>
              <a:t>修習位</a:t>
            </a:r>
            <a:r>
              <a:rPr lang="zh-TW" altLang="en-US" dirty="0"/>
              <a:t>：</a:t>
            </a:r>
            <a:r>
              <a:rPr lang="en-US" dirty="0"/>
              <a:t>菩薩十地的次第修行</a:t>
            </a:r>
          </a:p>
          <a:p>
            <a:pPr marL="909828" lvl="2" indent="-566928"/>
            <a:r>
              <a:rPr lang="en-US" dirty="0"/>
              <a:t>究竟位</a:t>
            </a:r>
            <a:r>
              <a:rPr lang="zh-TW" altLang="en-US" dirty="0"/>
              <a:t>：成佛</a:t>
            </a:r>
            <a:endParaRPr lang="en-CA" dirty="0"/>
          </a:p>
        </p:txBody>
      </p:sp>
      <p:sp>
        <p:nvSpPr>
          <p:cNvPr id="4" name="Slide Number Placeholder 3"/>
          <p:cNvSpPr>
            <a:spLocks noGrp="1"/>
          </p:cNvSpPr>
          <p:nvPr>
            <p:ph type="sldNum" sz="quarter" idx="12"/>
          </p:nvPr>
        </p:nvSpPr>
        <p:spPr/>
        <p:txBody>
          <a:bodyPr/>
          <a:lstStyle/>
          <a:p>
            <a:fld id="{CA20AD3D-6E80-4ECB-97B6-158312CCBAF6}" type="slidenum">
              <a:rPr lang="en-CA" smtClean="0"/>
              <a:pPr/>
              <a:t>45</a:t>
            </a:fld>
            <a:endParaRPr lang="en-CA"/>
          </a:p>
        </p:txBody>
      </p:sp>
    </p:spTree>
    <p:extLst>
      <p:ext uri="{BB962C8B-B14F-4D97-AF65-F5344CB8AC3E}">
        <p14:creationId xmlns:p14="http://schemas.microsoft.com/office/powerpoint/2010/main" xmlns="" val="15332572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864096"/>
          </a:xfrm>
        </p:spPr>
        <p:txBody>
          <a:bodyPr>
            <a:normAutofit/>
          </a:bodyPr>
          <a:lstStyle/>
          <a:p>
            <a:pPr algn="l"/>
            <a:r>
              <a:rPr lang="en-US" altLang="zh-TW" sz="3600" b="1" dirty="0"/>
              <a:t>1. </a:t>
            </a:r>
            <a:r>
              <a:rPr lang="zh-TW" altLang="en-US" sz="3600" b="1" dirty="0"/>
              <a:t>資糧位</a:t>
            </a:r>
            <a:endParaRPr lang="en-CA" sz="3600" b="1" dirty="0"/>
          </a:p>
        </p:txBody>
      </p:sp>
      <p:sp>
        <p:nvSpPr>
          <p:cNvPr id="3" name="Content Placeholder 2"/>
          <p:cNvSpPr>
            <a:spLocks noGrp="1"/>
          </p:cNvSpPr>
          <p:nvPr>
            <p:ph idx="1"/>
          </p:nvPr>
        </p:nvSpPr>
        <p:spPr>
          <a:xfrm>
            <a:off x="323528" y="1124744"/>
            <a:ext cx="8424936" cy="5472608"/>
          </a:xfrm>
        </p:spPr>
        <p:txBody>
          <a:bodyPr>
            <a:normAutofit lnSpcReduction="10000"/>
          </a:bodyPr>
          <a:lstStyle/>
          <a:p>
            <a:pPr marL="566928" indent="-566928"/>
            <a:r>
              <a:rPr lang="en-US" dirty="0">
                <a:latin typeface="+mn-ea"/>
              </a:rPr>
              <a:t>發大菩提心、具大悲心，同時修空性見</a:t>
            </a:r>
          </a:p>
          <a:p>
            <a:pPr marL="566928" indent="-566928"/>
            <a:r>
              <a:rPr lang="en-US" dirty="0">
                <a:latin typeface="+mn-ea"/>
              </a:rPr>
              <a:t>具體行持者即是六度四攝</a:t>
            </a:r>
          </a:p>
          <a:p>
            <a:pPr marL="566928" indent="-566928"/>
            <a:r>
              <a:rPr lang="en-US" dirty="0">
                <a:latin typeface="+mn-ea"/>
              </a:rPr>
              <a:t>攝集福智二資糧所以通稱為「資糧道」</a:t>
            </a:r>
          </a:p>
          <a:p>
            <a:pPr marL="566928" indent="-566928"/>
            <a:r>
              <a:rPr lang="en-US" dirty="0">
                <a:latin typeface="+mn-ea"/>
              </a:rPr>
              <a:t>一切的行持皆順於對治煩惱而達解脫，所以又稱為「順解脫分」</a:t>
            </a:r>
          </a:p>
          <a:p>
            <a:pPr marL="566928" indent="-566928"/>
            <a:r>
              <a:rPr lang="zh-TW" altLang="en-US" dirty="0">
                <a:latin typeface="+mn-ea"/>
              </a:rPr>
              <a:t>修四力：</a:t>
            </a:r>
            <a:endParaRPr lang="en-US" dirty="0">
              <a:latin typeface="+mn-ea"/>
            </a:endParaRPr>
          </a:p>
          <a:p>
            <a:pPr marL="909828" lvl="2" indent="-566928"/>
            <a:r>
              <a:rPr lang="en-US" dirty="0">
                <a:latin typeface="+mn-ea"/>
              </a:rPr>
              <a:t>因力</a:t>
            </a:r>
            <a:r>
              <a:rPr lang="zh-TW" altLang="en-US" dirty="0">
                <a:latin typeface="+mn-ea"/>
              </a:rPr>
              <a:t>：聽經聞法為主因</a:t>
            </a:r>
            <a:endParaRPr lang="en-US" altLang="zh-TW" dirty="0">
              <a:latin typeface="+mn-ea"/>
            </a:endParaRPr>
          </a:p>
          <a:p>
            <a:pPr marL="909828" lvl="2" indent="-566928"/>
            <a:r>
              <a:rPr lang="en-US" dirty="0">
                <a:latin typeface="+mn-ea"/>
              </a:rPr>
              <a:t>善友力</a:t>
            </a:r>
            <a:r>
              <a:rPr lang="zh-TW" altLang="en-US" dirty="0">
                <a:latin typeface="+mn-ea"/>
              </a:rPr>
              <a:t>：親近善知識</a:t>
            </a:r>
            <a:endParaRPr lang="en-US" altLang="zh-TW" dirty="0">
              <a:latin typeface="+mn-ea"/>
            </a:endParaRPr>
          </a:p>
          <a:p>
            <a:pPr marL="909828" lvl="2" indent="-566928"/>
            <a:r>
              <a:rPr lang="en-US" dirty="0">
                <a:latin typeface="+mn-ea"/>
              </a:rPr>
              <a:t>作意力</a:t>
            </a:r>
            <a:r>
              <a:rPr lang="zh-TW" altLang="en-US" dirty="0">
                <a:latin typeface="+mn-ea"/>
              </a:rPr>
              <a:t>：</a:t>
            </a:r>
            <a:r>
              <a:rPr lang="en-US" dirty="0">
                <a:latin typeface="+mn-ea"/>
              </a:rPr>
              <a:t>對佛法有深度的解悟</a:t>
            </a:r>
          </a:p>
          <a:p>
            <a:pPr marL="909828" lvl="2" indent="-566928"/>
            <a:r>
              <a:rPr lang="en-US" dirty="0">
                <a:latin typeface="+mn-ea"/>
              </a:rPr>
              <a:t>資糧力</a:t>
            </a:r>
            <a:r>
              <a:rPr lang="zh-TW" altLang="en-US" dirty="0">
                <a:latin typeface="+mn-ea"/>
              </a:rPr>
              <a:t>：</a:t>
            </a:r>
            <a:r>
              <a:rPr lang="en-US" dirty="0">
                <a:latin typeface="+mn-ea"/>
              </a:rPr>
              <a:t>又稱為任持力，即是六度四攝的實踐</a:t>
            </a:r>
            <a:endParaRPr lang="en-CA" dirty="0">
              <a:latin typeface="+mn-ea"/>
            </a:endParaRPr>
          </a:p>
        </p:txBody>
      </p:sp>
      <p:sp>
        <p:nvSpPr>
          <p:cNvPr id="4" name="Slide Number Placeholder 3"/>
          <p:cNvSpPr>
            <a:spLocks noGrp="1"/>
          </p:cNvSpPr>
          <p:nvPr>
            <p:ph type="sldNum" sz="quarter" idx="12"/>
          </p:nvPr>
        </p:nvSpPr>
        <p:spPr/>
        <p:txBody>
          <a:bodyPr/>
          <a:lstStyle/>
          <a:p>
            <a:fld id="{CA20AD3D-6E80-4ECB-97B6-158312CCBAF6}" type="slidenum">
              <a:rPr lang="en-CA" smtClean="0"/>
              <a:pPr/>
              <a:t>46</a:t>
            </a:fld>
            <a:endParaRPr lang="en-CA"/>
          </a:p>
        </p:txBody>
      </p:sp>
    </p:spTree>
    <p:extLst>
      <p:ext uri="{BB962C8B-B14F-4D97-AF65-F5344CB8AC3E}">
        <p14:creationId xmlns:p14="http://schemas.microsoft.com/office/powerpoint/2010/main" xmlns="" val="1485703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648072"/>
          </a:xfrm>
        </p:spPr>
        <p:txBody>
          <a:bodyPr>
            <a:normAutofit/>
          </a:bodyPr>
          <a:lstStyle/>
          <a:p>
            <a:pPr algn="l"/>
            <a:r>
              <a:rPr lang="zh-TW" altLang="en-US" sz="4000" b="1" dirty="0"/>
              <a:t>慧學的進程</a:t>
            </a:r>
            <a:endParaRPr lang="en-CA" sz="4000" b="1" dirty="0"/>
          </a:p>
        </p:txBody>
      </p:sp>
      <p:sp>
        <p:nvSpPr>
          <p:cNvPr id="3" name="Content Placeholder 2"/>
          <p:cNvSpPr>
            <a:spLocks noGrp="1"/>
          </p:cNvSpPr>
          <p:nvPr>
            <p:ph idx="1"/>
          </p:nvPr>
        </p:nvSpPr>
        <p:spPr>
          <a:xfrm>
            <a:off x="323528" y="1052736"/>
            <a:ext cx="8496944" cy="5805264"/>
          </a:xfrm>
        </p:spPr>
        <p:txBody>
          <a:bodyPr>
            <a:normAutofit lnSpcReduction="10000"/>
          </a:bodyPr>
          <a:lstStyle/>
          <a:p>
            <a:pPr marL="566928" indent="-566928"/>
            <a:r>
              <a:rPr lang="en-US" sz="3000" dirty="0">
                <a:latin typeface="+mn-ea"/>
              </a:rPr>
              <a:t>慧學的修學進程</a:t>
            </a:r>
            <a:r>
              <a:rPr lang="zh-TW" altLang="en-US" sz="3000" dirty="0">
                <a:latin typeface="+mn-ea"/>
              </a:rPr>
              <a:t>：</a:t>
            </a:r>
            <a:endParaRPr lang="en-US" altLang="zh-TW" sz="3000" dirty="0">
              <a:latin typeface="+mn-ea"/>
            </a:endParaRPr>
          </a:p>
          <a:p>
            <a:pPr marL="909828" lvl="2" indent="-566928"/>
            <a:r>
              <a:rPr lang="en-US" dirty="0">
                <a:latin typeface="+mn-ea"/>
              </a:rPr>
              <a:t>聞、思所成二慧</a:t>
            </a:r>
          </a:p>
          <a:p>
            <a:pPr marL="909828" lvl="2" indent="-566928"/>
            <a:r>
              <a:rPr lang="en-US" dirty="0">
                <a:latin typeface="+mn-ea"/>
              </a:rPr>
              <a:t>就內容而言就是一切唯識、能所二取皆空。</a:t>
            </a:r>
          </a:p>
          <a:p>
            <a:pPr marL="566928" indent="-566928"/>
            <a:r>
              <a:rPr lang="en-US" sz="3000" dirty="0" err="1">
                <a:latin typeface="+mn-ea"/>
              </a:rPr>
              <a:t>聞所成慧</a:t>
            </a:r>
            <a:r>
              <a:rPr lang="zh-TW" altLang="en-US" sz="3000" dirty="0">
                <a:latin typeface="+mn-ea"/>
              </a:rPr>
              <a:t>：</a:t>
            </a:r>
            <a:endParaRPr lang="en-US" altLang="zh-TW" sz="3000" dirty="0">
              <a:latin typeface="+mn-ea"/>
            </a:endParaRPr>
          </a:p>
          <a:p>
            <a:pPr marL="909828" lvl="1" indent="-566928"/>
            <a:r>
              <a:rPr lang="en-US" dirty="0" err="1">
                <a:latin typeface="+mn-ea"/>
              </a:rPr>
              <a:t>即所謂的正見養成，是指成就</a:t>
            </a:r>
            <a:r>
              <a:rPr lang="en-US" dirty="0">
                <a:latin typeface="+mn-ea"/>
              </a:rPr>
              <a:t>「</a:t>
            </a:r>
            <a:r>
              <a:rPr lang="ja-JP" altLang="en-US" dirty="0">
                <a:latin typeface="+mn-ea"/>
              </a:rPr>
              <a:t>唯識無義</a:t>
            </a:r>
            <a:r>
              <a:rPr lang="en-US" dirty="0">
                <a:latin typeface="+mn-ea"/>
              </a:rPr>
              <a:t>」</a:t>
            </a:r>
            <a:r>
              <a:rPr lang="en-US" dirty="0" err="1">
                <a:latin typeface="+mn-ea"/>
              </a:rPr>
              <a:t>思維模式</a:t>
            </a:r>
            <a:endParaRPr lang="en-US" dirty="0">
              <a:latin typeface="+mn-ea"/>
            </a:endParaRPr>
          </a:p>
          <a:p>
            <a:pPr marL="909828" lvl="1" indent="-566928"/>
            <a:r>
              <a:rPr lang="en-US" dirty="0" err="1">
                <a:latin typeface="+mn-ea"/>
              </a:rPr>
              <a:t>聞慧的目的在於養成「作意力</a:t>
            </a:r>
            <a:r>
              <a:rPr lang="en-US" dirty="0">
                <a:latin typeface="+mn-ea"/>
              </a:rPr>
              <a:t>」</a:t>
            </a:r>
          </a:p>
          <a:p>
            <a:pPr marL="566928" indent="-566928"/>
            <a:r>
              <a:rPr lang="zh-TW" altLang="en-US" sz="3000" dirty="0">
                <a:latin typeface="+mn-ea"/>
              </a:rPr>
              <a:t>思所成慧：</a:t>
            </a:r>
            <a:endParaRPr lang="en-US" altLang="zh-TW" sz="3000" dirty="0">
              <a:latin typeface="+mn-ea"/>
            </a:endParaRPr>
          </a:p>
          <a:p>
            <a:pPr marL="909828" lvl="1" indent="-566928"/>
            <a:r>
              <a:rPr lang="en-US" dirty="0" err="1">
                <a:latin typeface="+mn-ea"/>
              </a:rPr>
              <a:t>就是成就唯識相應的行為模式</a:t>
            </a:r>
            <a:endParaRPr lang="en-US" dirty="0">
              <a:latin typeface="+mn-ea"/>
            </a:endParaRPr>
          </a:p>
          <a:p>
            <a:pPr marL="909828" lvl="1" indent="-566928"/>
            <a:r>
              <a:rPr lang="en-US" dirty="0" err="1">
                <a:latin typeface="+mn-ea"/>
              </a:rPr>
              <a:t>由唯識正見所引導的六度萬行，在六度的實踐中逐步與唯識相應</a:t>
            </a:r>
            <a:r>
              <a:rPr lang="en-US" dirty="0">
                <a:latin typeface="+mn-ea"/>
              </a:rPr>
              <a:t>。</a:t>
            </a:r>
          </a:p>
          <a:p>
            <a:pPr marL="909828" lvl="1" indent="-566928"/>
            <a:r>
              <a:rPr lang="en-US" dirty="0" err="1">
                <a:latin typeface="+mn-ea"/>
              </a:rPr>
              <a:t>思慧的重點在於培養「任持力</a:t>
            </a:r>
            <a:r>
              <a:rPr lang="en-US" dirty="0">
                <a:latin typeface="+mn-ea"/>
              </a:rPr>
              <a:t>」</a:t>
            </a:r>
          </a:p>
          <a:p>
            <a:endParaRPr lang="en-CA" sz="2800" dirty="0">
              <a:latin typeface="+mn-ea"/>
            </a:endParaRPr>
          </a:p>
        </p:txBody>
      </p:sp>
      <p:sp>
        <p:nvSpPr>
          <p:cNvPr id="4" name="Slide Number Placeholder 3"/>
          <p:cNvSpPr>
            <a:spLocks noGrp="1"/>
          </p:cNvSpPr>
          <p:nvPr>
            <p:ph type="sldNum" sz="quarter" idx="12"/>
          </p:nvPr>
        </p:nvSpPr>
        <p:spPr/>
        <p:txBody>
          <a:bodyPr/>
          <a:lstStyle/>
          <a:p>
            <a:fld id="{CA20AD3D-6E80-4ECB-97B6-158312CCBAF6}" type="slidenum">
              <a:rPr lang="en-CA" smtClean="0"/>
              <a:pPr/>
              <a:t>47</a:t>
            </a:fld>
            <a:endParaRPr lang="en-CA"/>
          </a:p>
        </p:txBody>
      </p:sp>
    </p:spTree>
    <p:extLst>
      <p:ext uri="{BB962C8B-B14F-4D97-AF65-F5344CB8AC3E}">
        <p14:creationId xmlns:p14="http://schemas.microsoft.com/office/powerpoint/2010/main" xmlns="" val="11021395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848872" cy="648072"/>
          </a:xfrm>
        </p:spPr>
        <p:txBody>
          <a:bodyPr>
            <a:normAutofit/>
          </a:bodyPr>
          <a:lstStyle/>
          <a:p>
            <a:pPr algn="l"/>
            <a:r>
              <a:rPr lang="en-US" altLang="zh-TW" sz="3600" b="1" dirty="0"/>
              <a:t>2. </a:t>
            </a:r>
            <a:r>
              <a:rPr lang="zh-TW" altLang="en-US" sz="3600" b="1" dirty="0"/>
              <a:t>加行位</a:t>
            </a:r>
            <a:r>
              <a:rPr lang="en-US" altLang="zh-TW" sz="3600" b="1" dirty="0"/>
              <a:t>—</a:t>
            </a:r>
            <a:r>
              <a:rPr lang="zh-TW" altLang="en-US" sz="3600" b="1" dirty="0"/>
              <a:t>修所成慧</a:t>
            </a:r>
            <a:endParaRPr lang="en-CA" sz="3600" b="1" dirty="0"/>
          </a:p>
        </p:txBody>
      </p:sp>
      <p:sp>
        <p:nvSpPr>
          <p:cNvPr id="3" name="Content Placeholder 2"/>
          <p:cNvSpPr>
            <a:spLocks noGrp="1"/>
          </p:cNvSpPr>
          <p:nvPr>
            <p:ph idx="1"/>
          </p:nvPr>
        </p:nvSpPr>
        <p:spPr>
          <a:xfrm>
            <a:off x="539552" y="1124744"/>
            <a:ext cx="8064896" cy="5256584"/>
          </a:xfrm>
        </p:spPr>
        <p:txBody>
          <a:bodyPr>
            <a:normAutofit/>
          </a:bodyPr>
          <a:lstStyle/>
          <a:p>
            <a:pPr marL="566928" indent="-566928"/>
            <a:r>
              <a:rPr lang="en-US" dirty="0"/>
              <a:t>加行位的修持重點即「依定起觀」，亦或稱為「止觀雙修」。</a:t>
            </a:r>
          </a:p>
          <a:p>
            <a:pPr marL="566928" indent="-566928"/>
            <a:r>
              <a:rPr lang="en-US" dirty="0" err="1"/>
              <a:t>在此位的行者必須具備定慧兩種能力</a:t>
            </a:r>
            <a:endParaRPr lang="en-US" dirty="0"/>
          </a:p>
          <a:p>
            <a:pPr marL="909828" lvl="1" indent="-566928"/>
            <a:r>
              <a:rPr lang="en-US" dirty="0" err="1"/>
              <a:t>未到地定的能力</a:t>
            </a:r>
            <a:r>
              <a:rPr lang="en-US" dirty="0"/>
              <a:t>(</a:t>
            </a:r>
            <a:r>
              <a:rPr lang="en-US" dirty="0" err="1"/>
              <a:t>四禪最好</a:t>
            </a:r>
            <a:r>
              <a:rPr lang="en-US" dirty="0"/>
              <a:t>)</a:t>
            </a:r>
          </a:p>
          <a:p>
            <a:pPr marL="909828" lvl="1" indent="-566928"/>
            <a:r>
              <a:rPr lang="en-US" dirty="0" err="1"/>
              <a:t>慧學力上必是思所成慧成就</a:t>
            </a:r>
            <a:endParaRPr lang="en-US" dirty="0"/>
          </a:p>
          <a:p>
            <a:pPr marL="566928" indent="-566928"/>
            <a:r>
              <a:rPr lang="en-US" dirty="0"/>
              <a:t>「加行」的意思是加強火力，集中訓練之意。在此位中，依定起觀，加強火力，以期能斷除煩惱。</a:t>
            </a:r>
          </a:p>
          <a:p>
            <a:pPr marL="566928" indent="-566928"/>
            <a:r>
              <a:rPr lang="en-US" dirty="0"/>
              <a:t>此位的觀行可分為煖、頂、忍、世第一等四個階段，稱為四加行</a:t>
            </a:r>
          </a:p>
          <a:p>
            <a:pPr>
              <a:buNone/>
            </a:pPr>
            <a:endParaRPr lang="en-CA" dirty="0"/>
          </a:p>
        </p:txBody>
      </p:sp>
      <p:sp>
        <p:nvSpPr>
          <p:cNvPr id="4" name="Slide Number Placeholder 3"/>
          <p:cNvSpPr>
            <a:spLocks noGrp="1"/>
          </p:cNvSpPr>
          <p:nvPr>
            <p:ph type="sldNum" sz="quarter" idx="12"/>
          </p:nvPr>
        </p:nvSpPr>
        <p:spPr/>
        <p:txBody>
          <a:bodyPr/>
          <a:lstStyle/>
          <a:p>
            <a:fld id="{CA20AD3D-6E80-4ECB-97B6-158312CCBAF6}" type="slidenum">
              <a:rPr lang="en-CA" smtClean="0"/>
              <a:pPr/>
              <a:t>48</a:t>
            </a:fld>
            <a:endParaRPr lang="en-CA"/>
          </a:p>
        </p:txBody>
      </p:sp>
    </p:spTree>
    <p:extLst>
      <p:ext uri="{BB962C8B-B14F-4D97-AF65-F5344CB8AC3E}">
        <p14:creationId xmlns:p14="http://schemas.microsoft.com/office/powerpoint/2010/main" xmlns="" val="1683366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20688"/>
            <a:ext cx="7920880" cy="5688632"/>
          </a:xfrm>
        </p:spPr>
        <p:txBody>
          <a:bodyPr>
            <a:noAutofit/>
          </a:bodyPr>
          <a:lstStyle/>
          <a:p>
            <a:pPr marL="514350" indent="-514350">
              <a:buFont typeface="+mj-lt"/>
              <a:buAutoNum type="arabicParenR"/>
            </a:pPr>
            <a:r>
              <a:rPr lang="zh-TW" altLang="en-US" dirty="0"/>
              <a:t>煖</a:t>
            </a:r>
            <a:endParaRPr lang="en-US" altLang="zh-TW" dirty="0"/>
          </a:p>
          <a:p>
            <a:pPr marL="566928" indent="-566928"/>
            <a:r>
              <a:rPr lang="zh-TW" altLang="en-US" dirty="0"/>
              <a:t>理論：依識有所得，境無所得生</a:t>
            </a:r>
            <a:endParaRPr lang="en-US" altLang="zh-TW" dirty="0"/>
          </a:p>
          <a:p>
            <a:pPr marL="566928" indent="-566928"/>
            <a:r>
              <a:rPr lang="zh-TW" altLang="en-US" dirty="0"/>
              <a:t>先修止到未到地定。</a:t>
            </a:r>
            <a:endParaRPr lang="en-US" altLang="zh-TW" dirty="0"/>
          </a:p>
          <a:p>
            <a:pPr marL="566928" indent="-566928"/>
            <a:r>
              <a:rPr lang="zh-TW" altLang="en-US" dirty="0"/>
              <a:t>觀境：四尋思，四事不可得</a:t>
            </a:r>
            <a:endParaRPr lang="en-US" altLang="zh-TW" dirty="0"/>
          </a:p>
          <a:p>
            <a:pPr lvl="1">
              <a:buNone/>
            </a:pPr>
            <a:r>
              <a:rPr lang="en-US" altLang="zh-TW" dirty="0"/>
              <a:t>(1)</a:t>
            </a:r>
            <a:r>
              <a:rPr lang="zh-TW" altLang="en-US" dirty="0"/>
              <a:t>名：事物的名稱       </a:t>
            </a:r>
            <a:r>
              <a:rPr lang="en-US" altLang="zh-TW" dirty="0"/>
              <a:t>(2)</a:t>
            </a:r>
            <a:r>
              <a:rPr lang="zh-TW" altLang="en-US" dirty="0"/>
              <a:t>義：事物的內容</a:t>
            </a:r>
            <a:endParaRPr lang="en-US" altLang="zh-TW" dirty="0"/>
          </a:p>
          <a:p>
            <a:pPr lvl="1">
              <a:buNone/>
            </a:pPr>
            <a:r>
              <a:rPr lang="en-US" altLang="zh-TW" dirty="0"/>
              <a:t>(3)</a:t>
            </a:r>
            <a:r>
              <a:rPr lang="zh-TW" altLang="en-US" dirty="0"/>
              <a:t>自性：事物的特性    </a:t>
            </a:r>
            <a:r>
              <a:rPr lang="en-US" altLang="zh-TW" dirty="0"/>
              <a:t>(4)</a:t>
            </a:r>
            <a:r>
              <a:rPr lang="zh-TW" altLang="en-US" dirty="0"/>
              <a:t>差別：與他法的差別</a:t>
            </a:r>
            <a:endParaRPr lang="en-US" altLang="zh-TW" dirty="0"/>
          </a:p>
          <a:p>
            <a:pPr marL="566928" indent="-566928"/>
            <a:r>
              <a:rPr lang="zh-TW" altLang="en-US" dirty="0"/>
              <a:t>明得三摩地：智慧初行</a:t>
            </a:r>
            <a:r>
              <a:rPr lang="en-US" altLang="zh-TW" dirty="0"/>
              <a:t> </a:t>
            </a:r>
          </a:p>
          <a:p>
            <a:pPr marL="566928" indent="-566928">
              <a:buFont typeface="+mj-lt"/>
              <a:buAutoNum type="arabicParenR" startAt="2"/>
            </a:pPr>
            <a:r>
              <a:rPr lang="zh-TW" altLang="en-US" dirty="0"/>
              <a:t>頂</a:t>
            </a:r>
            <a:endParaRPr lang="en-US" dirty="0"/>
          </a:p>
          <a:p>
            <a:pPr marL="566928" indent="-566928"/>
            <a:r>
              <a:rPr lang="zh-TW" altLang="en-US" dirty="0"/>
              <a:t>觀境更深，唯識無境之理永不再退。</a:t>
            </a:r>
            <a:endParaRPr lang="en-US" altLang="zh-TW" dirty="0"/>
          </a:p>
          <a:p>
            <a:pPr marL="566928" indent="-566928"/>
            <a:r>
              <a:rPr lang="zh-TW" altLang="en-US" dirty="0"/>
              <a:t>明增三摩地：智慧增長</a:t>
            </a:r>
            <a:endParaRPr lang="en-US" altLang="zh-TW" dirty="0"/>
          </a:p>
          <a:p>
            <a:pPr>
              <a:buNone/>
            </a:pPr>
            <a:endParaRPr lang="en-US" altLang="zh-TW" dirty="0"/>
          </a:p>
          <a:p>
            <a:endParaRPr lang="en-CA" dirty="0"/>
          </a:p>
        </p:txBody>
      </p:sp>
      <p:sp>
        <p:nvSpPr>
          <p:cNvPr id="4" name="Slide Number Placeholder 3"/>
          <p:cNvSpPr>
            <a:spLocks noGrp="1"/>
          </p:cNvSpPr>
          <p:nvPr>
            <p:ph type="sldNum" sz="quarter" idx="12"/>
          </p:nvPr>
        </p:nvSpPr>
        <p:spPr/>
        <p:txBody>
          <a:bodyPr/>
          <a:lstStyle/>
          <a:p>
            <a:fld id="{CA20AD3D-6E80-4ECB-97B6-158312CCBAF6}" type="slidenum">
              <a:rPr lang="en-CA" smtClean="0"/>
              <a:pPr/>
              <a:t>49</a:t>
            </a:fld>
            <a:endParaRPr lang="en-CA" dirty="0"/>
          </a:p>
        </p:txBody>
      </p:sp>
    </p:spTree>
    <p:extLst>
      <p:ext uri="{BB962C8B-B14F-4D97-AF65-F5344CB8AC3E}">
        <p14:creationId xmlns:p14="http://schemas.microsoft.com/office/powerpoint/2010/main" xmlns="" val="561704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142852"/>
            <a:ext cx="8229600" cy="1011222"/>
          </a:xfrm>
        </p:spPr>
        <p:txBody>
          <a:bodyPr>
            <a:normAutofit/>
          </a:bodyPr>
          <a:lstStyle/>
          <a:p>
            <a:r>
              <a:rPr lang="zh-TW" altLang="en-US" b="1" dirty="0">
                <a:latin typeface="+mn-lt"/>
              </a:rPr>
              <a:t>一</a:t>
            </a:r>
            <a:r>
              <a:rPr lang="en-US" b="1" dirty="0">
                <a:latin typeface="+mn-lt"/>
              </a:rPr>
              <a:t>.</a:t>
            </a:r>
            <a:r>
              <a:rPr lang="zh-TW" altLang="en-US" b="1" dirty="0"/>
              <a:t>唯心的發展傾向</a:t>
            </a:r>
            <a:endParaRPr lang="en-CA" dirty="0">
              <a:latin typeface="+mn-lt"/>
            </a:endParaRPr>
          </a:p>
        </p:txBody>
      </p:sp>
      <p:sp>
        <p:nvSpPr>
          <p:cNvPr id="3" name="內容版面配置區 2"/>
          <p:cNvSpPr>
            <a:spLocks noGrp="1"/>
          </p:cNvSpPr>
          <p:nvPr>
            <p:ph idx="1"/>
          </p:nvPr>
        </p:nvSpPr>
        <p:spPr>
          <a:xfrm>
            <a:off x="357158" y="1071546"/>
            <a:ext cx="8572560" cy="5309782"/>
          </a:xfrm>
        </p:spPr>
        <p:txBody>
          <a:bodyPr>
            <a:normAutofit/>
          </a:bodyPr>
          <a:lstStyle/>
          <a:p>
            <a:r>
              <a:rPr lang="zh-TW" altLang="en-US" dirty="0"/>
              <a:t>兩種不同的唯心觀</a:t>
            </a:r>
            <a:endParaRPr lang="en-US" dirty="0"/>
          </a:p>
          <a:p>
            <a:pPr marL="514350" indent="-514350">
              <a:buFont typeface="+mj-lt"/>
              <a:buAutoNum type="arabicPeriod"/>
            </a:pPr>
            <a:r>
              <a:rPr lang="zh-TW" altLang="en-US" dirty="0"/>
              <a:t>倫理學的唯心觀</a:t>
            </a:r>
            <a:r>
              <a:rPr lang="en-US" dirty="0"/>
              <a:t>: </a:t>
            </a:r>
          </a:p>
          <a:p>
            <a:pPr marL="914400" lvl="1" indent="-514350"/>
            <a:r>
              <a:rPr lang="zh-TW" altLang="en-US" sz="3000" dirty="0"/>
              <a:t>早期佛教重視</a:t>
            </a:r>
            <a:r>
              <a:rPr lang="en-US" sz="3000" dirty="0"/>
              <a:t>: </a:t>
            </a:r>
            <a:r>
              <a:rPr lang="zh-TW" altLang="en-US" sz="3000" dirty="0"/>
              <a:t>心的雜染和清淨，以心為主導的行為和業報</a:t>
            </a:r>
            <a:endParaRPr lang="en-US" sz="3000" dirty="0"/>
          </a:p>
          <a:p>
            <a:pPr marL="914400" lvl="1" indent="-514350"/>
            <a:r>
              <a:rPr lang="zh-TW" altLang="en-US" sz="3000" dirty="0"/>
              <a:t>內心和外界同為因緣所成，皆為客觀的存在</a:t>
            </a:r>
            <a:endParaRPr lang="en-US" sz="3000" dirty="0"/>
          </a:p>
          <a:p>
            <a:pPr marL="514350" indent="-514350">
              <a:buFont typeface="+mj-lt"/>
              <a:buAutoNum type="arabicPeriod"/>
            </a:pPr>
            <a:r>
              <a:rPr lang="zh-TW" altLang="en-US" dirty="0"/>
              <a:t>存在論的唯心觀</a:t>
            </a:r>
            <a:endParaRPr lang="en-US" dirty="0"/>
          </a:p>
          <a:p>
            <a:pPr marL="914400" lvl="1" indent="-514350"/>
            <a:r>
              <a:rPr lang="zh-TW" altLang="en-US" sz="3200" dirty="0"/>
              <a:t>小乘學派：不同</a:t>
            </a:r>
            <a:r>
              <a:rPr lang="zh-TW" altLang="en-US" sz="3200"/>
              <a:t>的眾生，心</a:t>
            </a:r>
            <a:r>
              <a:rPr lang="zh-TW" altLang="en-US" sz="3200" dirty="0"/>
              <a:t>對外境有不同的認識</a:t>
            </a:r>
            <a:r>
              <a:rPr lang="en-US" altLang="zh-TW" sz="3200" dirty="0"/>
              <a:t>(</a:t>
            </a:r>
            <a:r>
              <a:rPr lang="zh-TW" altLang="en-US" sz="3200" dirty="0"/>
              <a:t>一境四心</a:t>
            </a:r>
            <a:r>
              <a:rPr lang="en-US" altLang="zh-TW" sz="3200" dirty="0"/>
              <a:t>)</a:t>
            </a:r>
            <a:endParaRPr lang="en-US" sz="3200" dirty="0"/>
          </a:p>
          <a:p>
            <a:pPr marL="914400" lvl="1" indent="-514350"/>
            <a:r>
              <a:rPr lang="zh-TW" altLang="en-US" sz="3200" dirty="0"/>
              <a:t>大乘佛教：進一步傾向外界為內心所映現</a:t>
            </a:r>
            <a:endParaRPr lang="en-US" sz="3200" dirty="0"/>
          </a:p>
          <a:p>
            <a:pPr marL="914400" lvl="1" indent="-514350"/>
            <a:r>
              <a:rPr lang="zh-TW" altLang="en-US" sz="3200" dirty="0"/>
              <a:t>外界為妄，內心為實</a:t>
            </a:r>
            <a:r>
              <a:rPr lang="en-US" dirty="0"/>
              <a:t> </a:t>
            </a:r>
            <a:endParaRPr lang="en-CA" dirty="0"/>
          </a:p>
        </p:txBody>
      </p:sp>
      <p:sp>
        <p:nvSpPr>
          <p:cNvPr id="4" name="Slide Number Placeholder 3"/>
          <p:cNvSpPr>
            <a:spLocks noGrp="1"/>
          </p:cNvSpPr>
          <p:nvPr>
            <p:ph type="sldNum" sz="quarter" idx="12"/>
          </p:nvPr>
        </p:nvSpPr>
        <p:spPr/>
        <p:txBody>
          <a:bodyPr/>
          <a:lstStyle/>
          <a:p>
            <a:fld id="{BB484938-4E85-4160-87EA-6CB4AA3BF6D6}" type="slidenum">
              <a:rPr lang="en-CA" smtClean="0"/>
              <a:pPr/>
              <a:t>5</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19256" cy="5976664"/>
          </a:xfrm>
        </p:spPr>
        <p:txBody>
          <a:bodyPr>
            <a:normAutofit/>
          </a:bodyPr>
          <a:lstStyle/>
          <a:p>
            <a:pPr marL="514350" indent="-514350">
              <a:buFont typeface="+mj-lt"/>
              <a:buAutoNum type="arabicParenR" startAt="3"/>
            </a:pPr>
            <a:r>
              <a:rPr lang="zh-TW" altLang="en-US" sz="2800" dirty="0"/>
              <a:t>忍</a:t>
            </a:r>
            <a:endParaRPr lang="en-US" altLang="zh-TW" sz="2800" dirty="0"/>
          </a:p>
          <a:p>
            <a:pPr marL="566928" indent="-566928"/>
            <a:r>
              <a:rPr lang="zh-TW" altLang="en-US" sz="2800" dirty="0"/>
              <a:t>唯識無境的決定智生起，四如實遍智</a:t>
            </a:r>
            <a:endParaRPr lang="en-US" altLang="zh-TW" sz="2800" dirty="0"/>
          </a:p>
          <a:p>
            <a:pPr marL="566928" indent="-566928"/>
            <a:r>
              <a:rPr lang="zh-TW" altLang="en-US" sz="2800" dirty="0"/>
              <a:t>入真義一分三摩地</a:t>
            </a:r>
            <a:endParaRPr lang="en-US" altLang="zh-TW" sz="2800" dirty="0"/>
          </a:p>
          <a:p>
            <a:pPr marL="566928" indent="-566928"/>
            <a:r>
              <a:rPr lang="zh-TW" altLang="en-US" sz="2800" dirty="0"/>
              <a:t>三位：</a:t>
            </a:r>
            <a:endParaRPr lang="en-US" altLang="zh-TW" sz="2800" dirty="0"/>
          </a:p>
          <a:p>
            <a:pPr lvl="1"/>
            <a:r>
              <a:rPr lang="zh-TW" altLang="en-US" dirty="0"/>
              <a:t>下忍位：所取境空</a:t>
            </a:r>
            <a:endParaRPr lang="en-US" altLang="zh-TW" dirty="0"/>
          </a:p>
          <a:p>
            <a:pPr lvl="1"/>
            <a:r>
              <a:rPr lang="zh-TW" altLang="en-US" dirty="0"/>
              <a:t>中忍位：能取心空</a:t>
            </a:r>
            <a:endParaRPr lang="en-US" altLang="zh-TW" dirty="0"/>
          </a:p>
          <a:p>
            <a:pPr lvl="1"/>
            <a:r>
              <a:rPr lang="zh-TW" altLang="en-US" dirty="0"/>
              <a:t>上忍位：二取空，但還有空相在</a:t>
            </a:r>
            <a:r>
              <a:rPr lang="en-US" altLang="zh-TW" dirty="0"/>
              <a:t/>
            </a:r>
            <a:br>
              <a:rPr lang="en-US" altLang="zh-TW" dirty="0"/>
            </a:br>
            <a:endParaRPr lang="en-US" dirty="0"/>
          </a:p>
          <a:p>
            <a:pPr marL="514350" indent="-514350">
              <a:buFont typeface="+mj-lt"/>
              <a:buAutoNum type="arabicParenR" startAt="4"/>
            </a:pPr>
            <a:r>
              <a:rPr lang="zh-TW" altLang="en-US" sz="2800" dirty="0"/>
              <a:t>世第一：</a:t>
            </a:r>
            <a:endParaRPr lang="en-US" altLang="zh-TW" sz="2800" dirty="0"/>
          </a:p>
          <a:p>
            <a:pPr marL="566928" indent="-566928"/>
            <a:r>
              <a:rPr lang="zh-TW" altLang="en-US" sz="2800" dirty="0"/>
              <a:t>上忍位無間入世第一法除去空相，入見道</a:t>
            </a:r>
            <a:endParaRPr lang="en-US" altLang="zh-TW" sz="2800" dirty="0"/>
          </a:p>
          <a:p>
            <a:pPr marL="566928" indent="-566928"/>
            <a:r>
              <a:rPr lang="zh-TW" altLang="en-US" sz="2800" dirty="0"/>
              <a:t>無間三摩地</a:t>
            </a:r>
            <a:endParaRPr lang="en-US" altLang="zh-TW" sz="2800" dirty="0"/>
          </a:p>
          <a:p>
            <a:pPr marL="566928" indent="-566928"/>
            <a:r>
              <a:rPr lang="zh-TW" altLang="en-US" sz="2800" dirty="0"/>
              <a:t>四加行又稱現觀邊</a:t>
            </a:r>
            <a:endParaRPr lang="en-US" altLang="zh-TW" sz="2800" dirty="0"/>
          </a:p>
          <a:p>
            <a:endParaRPr lang="en-CA" dirty="0"/>
          </a:p>
        </p:txBody>
      </p:sp>
      <p:sp>
        <p:nvSpPr>
          <p:cNvPr id="4" name="Slide Number Placeholder 3"/>
          <p:cNvSpPr>
            <a:spLocks noGrp="1"/>
          </p:cNvSpPr>
          <p:nvPr>
            <p:ph type="sldNum" sz="quarter" idx="12"/>
          </p:nvPr>
        </p:nvSpPr>
        <p:spPr/>
        <p:txBody>
          <a:bodyPr/>
          <a:lstStyle/>
          <a:p>
            <a:fld id="{BB484938-4E85-4160-87EA-6CB4AA3BF6D6}" type="slidenum">
              <a:rPr lang="en-CA" smtClean="0"/>
              <a:pPr/>
              <a:t>50</a:t>
            </a:fld>
            <a:endParaRPr lang="en-CA"/>
          </a:p>
        </p:txBody>
      </p:sp>
    </p:spTree>
    <p:extLst>
      <p:ext uri="{BB962C8B-B14F-4D97-AF65-F5344CB8AC3E}">
        <p14:creationId xmlns:p14="http://schemas.microsoft.com/office/powerpoint/2010/main" xmlns="" val="1678475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32656"/>
            <a:ext cx="8229600" cy="936104"/>
          </a:xfrm>
        </p:spPr>
        <p:txBody>
          <a:bodyPr>
            <a:normAutofit fontScale="90000"/>
          </a:bodyPr>
          <a:lstStyle/>
          <a:p>
            <a:r>
              <a:rPr lang="en-US" b="1" i="1" dirty="0">
                <a:latin typeface="+mn-lt"/>
              </a:rPr>
              <a:t/>
            </a:r>
            <a:br>
              <a:rPr lang="en-US" b="1" i="1" dirty="0">
                <a:latin typeface="+mn-lt"/>
              </a:rPr>
            </a:br>
            <a:r>
              <a:rPr lang="zh-TW" altLang="en-US" b="1" dirty="0">
                <a:latin typeface="+mn-lt"/>
              </a:rPr>
              <a:t>二</a:t>
            </a:r>
            <a:r>
              <a:rPr lang="en-US" b="1" dirty="0">
                <a:latin typeface="+mn-lt"/>
              </a:rPr>
              <a:t>.</a:t>
            </a:r>
            <a:r>
              <a:rPr lang="en-US" b="1" i="1" dirty="0">
                <a:latin typeface="+mn-lt"/>
              </a:rPr>
              <a:t> </a:t>
            </a:r>
            <a:r>
              <a:rPr lang="zh-TW" altLang="en-US" b="1" dirty="0">
                <a:latin typeface="+mn-lt"/>
              </a:rPr>
              <a:t>輪迴的說明</a:t>
            </a:r>
            <a:r>
              <a:rPr lang="zh-TW" altLang="en-US" b="1" i="1" dirty="0">
                <a:latin typeface="+mn-lt"/>
              </a:rPr>
              <a:t> </a:t>
            </a:r>
            <a:r>
              <a:rPr lang="en-US" b="1" dirty="0">
                <a:latin typeface="+mn-lt"/>
              </a:rPr>
              <a:t> </a:t>
            </a:r>
            <a:r>
              <a:rPr lang="en-CA" b="1" i="1" dirty="0">
                <a:latin typeface="+mn-lt"/>
              </a:rPr>
              <a:t>Saṁsāra</a:t>
            </a:r>
            <a:r>
              <a:rPr lang="en-US" b="1" i="1" dirty="0">
                <a:latin typeface="+mn-lt"/>
              </a:rPr>
              <a:t> </a:t>
            </a:r>
            <a:br>
              <a:rPr lang="en-US" b="1" i="1" dirty="0">
                <a:latin typeface="+mn-lt"/>
              </a:rPr>
            </a:br>
            <a:endParaRPr lang="en-CA" dirty="0">
              <a:latin typeface="+mn-lt"/>
            </a:endParaRPr>
          </a:p>
        </p:txBody>
      </p:sp>
      <p:sp>
        <p:nvSpPr>
          <p:cNvPr id="3" name="內容版面配置區 2"/>
          <p:cNvSpPr>
            <a:spLocks noGrp="1"/>
          </p:cNvSpPr>
          <p:nvPr>
            <p:ph idx="1"/>
          </p:nvPr>
        </p:nvSpPr>
        <p:spPr>
          <a:xfrm>
            <a:off x="457200" y="1142984"/>
            <a:ext cx="8229600" cy="5454368"/>
          </a:xfrm>
        </p:spPr>
        <p:txBody>
          <a:bodyPr>
            <a:normAutofit lnSpcReduction="10000"/>
          </a:bodyPr>
          <a:lstStyle/>
          <a:p>
            <a:pPr marL="514350" indent="-514350"/>
            <a:r>
              <a:rPr lang="zh-TW" altLang="en-US" dirty="0"/>
              <a:t>早期聖典所留下的問題</a:t>
            </a:r>
            <a:r>
              <a:rPr lang="en-US" altLang="zh-TW" dirty="0">
                <a:solidFill>
                  <a:srgbClr val="002060"/>
                </a:solidFill>
              </a:rPr>
              <a:t>:</a:t>
            </a:r>
            <a:endParaRPr lang="en-US" dirty="0">
              <a:solidFill>
                <a:srgbClr val="002060"/>
              </a:solidFill>
            </a:endParaRPr>
          </a:p>
          <a:p>
            <a:pPr marL="914400" lvl="2" indent="-514350">
              <a:buFont typeface="Wingdings" pitchFamily="2" charset="2"/>
              <a:buChar char="§"/>
            </a:pPr>
            <a:r>
              <a:rPr lang="zh-TW" altLang="en-US" dirty="0"/>
              <a:t>有輪迴但沒有輪迴的主體 </a:t>
            </a:r>
            <a:r>
              <a:rPr lang="en-US" altLang="zh-TW" dirty="0"/>
              <a:t>(</a:t>
            </a:r>
            <a:r>
              <a:rPr lang="zh-TW" altLang="en-US" dirty="0"/>
              <a:t>實我</a:t>
            </a:r>
            <a:r>
              <a:rPr lang="en-US" altLang="zh-TW" dirty="0"/>
              <a:t>)</a:t>
            </a:r>
            <a:endParaRPr lang="en-CA" dirty="0"/>
          </a:p>
          <a:p>
            <a:pPr marL="914400" lvl="2" indent="-514350">
              <a:buFont typeface="Wingdings" pitchFamily="2" charset="2"/>
              <a:buChar char="§"/>
            </a:pPr>
            <a:r>
              <a:rPr lang="zh-TW" altLang="en-US" dirty="0"/>
              <a:t>業的理論：如何說明業的運作</a:t>
            </a:r>
            <a:endParaRPr lang="en-CA" dirty="0"/>
          </a:p>
          <a:p>
            <a:pPr marL="514350" indent="-514350"/>
            <a:r>
              <a:rPr lang="zh-TW" altLang="en-US" dirty="0"/>
              <a:t>業如何運作</a:t>
            </a:r>
            <a:r>
              <a:rPr lang="en-US" dirty="0"/>
              <a:t>: </a:t>
            </a:r>
          </a:p>
          <a:p>
            <a:pPr marL="914400" lvl="1" indent="-514350"/>
            <a:r>
              <a:rPr lang="zh-TW" altLang="en-US" dirty="0"/>
              <a:t>說一切有部</a:t>
            </a:r>
            <a:r>
              <a:rPr lang="en-US" dirty="0"/>
              <a:t>: </a:t>
            </a:r>
            <a:r>
              <a:rPr lang="zh-TW" altLang="en-US" dirty="0"/>
              <a:t>法有論</a:t>
            </a:r>
            <a:r>
              <a:rPr lang="en-US" altLang="zh-TW" dirty="0"/>
              <a:t>(</a:t>
            </a:r>
            <a:r>
              <a:rPr lang="zh-TW" altLang="en-US" dirty="0"/>
              <a:t>三世實有</a:t>
            </a:r>
            <a:r>
              <a:rPr lang="en-US" altLang="zh-TW" dirty="0"/>
              <a:t>)</a:t>
            </a:r>
            <a:endParaRPr lang="en-US" dirty="0"/>
          </a:p>
          <a:p>
            <a:pPr marL="914400" lvl="1" indent="-514350"/>
            <a:r>
              <a:rPr lang="en-US" dirty="0"/>
              <a:t> </a:t>
            </a:r>
            <a:r>
              <a:rPr lang="zh-TW" altLang="en-US" dirty="0"/>
              <a:t>經量部</a:t>
            </a:r>
            <a:r>
              <a:rPr lang="en-US" dirty="0"/>
              <a:t>: </a:t>
            </a:r>
            <a:r>
              <a:rPr lang="zh-TW" altLang="en-US" dirty="0"/>
              <a:t>種子論</a:t>
            </a:r>
            <a:endParaRPr lang="en-US" dirty="0"/>
          </a:p>
          <a:p>
            <a:pPr marL="914400" lvl="1" indent="-514350"/>
            <a:r>
              <a:rPr lang="zh-TW" altLang="en-US" dirty="0"/>
              <a:t>其他</a:t>
            </a:r>
            <a:r>
              <a:rPr lang="en-US" dirty="0"/>
              <a:t>: </a:t>
            </a:r>
            <a:r>
              <a:rPr lang="zh-TW" altLang="en-US" dirty="0"/>
              <a:t>細心論或細識</a:t>
            </a:r>
            <a:r>
              <a:rPr lang="en-US" dirty="0"/>
              <a:t>  </a:t>
            </a:r>
          </a:p>
          <a:p>
            <a:pPr marL="514350" indent="-514350"/>
            <a:r>
              <a:rPr lang="zh-TW" altLang="en-US" dirty="0"/>
              <a:t>唯識學派的阿賴耶識論</a:t>
            </a:r>
            <a:r>
              <a:rPr lang="en-US" altLang="zh-TW" dirty="0"/>
              <a:t>:</a:t>
            </a:r>
            <a:endParaRPr lang="en-US" dirty="0">
              <a:solidFill>
                <a:srgbClr val="002060"/>
              </a:solidFill>
            </a:endParaRPr>
          </a:p>
          <a:p>
            <a:pPr marL="914400" lvl="1" indent="-514350"/>
            <a:r>
              <a:rPr lang="zh-TW" altLang="en-US" dirty="0"/>
              <a:t>藏識：能藏、所藏、我愛執藏</a:t>
            </a:r>
            <a:r>
              <a:rPr lang="en-US" dirty="0"/>
              <a:t> </a:t>
            </a:r>
          </a:p>
          <a:p>
            <a:pPr marL="914400" lvl="1" indent="-514350"/>
            <a:r>
              <a:rPr lang="zh-TW" altLang="en-US" dirty="0"/>
              <a:t>第八識：從第六意識的進一步區分</a:t>
            </a:r>
            <a:r>
              <a:rPr lang="en-CA" dirty="0"/>
              <a:t> </a:t>
            </a:r>
          </a:p>
          <a:p>
            <a:pPr marL="914400" lvl="1" indent="-514350"/>
            <a:r>
              <a:rPr lang="zh-TW" altLang="en-US" dirty="0"/>
              <a:t>種子識：種子所聚</a:t>
            </a:r>
            <a:r>
              <a:rPr lang="en-CA" dirty="0"/>
              <a:t> </a:t>
            </a:r>
            <a:r>
              <a:rPr lang="en-US" dirty="0"/>
              <a:t> </a:t>
            </a:r>
            <a:endParaRPr lang="en-CA" dirty="0"/>
          </a:p>
        </p:txBody>
      </p:sp>
      <p:sp>
        <p:nvSpPr>
          <p:cNvPr id="4" name="Slide Number Placeholder 3"/>
          <p:cNvSpPr>
            <a:spLocks noGrp="1"/>
          </p:cNvSpPr>
          <p:nvPr>
            <p:ph type="sldNum" sz="quarter" idx="12"/>
          </p:nvPr>
        </p:nvSpPr>
        <p:spPr/>
        <p:txBody>
          <a:bodyPr/>
          <a:lstStyle/>
          <a:p>
            <a:fld id="{BB484938-4E85-4160-87EA-6CB4AA3BF6D6}" type="slidenum">
              <a:rPr lang="en-CA" smtClean="0"/>
              <a:pPr/>
              <a:t>6</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142852"/>
            <a:ext cx="8229600" cy="857256"/>
          </a:xfrm>
        </p:spPr>
        <p:txBody>
          <a:bodyPr>
            <a:normAutofit/>
          </a:bodyPr>
          <a:lstStyle/>
          <a:p>
            <a:r>
              <a:rPr lang="zh-TW" altLang="en-US" b="1" dirty="0">
                <a:latin typeface="+mn-lt"/>
              </a:rPr>
              <a:t>三</a:t>
            </a:r>
            <a:r>
              <a:rPr lang="en-CA" altLang="zh-TW" b="1" dirty="0">
                <a:latin typeface="+mn-lt"/>
              </a:rPr>
              <a:t>.</a:t>
            </a:r>
            <a:r>
              <a:rPr lang="en-US" b="1" dirty="0">
                <a:latin typeface="+mn-lt"/>
              </a:rPr>
              <a:t> </a:t>
            </a:r>
            <a:r>
              <a:rPr lang="zh-TW" altLang="en-US" b="1" dirty="0">
                <a:latin typeface="+mn-lt"/>
              </a:rPr>
              <a:t>空的再詮釋</a:t>
            </a:r>
            <a:endParaRPr lang="en-CA" dirty="0"/>
          </a:p>
        </p:txBody>
      </p:sp>
      <p:sp>
        <p:nvSpPr>
          <p:cNvPr id="3" name="內容版面配置區 2"/>
          <p:cNvSpPr>
            <a:spLocks noGrp="1"/>
          </p:cNvSpPr>
          <p:nvPr>
            <p:ph idx="1"/>
          </p:nvPr>
        </p:nvSpPr>
        <p:spPr>
          <a:xfrm>
            <a:off x="285720" y="1071546"/>
            <a:ext cx="8643998" cy="5429288"/>
          </a:xfrm>
        </p:spPr>
        <p:txBody>
          <a:bodyPr>
            <a:normAutofit/>
          </a:bodyPr>
          <a:lstStyle/>
          <a:p>
            <a:r>
              <a:rPr lang="zh-TW" altLang="en-US" dirty="0"/>
              <a:t>唯識經論</a:t>
            </a:r>
            <a:r>
              <a:rPr lang="en-US" altLang="zh-TW" dirty="0"/>
              <a:t>(</a:t>
            </a:r>
            <a:r>
              <a:rPr lang="zh-TW" altLang="en-US" dirty="0"/>
              <a:t>解深密經</a:t>
            </a:r>
            <a:r>
              <a:rPr lang="en-US" i="1" dirty="0" err="1"/>
              <a:t>Saṁdhinirmocana</a:t>
            </a:r>
            <a:r>
              <a:rPr lang="en-US" i="1" dirty="0"/>
              <a:t> </a:t>
            </a:r>
            <a:r>
              <a:rPr lang="en-US" i="1" dirty="0" err="1"/>
              <a:t>sūtra</a:t>
            </a:r>
            <a:r>
              <a:rPr lang="en-US" altLang="zh-TW" dirty="0"/>
              <a:t>)</a:t>
            </a:r>
            <a:r>
              <a:rPr lang="zh-TW" altLang="en-US" dirty="0"/>
              <a:t>：對般若經的空義做了不同的詮釋</a:t>
            </a:r>
            <a:endParaRPr lang="en-US" dirty="0"/>
          </a:p>
          <a:p>
            <a:r>
              <a:rPr lang="zh-TW" altLang="en-US" dirty="0"/>
              <a:t>原因</a:t>
            </a:r>
            <a:r>
              <a:rPr lang="en-US" dirty="0"/>
              <a:t>: </a:t>
            </a:r>
            <a:r>
              <a:rPr lang="zh-TW" altLang="en-US" dirty="0"/>
              <a:t>許多人誤解般若空，因此佛作了進一步的說明 </a:t>
            </a:r>
            <a:r>
              <a:rPr lang="en-US" altLang="zh-TW" dirty="0"/>
              <a:t>(</a:t>
            </a:r>
            <a:r>
              <a:rPr lang="zh-TW" altLang="en-US" dirty="0"/>
              <a:t>清楚的說明</a:t>
            </a:r>
            <a:r>
              <a:rPr lang="en-US" altLang="zh-TW" dirty="0"/>
              <a:t>)</a:t>
            </a:r>
          </a:p>
          <a:p>
            <a:r>
              <a:rPr lang="zh-TW" altLang="en-US" dirty="0"/>
              <a:t>如何說明 </a:t>
            </a:r>
            <a:r>
              <a:rPr lang="en-US" altLang="zh-TW" dirty="0"/>
              <a:t>(</a:t>
            </a:r>
            <a:r>
              <a:rPr lang="zh-TW" altLang="en-US" dirty="0"/>
              <a:t>三期的教說</a:t>
            </a:r>
            <a:r>
              <a:rPr lang="en-US" altLang="zh-TW" dirty="0"/>
              <a:t>)</a:t>
            </a:r>
            <a:r>
              <a:rPr lang="zh-TW" altLang="en-US" dirty="0"/>
              <a:t>：</a:t>
            </a:r>
            <a:r>
              <a:rPr lang="en-US" dirty="0"/>
              <a:t>  </a:t>
            </a:r>
          </a:p>
          <a:p>
            <a:pPr lvl="1"/>
            <a:r>
              <a:rPr lang="en-US" dirty="0"/>
              <a:t>1) </a:t>
            </a:r>
            <a:r>
              <a:rPr lang="zh-TW" altLang="en-US" sz="3200" dirty="0"/>
              <a:t>有教：早期的教說 </a:t>
            </a:r>
            <a:r>
              <a:rPr lang="en-US" altLang="zh-TW" sz="3200" dirty="0"/>
              <a:t>(</a:t>
            </a:r>
            <a:r>
              <a:rPr lang="zh-TW" altLang="en-US" sz="3200" dirty="0"/>
              <a:t>阿含經</a:t>
            </a:r>
            <a:r>
              <a:rPr lang="en-US" altLang="zh-TW" sz="3200" dirty="0"/>
              <a:t>)</a:t>
            </a:r>
            <a:r>
              <a:rPr lang="zh-TW" altLang="en-US" sz="3200" dirty="0"/>
              <a:t>，四諦十二因緣</a:t>
            </a:r>
            <a:r>
              <a:rPr lang="en-US" sz="3200" dirty="0"/>
              <a:t> </a:t>
            </a:r>
          </a:p>
          <a:p>
            <a:pPr lvl="1"/>
            <a:r>
              <a:rPr lang="en-US" sz="3200" dirty="0"/>
              <a:t>2) </a:t>
            </a:r>
            <a:r>
              <a:rPr lang="zh-TW" altLang="en-US" sz="3200" dirty="0"/>
              <a:t>空教：中期教說，般若經的一切法空</a:t>
            </a:r>
            <a:r>
              <a:rPr lang="en-US" sz="3200" dirty="0"/>
              <a:t>  </a:t>
            </a:r>
          </a:p>
          <a:p>
            <a:pPr lvl="1"/>
            <a:r>
              <a:rPr lang="en-US" sz="3200" dirty="0"/>
              <a:t>3) </a:t>
            </a:r>
            <a:r>
              <a:rPr lang="zh-TW" altLang="en-US" sz="3200" dirty="0"/>
              <a:t>亦空亦有：晚期教的教說，解深密經依三性三無性清楚的說明空，有空有不空。</a:t>
            </a:r>
            <a:endParaRPr lang="en-CA" sz="3200" dirty="0"/>
          </a:p>
        </p:txBody>
      </p:sp>
      <p:sp>
        <p:nvSpPr>
          <p:cNvPr id="4" name="Slide Number Placeholder 3"/>
          <p:cNvSpPr>
            <a:spLocks noGrp="1"/>
          </p:cNvSpPr>
          <p:nvPr>
            <p:ph type="sldNum" sz="quarter" idx="12"/>
          </p:nvPr>
        </p:nvSpPr>
        <p:spPr/>
        <p:txBody>
          <a:bodyPr/>
          <a:lstStyle/>
          <a:p>
            <a:fld id="{BB484938-4E85-4160-87EA-6CB4AA3BF6D6}" type="slidenum">
              <a:rPr lang="en-CA" smtClean="0"/>
              <a:pPr/>
              <a:t>7</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noAutofit/>
          </a:bodyPr>
          <a:lstStyle/>
          <a:p>
            <a:r>
              <a:rPr lang="en-US" b="1" dirty="0">
                <a:latin typeface="+mn-lt"/>
              </a:rPr>
              <a:t/>
            </a:r>
            <a:br>
              <a:rPr lang="en-US" b="1" dirty="0">
                <a:latin typeface="+mn-lt"/>
              </a:rPr>
            </a:br>
            <a:r>
              <a:rPr lang="zh-TW" altLang="en-US" b="1" dirty="0">
                <a:latin typeface="+mn-lt"/>
              </a:rPr>
              <a:t>四</a:t>
            </a:r>
            <a:r>
              <a:rPr lang="en-CA" altLang="zh-TW" b="1" dirty="0">
                <a:latin typeface="+mn-lt"/>
              </a:rPr>
              <a:t>.</a:t>
            </a:r>
            <a:r>
              <a:rPr lang="zh-TW" altLang="en-US" b="1" dirty="0">
                <a:latin typeface="+mn-lt"/>
              </a:rPr>
              <a:t> 重視禪觀</a:t>
            </a:r>
            <a:r>
              <a:rPr lang="en-CA" b="1" dirty="0"/>
              <a:t/>
            </a:r>
            <a:br>
              <a:rPr lang="en-CA" b="1" dirty="0"/>
            </a:br>
            <a:endParaRPr lang="en-CA" dirty="0"/>
          </a:p>
        </p:txBody>
      </p:sp>
      <p:sp>
        <p:nvSpPr>
          <p:cNvPr id="3" name="內容版面配置區 2"/>
          <p:cNvSpPr>
            <a:spLocks noGrp="1"/>
          </p:cNvSpPr>
          <p:nvPr>
            <p:ph idx="1"/>
          </p:nvPr>
        </p:nvSpPr>
        <p:spPr>
          <a:xfrm>
            <a:off x="323528" y="1268760"/>
            <a:ext cx="8640960" cy="5256584"/>
          </a:xfrm>
        </p:spPr>
        <p:txBody>
          <a:bodyPr>
            <a:normAutofit/>
          </a:bodyPr>
          <a:lstStyle/>
          <a:p>
            <a:r>
              <a:rPr lang="zh-TW" altLang="en-US" dirty="0"/>
              <a:t>瑜伽行 </a:t>
            </a:r>
            <a:r>
              <a:rPr lang="en-US" altLang="zh-TW" dirty="0"/>
              <a:t>(</a:t>
            </a:r>
            <a:r>
              <a:rPr lang="en-US" dirty="0" err="1"/>
              <a:t>Yogācāra</a:t>
            </a:r>
            <a:r>
              <a:rPr lang="en-US" dirty="0"/>
              <a:t>): </a:t>
            </a:r>
            <a:r>
              <a:rPr lang="zh-TW" altLang="en-US" dirty="0"/>
              <a:t>觀行，重禪定中起觀</a:t>
            </a:r>
            <a:endParaRPr lang="en-US" sz="2800" dirty="0"/>
          </a:p>
          <a:p>
            <a:pPr lvl="1"/>
            <a:r>
              <a:rPr lang="zh-TW" altLang="en-US" sz="3200" dirty="0"/>
              <a:t>瑜伽</a:t>
            </a:r>
            <a:r>
              <a:rPr lang="en-US" sz="3200" i="1" dirty="0"/>
              <a:t>Yoga</a:t>
            </a:r>
            <a:r>
              <a:rPr lang="en-US" sz="3200" dirty="0"/>
              <a:t>: </a:t>
            </a:r>
          </a:p>
          <a:p>
            <a:pPr lvl="2"/>
            <a:r>
              <a:rPr lang="zh-TW" altLang="en-US" sz="3200" dirty="0"/>
              <a:t>連結：身心的連結</a:t>
            </a:r>
            <a:endParaRPr lang="en-US" sz="3200" dirty="0"/>
          </a:p>
          <a:p>
            <a:pPr lvl="2"/>
            <a:r>
              <a:rPr lang="zh-TW" altLang="en-US" sz="3200" dirty="0"/>
              <a:t>心一境性：攝心於一所緣</a:t>
            </a:r>
            <a:endParaRPr lang="en-US" sz="3200" dirty="0"/>
          </a:p>
          <a:p>
            <a:pPr lvl="1"/>
            <a:r>
              <a:rPr lang="en-US" sz="3200" dirty="0"/>
              <a:t> </a:t>
            </a:r>
            <a:r>
              <a:rPr lang="zh-TW" altLang="en-US" sz="3200" dirty="0"/>
              <a:t>行</a:t>
            </a:r>
            <a:r>
              <a:rPr lang="en-US" sz="3200" i="1" dirty="0" err="1"/>
              <a:t>cāra</a:t>
            </a:r>
            <a:r>
              <a:rPr lang="en-US" sz="3200" i="1" dirty="0"/>
              <a:t>:</a:t>
            </a:r>
            <a:r>
              <a:rPr lang="en-US" sz="3200" dirty="0"/>
              <a:t> </a:t>
            </a:r>
            <a:r>
              <a:rPr lang="zh-TW" altLang="en-US" sz="3200" dirty="0"/>
              <a:t>訓練</a:t>
            </a:r>
            <a:r>
              <a:rPr lang="en-US" sz="3200" dirty="0"/>
              <a:t>practicing, </a:t>
            </a:r>
            <a:r>
              <a:rPr lang="zh-TW" altLang="en-US" sz="3200" dirty="0"/>
              <a:t>從事</a:t>
            </a:r>
            <a:r>
              <a:rPr lang="en-US" sz="3200" dirty="0"/>
              <a:t>proceeding, </a:t>
            </a:r>
            <a:r>
              <a:rPr lang="zh-TW" altLang="en-US" sz="3200" dirty="0"/>
              <a:t>實行</a:t>
            </a:r>
            <a:r>
              <a:rPr lang="en-US" sz="3200" dirty="0"/>
              <a:t>going</a:t>
            </a:r>
          </a:p>
          <a:p>
            <a:r>
              <a:rPr lang="zh-TW" altLang="en-US" dirty="0"/>
              <a:t>重視禪修者</a:t>
            </a:r>
            <a:endParaRPr lang="en-US" dirty="0"/>
          </a:p>
          <a:p>
            <a:pPr lvl="1"/>
            <a:r>
              <a:rPr lang="zh-TW" altLang="en-US" sz="3200" dirty="0"/>
              <a:t>重視禪修的觀行甚於阿毘達磨 </a:t>
            </a:r>
            <a:r>
              <a:rPr lang="en-US" altLang="zh-TW" sz="3200" dirty="0"/>
              <a:t>(</a:t>
            </a:r>
            <a:r>
              <a:rPr lang="en-US" sz="3200" i="1" dirty="0" err="1"/>
              <a:t>abhidharma</a:t>
            </a:r>
            <a:r>
              <a:rPr lang="en-US" sz="3200" dirty="0"/>
              <a:t>)</a:t>
            </a:r>
          </a:p>
          <a:p>
            <a:pPr lvl="1"/>
            <a:r>
              <a:rPr lang="zh-TW" altLang="en-US" sz="3200" dirty="0"/>
              <a:t>心的深層作用的發現</a:t>
            </a:r>
            <a:endParaRPr lang="en-US" sz="3200" dirty="0"/>
          </a:p>
          <a:p>
            <a:pPr lvl="1"/>
            <a:r>
              <a:rPr lang="zh-TW" altLang="en-US" sz="3200" dirty="0"/>
              <a:t>重視內心甚於外界</a:t>
            </a:r>
            <a:endParaRPr lang="en-US" sz="3200" dirty="0"/>
          </a:p>
          <a:p>
            <a:pPr lvl="1"/>
            <a:endParaRPr lang="en-US" sz="2400" dirty="0"/>
          </a:p>
          <a:p>
            <a:pPr lvl="1"/>
            <a:endParaRPr lang="en-CA" dirty="0"/>
          </a:p>
        </p:txBody>
      </p:sp>
      <p:sp>
        <p:nvSpPr>
          <p:cNvPr id="4" name="Slide Number Placeholder 3"/>
          <p:cNvSpPr>
            <a:spLocks noGrp="1"/>
          </p:cNvSpPr>
          <p:nvPr>
            <p:ph type="sldNum" sz="quarter" idx="12"/>
          </p:nvPr>
        </p:nvSpPr>
        <p:spPr/>
        <p:txBody>
          <a:bodyPr/>
          <a:lstStyle/>
          <a:p>
            <a:fld id="{BB484938-4E85-4160-87EA-6CB4AA3BF6D6}" type="slidenum">
              <a:rPr lang="en-CA" smtClean="0"/>
              <a:pPr/>
              <a:t>8</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4800" y="404664"/>
            <a:ext cx="8686800" cy="792088"/>
          </a:xfrm>
        </p:spPr>
        <p:txBody>
          <a:bodyPr>
            <a:normAutofit/>
          </a:bodyPr>
          <a:lstStyle/>
          <a:p>
            <a:r>
              <a:rPr lang="zh-TW" altLang="en-US" dirty="0" smtClean="0">
                <a:solidFill>
                  <a:srgbClr val="FF0000"/>
                </a:solidFill>
                <a:latin typeface="Times New Roman" pitchFamily="18" charset="0"/>
                <a:cs typeface="Times New Roman" pitchFamily="18" charset="0"/>
              </a:rPr>
              <a:t>第二章 主</a:t>
            </a:r>
            <a:r>
              <a:rPr lang="zh-TW" altLang="en-US" dirty="0">
                <a:solidFill>
                  <a:srgbClr val="FF0000"/>
                </a:solidFill>
                <a:latin typeface="Times New Roman" pitchFamily="18" charset="0"/>
                <a:cs typeface="Times New Roman" pitchFamily="18" charset="0"/>
              </a:rPr>
              <a:t>要人物介紹</a:t>
            </a:r>
            <a:endParaRPr lang="en-CA" sz="4400" dirty="0">
              <a:solidFill>
                <a:srgbClr val="FF0000"/>
              </a:solidFill>
              <a:latin typeface="Times New Roman" pitchFamily="18" charset="0"/>
              <a:cs typeface="Times New Roman" pitchFamily="18" charset="0"/>
            </a:endParaRPr>
          </a:p>
        </p:txBody>
      </p:sp>
      <p:sp>
        <p:nvSpPr>
          <p:cNvPr id="3" name="內容版面配置區 2"/>
          <p:cNvSpPr>
            <a:spLocks noGrp="1"/>
          </p:cNvSpPr>
          <p:nvPr>
            <p:ph idx="1"/>
          </p:nvPr>
        </p:nvSpPr>
        <p:spPr>
          <a:xfrm>
            <a:off x="755576" y="1772816"/>
            <a:ext cx="7488832" cy="3888432"/>
          </a:xfrm>
        </p:spPr>
        <p:txBody>
          <a:bodyPr>
            <a:normAutofit/>
          </a:bodyPr>
          <a:lstStyle/>
          <a:p>
            <a:pPr marL="514350" lvl="1" indent="-514350">
              <a:buFont typeface="+mj-lt"/>
              <a:buAutoNum type="arabicPeriod"/>
            </a:pPr>
            <a:r>
              <a:rPr lang="zh-TW" altLang="en-US" sz="4000" dirty="0">
                <a:latin typeface="Times New Roman" pitchFamily="18" charset="0"/>
                <a:cs typeface="Times New Roman" pitchFamily="18" charset="0"/>
              </a:rPr>
              <a:t>彌勒菩薩</a:t>
            </a:r>
            <a:r>
              <a:rPr lang="en-US" sz="4000" dirty="0">
                <a:latin typeface="Times New Roman" pitchFamily="18" charset="0"/>
                <a:cs typeface="Times New Roman" pitchFamily="18" charset="0"/>
              </a:rPr>
              <a:t> (</a:t>
            </a:r>
            <a:r>
              <a:rPr lang="zh-TW" altLang="en-US" sz="4000" dirty="0">
                <a:latin typeface="Times New Roman" pitchFamily="18" charset="0"/>
                <a:cs typeface="Times New Roman" pitchFamily="18" charset="0"/>
              </a:rPr>
              <a:t>經上的傳說人物</a:t>
            </a:r>
            <a:r>
              <a:rPr lang="en-CA" sz="4000" dirty="0"/>
              <a:t> or 270~350 CE</a:t>
            </a:r>
            <a:r>
              <a:rPr lang="en-CA" sz="4000" dirty="0" smtClean="0"/>
              <a:t>)</a:t>
            </a:r>
          </a:p>
          <a:p>
            <a:pPr marL="514350" lvl="1" indent="-514350">
              <a:buNone/>
            </a:pPr>
            <a:r>
              <a:rPr lang="en-CA" sz="4000" dirty="0" smtClean="0"/>
              <a:t> </a:t>
            </a:r>
            <a:endParaRPr lang="en-US" sz="4000" dirty="0">
              <a:latin typeface="Times New Roman" pitchFamily="18" charset="0"/>
              <a:cs typeface="Times New Roman" pitchFamily="18" charset="0"/>
            </a:endParaRPr>
          </a:p>
          <a:p>
            <a:pPr marL="514350" indent="-514350">
              <a:buFont typeface="+mj-lt"/>
              <a:buAutoNum type="arabicPeriod" startAt="2"/>
            </a:pPr>
            <a:r>
              <a:rPr lang="zh-TW" altLang="en-US" sz="4000" dirty="0" smtClean="0">
                <a:latin typeface="Times New Roman" pitchFamily="18" charset="0"/>
                <a:cs typeface="Times New Roman" pitchFamily="18" charset="0"/>
              </a:rPr>
              <a:t>無</a:t>
            </a:r>
            <a:r>
              <a:rPr lang="zh-TW" altLang="en-US" sz="4000" dirty="0">
                <a:latin typeface="Times New Roman" pitchFamily="18" charset="0"/>
                <a:cs typeface="Times New Roman" pitchFamily="18" charset="0"/>
              </a:rPr>
              <a:t>著</a:t>
            </a:r>
            <a:r>
              <a:rPr lang="en-US" sz="4000" dirty="0" err="1">
                <a:latin typeface="Times New Roman" pitchFamily="18" charset="0"/>
                <a:cs typeface="Times New Roman" pitchFamily="18" charset="0"/>
              </a:rPr>
              <a:t>Asaṅga</a:t>
            </a:r>
            <a:r>
              <a:rPr lang="en-US" sz="4000" dirty="0">
                <a:latin typeface="Times New Roman" pitchFamily="18" charset="0"/>
                <a:cs typeface="Times New Roman" pitchFamily="18" charset="0"/>
              </a:rPr>
              <a:t> (</a:t>
            </a:r>
            <a:r>
              <a:rPr lang="en-US" sz="4000" dirty="0"/>
              <a:t>310~390 CE</a:t>
            </a:r>
            <a:r>
              <a:rPr lang="en-US" sz="4000" dirty="0" smtClean="0">
                <a:latin typeface="Times New Roman" pitchFamily="18" charset="0"/>
                <a:cs typeface="Times New Roman" pitchFamily="18" charset="0"/>
              </a:rPr>
              <a:t>) </a:t>
            </a:r>
          </a:p>
          <a:p>
            <a:pPr marL="514350" indent="-514350">
              <a:buFont typeface="+mj-lt"/>
              <a:buAutoNum type="arabicPeriod" startAt="2"/>
            </a:pPr>
            <a:endParaRPr lang="en-US" altLang="zh-TW" sz="4000" dirty="0" smtClean="0">
              <a:latin typeface="Times New Roman" pitchFamily="18" charset="0"/>
              <a:cs typeface="Times New Roman" pitchFamily="18" charset="0"/>
            </a:endParaRPr>
          </a:p>
          <a:p>
            <a:pPr marL="514350" indent="-514350">
              <a:buFont typeface="+mj-lt"/>
              <a:buAutoNum type="arabicPeriod" startAt="2"/>
            </a:pPr>
            <a:r>
              <a:rPr lang="zh-TW" altLang="en-US" sz="4000" dirty="0" smtClean="0">
                <a:latin typeface="Times New Roman" pitchFamily="18" charset="0"/>
                <a:cs typeface="Times New Roman" pitchFamily="18" charset="0"/>
              </a:rPr>
              <a:t>世</a:t>
            </a:r>
            <a:r>
              <a:rPr lang="zh-TW" altLang="en-US" sz="4000" dirty="0">
                <a:latin typeface="Times New Roman" pitchFamily="18" charset="0"/>
                <a:cs typeface="Times New Roman" pitchFamily="18" charset="0"/>
              </a:rPr>
              <a:t>親</a:t>
            </a:r>
            <a:r>
              <a:rPr lang="en-US" sz="4000" dirty="0" err="1">
                <a:latin typeface="Times New Roman" pitchFamily="18" charset="0"/>
                <a:cs typeface="Times New Roman" pitchFamily="18" charset="0"/>
              </a:rPr>
              <a:t>Vasubandhu</a:t>
            </a:r>
            <a:r>
              <a:rPr lang="en-US" sz="4000" dirty="0">
                <a:latin typeface="Times New Roman" pitchFamily="18" charset="0"/>
                <a:cs typeface="Times New Roman" pitchFamily="18" charset="0"/>
              </a:rPr>
              <a:t> (</a:t>
            </a:r>
            <a:r>
              <a:rPr lang="en-US" sz="4000" dirty="0"/>
              <a:t>320~400CE</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B484938-4E85-4160-87EA-6CB4AA3BF6D6}" type="slidenum">
              <a:rPr lang="en-CA" smtClean="0"/>
              <a:pPr/>
              <a:t>9</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6453</TotalTime>
  <Words>3264</Words>
  <Application>Microsoft Office PowerPoint</Application>
  <PresentationFormat>On-screen Show (4:3)</PresentationFormat>
  <Paragraphs>516</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Slide 1</vt:lpstr>
      <vt:lpstr>唯識學</vt:lpstr>
      <vt:lpstr>課程大綱   </vt:lpstr>
      <vt:lpstr> 第一章 發展要素 </vt:lpstr>
      <vt:lpstr>一.唯心的發展傾向</vt:lpstr>
      <vt:lpstr> 二. 輪迴的說明  Saṁsāra  </vt:lpstr>
      <vt:lpstr>三. 空的再詮釋</vt:lpstr>
      <vt:lpstr> 四. 重視禪觀 </vt:lpstr>
      <vt:lpstr>第二章 主要人物介紹</vt:lpstr>
      <vt:lpstr>一、彌勒菩薩Maitreya</vt:lpstr>
      <vt:lpstr> </vt:lpstr>
      <vt:lpstr>彌勒五論 </vt:lpstr>
      <vt:lpstr>二、無著Asaṅga</vt:lpstr>
      <vt:lpstr>三、世親Vasubandhu</vt:lpstr>
      <vt:lpstr>第三章 主要經論</vt:lpstr>
      <vt:lpstr>Slide 16</vt:lpstr>
      <vt:lpstr>Slide 17</vt:lpstr>
      <vt:lpstr> 1. 華嚴經 </vt:lpstr>
      <vt:lpstr> 2. 解深密經 </vt:lpstr>
      <vt:lpstr> 3. 楞伽經 </vt:lpstr>
      <vt:lpstr>論  1. 瑜伽師地論 (Yogācārabhūmi)</vt:lpstr>
      <vt:lpstr>2. 攝大乘論(Mahāyānasaṁgraha)</vt:lpstr>
      <vt:lpstr>第四章 教義大要</vt:lpstr>
      <vt:lpstr>一、一切認識的所依</vt:lpstr>
      <vt:lpstr>1、提出阿賴耶的理由 </vt:lpstr>
      <vt:lpstr> 阿含經的緣起論 </vt:lpstr>
      <vt:lpstr>四聖諦</vt:lpstr>
      <vt:lpstr>阿賴耶與緣起  </vt:lpstr>
      <vt:lpstr>2、理 (本體) 和事 (現像)</vt:lpstr>
      <vt:lpstr>理體: 緣起和阿賴耶識</vt:lpstr>
      <vt:lpstr>種子Bīja</vt:lpstr>
      <vt:lpstr>二 、觀念論</vt:lpstr>
      <vt:lpstr>2、觀念論：唯認識觀念 Vijñaptimātra</vt:lpstr>
      <vt:lpstr>Slide 34</vt:lpstr>
      <vt:lpstr> 三、 三性  </vt:lpstr>
      <vt:lpstr>2、提出的三性的原因 </vt:lpstr>
      <vt:lpstr>依他起性Paratantrasvabhāva</vt:lpstr>
      <vt:lpstr>遍什所執性 Parikalpitasvabhāva:  </vt:lpstr>
      <vt:lpstr>Slide 39</vt:lpstr>
      <vt:lpstr>圓成實 Pariniṣpanna:  </vt:lpstr>
      <vt:lpstr>四、 一切法空：三無性  「空」的詮釋：他空法 = 去有顯空 </vt:lpstr>
      <vt:lpstr>第五章、轉依: 修行的理論</vt:lpstr>
      <vt:lpstr>過程：從染到淨 </vt:lpstr>
      <vt:lpstr>修行方法</vt:lpstr>
      <vt:lpstr>總說</vt:lpstr>
      <vt:lpstr>1. 資糧位</vt:lpstr>
      <vt:lpstr>慧學的進程</vt:lpstr>
      <vt:lpstr>2. 加行位—修所成慧</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ruyuan</dc:creator>
  <cp:lastModifiedBy>ruyuan</cp:lastModifiedBy>
  <cp:revision>292</cp:revision>
  <cp:lastPrinted>2018-12-13T06:39:39Z</cp:lastPrinted>
  <dcterms:created xsi:type="dcterms:W3CDTF">2011-05-17T15:22:08Z</dcterms:created>
  <dcterms:modified xsi:type="dcterms:W3CDTF">2019-01-01T03:22:45Z</dcterms:modified>
</cp:coreProperties>
</file>