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69" r:id="rId5"/>
    <p:sldId id="260" r:id="rId6"/>
    <p:sldId id="261" r:id="rId7"/>
    <p:sldId id="292" r:id="rId8"/>
    <p:sldId id="282" r:id="rId9"/>
    <p:sldId id="293" r:id="rId10"/>
    <p:sldId id="294" r:id="rId11"/>
    <p:sldId id="264" r:id="rId12"/>
    <p:sldId id="266" r:id="rId13"/>
    <p:sldId id="262" r:id="rId14"/>
    <p:sldId id="283" r:id="rId15"/>
    <p:sldId id="284" r:id="rId16"/>
    <p:sldId id="285" r:id="rId17"/>
    <p:sldId id="263" r:id="rId18"/>
    <p:sldId id="276" r:id="rId19"/>
    <p:sldId id="277" r:id="rId20"/>
    <p:sldId id="265" r:id="rId21"/>
    <p:sldId id="268" r:id="rId22"/>
    <p:sldId id="267" r:id="rId23"/>
    <p:sldId id="286" r:id="rId24"/>
    <p:sldId id="273" r:id="rId25"/>
    <p:sldId id="287" r:id="rId26"/>
    <p:sldId id="275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46639-47A4-48AE-A65C-F5CEE31AACF8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07E5608-97EF-4444-8EB8-3F53F49FA2B2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bg1"/>
              </a:solidFill>
            </a:rPr>
            <a:t>人間</a:t>
          </a:r>
          <a:endParaRPr lang="zh-TW" altLang="en-US" sz="4400" b="1" dirty="0">
            <a:solidFill>
              <a:schemeClr val="bg1"/>
            </a:solidFill>
          </a:endParaRPr>
        </a:p>
      </dgm:t>
    </dgm:pt>
    <dgm:pt modelId="{974DE2B7-B322-4365-94B0-0045B5184A01}" type="parTrans" cxnId="{9BEFA524-0DB3-42E7-9894-0450AE046F9C}">
      <dgm:prSet/>
      <dgm:spPr/>
      <dgm:t>
        <a:bodyPr/>
        <a:lstStyle/>
        <a:p>
          <a:endParaRPr lang="zh-TW" altLang="en-US"/>
        </a:p>
      </dgm:t>
    </dgm:pt>
    <dgm:pt modelId="{8DEE957D-69E2-43B3-9A7E-5AB319B1C4CD}" type="sibTrans" cxnId="{9BEFA524-0DB3-42E7-9894-0450AE046F9C}">
      <dgm:prSet/>
      <dgm:spPr/>
      <dgm:t>
        <a:bodyPr/>
        <a:lstStyle/>
        <a:p>
          <a:endParaRPr lang="zh-TW" altLang="en-US"/>
        </a:p>
      </dgm:t>
    </dgm:pt>
    <dgm:pt modelId="{BD41229E-E867-4996-BE14-9A39055DF7EC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bg1"/>
              </a:solidFill>
            </a:rPr>
            <a:t>社會</a:t>
          </a:r>
          <a:endParaRPr lang="zh-TW" altLang="en-US" sz="4400" b="1" dirty="0">
            <a:solidFill>
              <a:schemeClr val="bg1"/>
            </a:solidFill>
          </a:endParaRPr>
        </a:p>
      </dgm:t>
    </dgm:pt>
    <dgm:pt modelId="{3B8BF15B-98CD-478B-A294-E10B88E66E09}" type="parTrans" cxnId="{86F6B1A2-DB00-498C-A70C-F74292E31441}">
      <dgm:prSet/>
      <dgm:spPr/>
      <dgm:t>
        <a:bodyPr/>
        <a:lstStyle/>
        <a:p>
          <a:endParaRPr lang="zh-TW" altLang="en-US"/>
        </a:p>
      </dgm:t>
    </dgm:pt>
    <dgm:pt modelId="{5BC9A094-6BE4-44EF-8F45-E4AB3737658A}" type="sibTrans" cxnId="{86F6B1A2-DB00-498C-A70C-F74292E31441}">
      <dgm:prSet/>
      <dgm:spPr/>
      <dgm:t>
        <a:bodyPr/>
        <a:lstStyle/>
        <a:p>
          <a:endParaRPr lang="zh-TW" altLang="en-US"/>
        </a:p>
      </dgm:t>
    </dgm:pt>
    <dgm:pt modelId="{47C0C954-6EC1-4FB2-8EB7-9D7F57675CF4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bg1"/>
              </a:solidFill>
            </a:rPr>
            <a:t>僧團</a:t>
          </a:r>
          <a:endParaRPr lang="zh-TW" altLang="en-US" sz="4400" b="1" dirty="0">
            <a:solidFill>
              <a:schemeClr val="bg1"/>
            </a:solidFill>
          </a:endParaRPr>
        </a:p>
      </dgm:t>
    </dgm:pt>
    <dgm:pt modelId="{10E0821F-D979-4589-9667-AD15D57BD582}" type="parTrans" cxnId="{2362F5F8-0C5D-4FDB-BCA6-259AA7BA88BC}">
      <dgm:prSet/>
      <dgm:spPr/>
      <dgm:t>
        <a:bodyPr/>
        <a:lstStyle/>
        <a:p>
          <a:endParaRPr lang="zh-TW" altLang="en-US"/>
        </a:p>
      </dgm:t>
    </dgm:pt>
    <dgm:pt modelId="{D080D97D-D13C-4E96-92DF-E7DE03FA8603}" type="sibTrans" cxnId="{2362F5F8-0C5D-4FDB-BCA6-259AA7BA88BC}">
      <dgm:prSet/>
      <dgm:spPr/>
      <dgm:t>
        <a:bodyPr/>
        <a:lstStyle/>
        <a:p>
          <a:endParaRPr lang="zh-TW" altLang="en-US"/>
        </a:p>
      </dgm:t>
    </dgm:pt>
    <dgm:pt modelId="{DBEF3077-1A50-4C02-8FD2-0321A1931A88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bg1"/>
              </a:solidFill>
            </a:rPr>
            <a:t>個人</a:t>
          </a:r>
          <a:endParaRPr lang="zh-TW" altLang="en-US" sz="4400" b="1" dirty="0">
            <a:solidFill>
              <a:schemeClr val="bg1"/>
            </a:solidFill>
          </a:endParaRPr>
        </a:p>
      </dgm:t>
    </dgm:pt>
    <dgm:pt modelId="{6340309D-8D58-4344-B583-557D6BDEB45C}" type="parTrans" cxnId="{9FE9A0AC-F18F-47AE-AE24-29B77FFDE459}">
      <dgm:prSet/>
      <dgm:spPr/>
      <dgm:t>
        <a:bodyPr/>
        <a:lstStyle/>
        <a:p>
          <a:endParaRPr lang="zh-TW" altLang="en-US"/>
        </a:p>
      </dgm:t>
    </dgm:pt>
    <dgm:pt modelId="{9925DFF6-6E45-43A9-8FE0-9B395262A7E9}" type="sibTrans" cxnId="{9FE9A0AC-F18F-47AE-AE24-29B77FFDE459}">
      <dgm:prSet/>
      <dgm:spPr/>
      <dgm:t>
        <a:bodyPr/>
        <a:lstStyle/>
        <a:p>
          <a:endParaRPr lang="zh-TW" altLang="en-US"/>
        </a:p>
      </dgm:t>
    </dgm:pt>
    <dgm:pt modelId="{E77F04F2-40E5-4F13-AD95-7E8C231395F2}" type="pres">
      <dgm:prSet presAssocID="{F4846639-47A4-48AE-A65C-F5CEE31AACF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89D8C5-59DF-4AAA-A8A0-4604F75E8D52}" type="pres">
      <dgm:prSet presAssocID="{F4846639-47A4-48AE-A65C-F5CEE31AACF8}" presName="comp1" presStyleCnt="0"/>
      <dgm:spPr/>
    </dgm:pt>
    <dgm:pt modelId="{0DC9A24A-B142-4E4C-9930-9B050A2CF4CF}" type="pres">
      <dgm:prSet presAssocID="{F4846639-47A4-48AE-A65C-F5CEE31AACF8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873DBC74-F145-411A-803E-0EE59766C7BE}" type="pres">
      <dgm:prSet presAssocID="{F4846639-47A4-48AE-A65C-F5CEE31AACF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7399A8-22B9-477A-AD08-188CA0419584}" type="pres">
      <dgm:prSet presAssocID="{F4846639-47A4-48AE-A65C-F5CEE31AACF8}" presName="comp2" presStyleCnt="0"/>
      <dgm:spPr/>
    </dgm:pt>
    <dgm:pt modelId="{2DDAD8F3-9966-4252-9CFF-0833752A1AD3}" type="pres">
      <dgm:prSet presAssocID="{F4846639-47A4-48AE-A65C-F5CEE31AACF8}" presName="circle2" presStyleLbl="node1" presStyleIdx="1" presStyleCnt="4"/>
      <dgm:spPr/>
      <dgm:t>
        <a:bodyPr/>
        <a:lstStyle/>
        <a:p>
          <a:endParaRPr lang="zh-TW" altLang="en-US"/>
        </a:p>
      </dgm:t>
    </dgm:pt>
    <dgm:pt modelId="{669A2121-5B39-4483-92BE-7DB0DC0D562A}" type="pres">
      <dgm:prSet presAssocID="{F4846639-47A4-48AE-A65C-F5CEE31AACF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B4C788-E9BB-455C-969A-1B25B1AF32DD}" type="pres">
      <dgm:prSet presAssocID="{F4846639-47A4-48AE-A65C-F5CEE31AACF8}" presName="comp3" presStyleCnt="0"/>
      <dgm:spPr/>
    </dgm:pt>
    <dgm:pt modelId="{082A2AD4-B922-4207-A03E-41B0FD69EB06}" type="pres">
      <dgm:prSet presAssocID="{F4846639-47A4-48AE-A65C-F5CEE31AACF8}" presName="circle3" presStyleLbl="node1" presStyleIdx="2" presStyleCnt="4"/>
      <dgm:spPr/>
      <dgm:t>
        <a:bodyPr/>
        <a:lstStyle/>
        <a:p>
          <a:endParaRPr lang="zh-TW" altLang="en-US"/>
        </a:p>
      </dgm:t>
    </dgm:pt>
    <dgm:pt modelId="{FE94F250-9769-4E1B-97BE-D1DF814929E5}" type="pres">
      <dgm:prSet presAssocID="{F4846639-47A4-48AE-A65C-F5CEE31AACF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711A68-82BA-4A00-89F3-E7B1B1B45953}" type="pres">
      <dgm:prSet presAssocID="{F4846639-47A4-48AE-A65C-F5CEE31AACF8}" presName="comp4" presStyleCnt="0"/>
      <dgm:spPr/>
    </dgm:pt>
    <dgm:pt modelId="{1609C59E-1D71-433C-9DC6-1618EC50A3CE}" type="pres">
      <dgm:prSet presAssocID="{F4846639-47A4-48AE-A65C-F5CEE31AACF8}" presName="circle4" presStyleLbl="node1" presStyleIdx="3" presStyleCnt="4"/>
      <dgm:spPr/>
      <dgm:t>
        <a:bodyPr/>
        <a:lstStyle/>
        <a:p>
          <a:endParaRPr lang="zh-TW" altLang="en-US"/>
        </a:p>
      </dgm:t>
    </dgm:pt>
    <dgm:pt modelId="{5D56733B-FA40-4770-B5B0-F5826E9B81D2}" type="pres">
      <dgm:prSet presAssocID="{F4846639-47A4-48AE-A65C-F5CEE31AACF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701956-2918-4153-BD69-5AC1205F75FA}" type="presOf" srcId="{707E5608-97EF-4444-8EB8-3F53F49FA2B2}" destId="{873DBC74-F145-411A-803E-0EE59766C7BE}" srcOrd="1" destOrd="0" presId="urn:microsoft.com/office/officeart/2005/8/layout/venn2"/>
    <dgm:cxn modelId="{3714903E-91F5-4D30-87DB-D93F4CB50759}" type="presOf" srcId="{707E5608-97EF-4444-8EB8-3F53F49FA2B2}" destId="{0DC9A24A-B142-4E4C-9930-9B050A2CF4CF}" srcOrd="0" destOrd="0" presId="urn:microsoft.com/office/officeart/2005/8/layout/venn2"/>
    <dgm:cxn modelId="{F18E4432-0DD6-42B0-ACBA-5F813FB95FE2}" type="presOf" srcId="{DBEF3077-1A50-4C02-8FD2-0321A1931A88}" destId="{1609C59E-1D71-433C-9DC6-1618EC50A3CE}" srcOrd="0" destOrd="0" presId="urn:microsoft.com/office/officeart/2005/8/layout/venn2"/>
    <dgm:cxn modelId="{86F6B1A2-DB00-498C-A70C-F74292E31441}" srcId="{F4846639-47A4-48AE-A65C-F5CEE31AACF8}" destId="{BD41229E-E867-4996-BE14-9A39055DF7EC}" srcOrd="1" destOrd="0" parTransId="{3B8BF15B-98CD-478B-A294-E10B88E66E09}" sibTransId="{5BC9A094-6BE4-44EF-8F45-E4AB3737658A}"/>
    <dgm:cxn modelId="{9BEFA524-0DB3-42E7-9894-0450AE046F9C}" srcId="{F4846639-47A4-48AE-A65C-F5CEE31AACF8}" destId="{707E5608-97EF-4444-8EB8-3F53F49FA2B2}" srcOrd="0" destOrd="0" parTransId="{974DE2B7-B322-4365-94B0-0045B5184A01}" sibTransId="{8DEE957D-69E2-43B3-9A7E-5AB319B1C4CD}"/>
    <dgm:cxn modelId="{E905B2F9-57D2-41DC-94C1-5C5DE11430BE}" type="presOf" srcId="{BD41229E-E867-4996-BE14-9A39055DF7EC}" destId="{2DDAD8F3-9966-4252-9CFF-0833752A1AD3}" srcOrd="0" destOrd="0" presId="urn:microsoft.com/office/officeart/2005/8/layout/venn2"/>
    <dgm:cxn modelId="{9FE9A0AC-F18F-47AE-AE24-29B77FFDE459}" srcId="{F4846639-47A4-48AE-A65C-F5CEE31AACF8}" destId="{DBEF3077-1A50-4C02-8FD2-0321A1931A88}" srcOrd="3" destOrd="0" parTransId="{6340309D-8D58-4344-B583-557D6BDEB45C}" sibTransId="{9925DFF6-6E45-43A9-8FE0-9B395262A7E9}"/>
    <dgm:cxn modelId="{0933A289-A3D8-4275-9D81-B2F6CA90C1EB}" type="presOf" srcId="{47C0C954-6EC1-4FB2-8EB7-9D7F57675CF4}" destId="{FE94F250-9769-4E1B-97BE-D1DF814929E5}" srcOrd="1" destOrd="0" presId="urn:microsoft.com/office/officeart/2005/8/layout/venn2"/>
    <dgm:cxn modelId="{288B8311-8E14-4B14-8865-32E0DFD22F66}" type="presOf" srcId="{BD41229E-E867-4996-BE14-9A39055DF7EC}" destId="{669A2121-5B39-4483-92BE-7DB0DC0D562A}" srcOrd="1" destOrd="0" presId="urn:microsoft.com/office/officeart/2005/8/layout/venn2"/>
    <dgm:cxn modelId="{DF4224D2-D567-4C15-B0F0-E0D4EAB501C8}" type="presOf" srcId="{DBEF3077-1A50-4C02-8FD2-0321A1931A88}" destId="{5D56733B-FA40-4770-B5B0-F5826E9B81D2}" srcOrd="1" destOrd="0" presId="urn:microsoft.com/office/officeart/2005/8/layout/venn2"/>
    <dgm:cxn modelId="{6C900C89-7C2A-436D-B7D5-F1C9ECF93F02}" type="presOf" srcId="{F4846639-47A4-48AE-A65C-F5CEE31AACF8}" destId="{E77F04F2-40E5-4F13-AD95-7E8C231395F2}" srcOrd="0" destOrd="0" presId="urn:microsoft.com/office/officeart/2005/8/layout/venn2"/>
    <dgm:cxn modelId="{84F9071E-3434-48B7-A5ED-C58BA7BBEA85}" type="presOf" srcId="{47C0C954-6EC1-4FB2-8EB7-9D7F57675CF4}" destId="{082A2AD4-B922-4207-A03E-41B0FD69EB06}" srcOrd="0" destOrd="0" presId="urn:microsoft.com/office/officeart/2005/8/layout/venn2"/>
    <dgm:cxn modelId="{2362F5F8-0C5D-4FDB-BCA6-259AA7BA88BC}" srcId="{F4846639-47A4-48AE-A65C-F5CEE31AACF8}" destId="{47C0C954-6EC1-4FB2-8EB7-9D7F57675CF4}" srcOrd="2" destOrd="0" parTransId="{10E0821F-D979-4589-9667-AD15D57BD582}" sibTransId="{D080D97D-D13C-4E96-92DF-E7DE03FA8603}"/>
    <dgm:cxn modelId="{5FE85BDB-47AC-4FA3-A432-B7E1A9C44DE9}" type="presParOf" srcId="{E77F04F2-40E5-4F13-AD95-7E8C231395F2}" destId="{3A89D8C5-59DF-4AAA-A8A0-4604F75E8D52}" srcOrd="0" destOrd="0" presId="urn:microsoft.com/office/officeart/2005/8/layout/venn2"/>
    <dgm:cxn modelId="{B09EBC33-D504-4E6B-8683-798829373FA8}" type="presParOf" srcId="{3A89D8C5-59DF-4AAA-A8A0-4604F75E8D52}" destId="{0DC9A24A-B142-4E4C-9930-9B050A2CF4CF}" srcOrd="0" destOrd="0" presId="urn:microsoft.com/office/officeart/2005/8/layout/venn2"/>
    <dgm:cxn modelId="{6F3A01E9-AE48-46F6-A8D6-02CD50B19597}" type="presParOf" srcId="{3A89D8C5-59DF-4AAA-A8A0-4604F75E8D52}" destId="{873DBC74-F145-411A-803E-0EE59766C7BE}" srcOrd="1" destOrd="0" presId="urn:microsoft.com/office/officeart/2005/8/layout/venn2"/>
    <dgm:cxn modelId="{1C893758-1900-4E25-88C4-25EA4C10835E}" type="presParOf" srcId="{E77F04F2-40E5-4F13-AD95-7E8C231395F2}" destId="{117399A8-22B9-477A-AD08-188CA0419584}" srcOrd="1" destOrd="0" presId="urn:microsoft.com/office/officeart/2005/8/layout/venn2"/>
    <dgm:cxn modelId="{7F28846C-A2B7-43B0-95A8-124CCC8E06A0}" type="presParOf" srcId="{117399A8-22B9-477A-AD08-188CA0419584}" destId="{2DDAD8F3-9966-4252-9CFF-0833752A1AD3}" srcOrd="0" destOrd="0" presId="urn:microsoft.com/office/officeart/2005/8/layout/venn2"/>
    <dgm:cxn modelId="{CD7A1507-FDB7-4C3B-B87E-4E206F5C7EF8}" type="presParOf" srcId="{117399A8-22B9-477A-AD08-188CA0419584}" destId="{669A2121-5B39-4483-92BE-7DB0DC0D562A}" srcOrd="1" destOrd="0" presId="urn:microsoft.com/office/officeart/2005/8/layout/venn2"/>
    <dgm:cxn modelId="{10B99483-0A4D-48B8-BC89-5EF237A7E487}" type="presParOf" srcId="{E77F04F2-40E5-4F13-AD95-7E8C231395F2}" destId="{3EB4C788-E9BB-455C-969A-1B25B1AF32DD}" srcOrd="2" destOrd="0" presId="urn:microsoft.com/office/officeart/2005/8/layout/venn2"/>
    <dgm:cxn modelId="{0451D459-0157-4860-A4A6-4213D69D3BEE}" type="presParOf" srcId="{3EB4C788-E9BB-455C-969A-1B25B1AF32DD}" destId="{082A2AD4-B922-4207-A03E-41B0FD69EB06}" srcOrd="0" destOrd="0" presId="urn:microsoft.com/office/officeart/2005/8/layout/venn2"/>
    <dgm:cxn modelId="{BB65F17A-ED7D-4229-BA50-3955C8FB7282}" type="presParOf" srcId="{3EB4C788-E9BB-455C-969A-1B25B1AF32DD}" destId="{FE94F250-9769-4E1B-97BE-D1DF814929E5}" srcOrd="1" destOrd="0" presId="urn:microsoft.com/office/officeart/2005/8/layout/venn2"/>
    <dgm:cxn modelId="{669C66A3-E196-4764-99D5-C195723107BC}" type="presParOf" srcId="{E77F04F2-40E5-4F13-AD95-7E8C231395F2}" destId="{70711A68-82BA-4A00-89F3-E7B1B1B45953}" srcOrd="3" destOrd="0" presId="urn:microsoft.com/office/officeart/2005/8/layout/venn2"/>
    <dgm:cxn modelId="{220E161F-57C8-4677-BC9E-2B79A44A71C2}" type="presParOf" srcId="{70711A68-82BA-4A00-89F3-E7B1B1B45953}" destId="{1609C59E-1D71-433C-9DC6-1618EC50A3CE}" srcOrd="0" destOrd="0" presId="urn:microsoft.com/office/officeart/2005/8/layout/venn2"/>
    <dgm:cxn modelId="{B6B01B2C-A03C-424A-BBA7-AC2613D55FA1}" type="presParOf" srcId="{70711A68-82BA-4A00-89F3-E7B1B1B45953}" destId="{5D56733B-FA40-4770-B5B0-F5826E9B81D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9A24A-B142-4E4C-9930-9B050A2CF4CF}">
      <dsp:nvSpPr>
        <dsp:cNvPr id="0" name=""/>
        <dsp:cNvSpPr/>
      </dsp:nvSpPr>
      <dsp:spPr>
        <a:xfrm>
          <a:off x="1224135" y="0"/>
          <a:ext cx="6408712" cy="64087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1"/>
              </a:solidFill>
            </a:rPr>
            <a:t>人間</a:t>
          </a:r>
          <a:endParaRPr lang="zh-TW" altLang="en-US" sz="4400" b="1" kern="1200" dirty="0">
            <a:solidFill>
              <a:schemeClr val="bg1"/>
            </a:solidFill>
          </a:endParaRPr>
        </a:p>
      </dsp:txBody>
      <dsp:txXfrm>
        <a:off x="3532554" y="320435"/>
        <a:ext cx="1791875" cy="961306"/>
      </dsp:txXfrm>
    </dsp:sp>
    <dsp:sp modelId="{2DDAD8F3-9966-4252-9CFF-0833752A1AD3}">
      <dsp:nvSpPr>
        <dsp:cNvPr id="0" name=""/>
        <dsp:cNvSpPr/>
      </dsp:nvSpPr>
      <dsp:spPr>
        <a:xfrm>
          <a:off x="1865007" y="1281742"/>
          <a:ext cx="5126969" cy="5126969"/>
        </a:xfrm>
        <a:prstGeom prst="ellipse">
          <a:avLst/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1"/>
              </a:solidFill>
            </a:rPr>
            <a:t>社會</a:t>
          </a:r>
          <a:endParaRPr lang="zh-TW" altLang="en-US" sz="4400" b="1" kern="1200" dirty="0">
            <a:solidFill>
              <a:schemeClr val="bg1"/>
            </a:solidFill>
          </a:endParaRPr>
        </a:p>
      </dsp:txBody>
      <dsp:txXfrm>
        <a:off x="3532554" y="1589360"/>
        <a:ext cx="1791875" cy="922854"/>
      </dsp:txXfrm>
    </dsp:sp>
    <dsp:sp modelId="{082A2AD4-B922-4207-A03E-41B0FD69EB06}">
      <dsp:nvSpPr>
        <dsp:cNvPr id="0" name=""/>
        <dsp:cNvSpPr/>
      </dsp:nvSpPr>
      <dsp:spPr>
        <a:xfrm>
          <a:off x="2505878" y="2563484"/>
          <a:ext cx="3845227" cy="3845227"/>
        </a:xfrm>
        <a:prstGeom prst="ellipse">
          <a:avLst/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1"/>
              </a:solidFill>
            </a:rPr>
            <a:t>僧團</a:t>
          </a:r>
          <a:endParaRPr lang="zh-TW" altLang="en-US" sz="4400" b="1" kern="1200" dirty="0">
            <a:solidFill>
              <a:schemeClr val="bg1"/>
            </a:solidFill>
          </a:endParaRPr>
        </a:p>
      </dsp:txBody>
      <dsp:txXfrm>
        <a:off x="3532554" y="2851876"/>
        <a:ext cx="1791875" cy="865176"/>
      </dsp:txXfrm>
    </dsp:sp>
    <dsp:sp modelId="{1609C59E-1D71-433C-9DC6-1618EC50A3CE}">
      <dsp:nvSpPr>
        <dsp:cNvPr id="0" name=""/>
        <dsp:cNvSpPr/>
      </dsp:nvSpPr>
      <dsp:spPr>
        <a:xfrm>
          <a:off x="3146749" y="3845227"/>
          <a:ext cx="2563484" cy="2563484"/>
        </a:xfrm>
        <a:prstGeom prst="ellipse">
          <a:avLst/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1"/>
              </a:solidFill>
            </a:rPr>
            <a:t>個人</a:t>
          </a:r>
          <a:endParaRPr lang="zh-TW" altLang="en-US" sz="4400" b="1" kern="1200" dirty="0">
            <a:solidFill>
              <a:schemeClr val="bg1"/>
            </a:solidFill>
          </a:endParaRPr>
        </a:p>
      </dsp:txBody>
      <dsp:txXfrm>
        <a:off x="3522163" y="4486098"/>
        <a:ext cx="1812657" cy="1281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5-03-13T00:36:54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19050 16292,'20'-20,"0"20,0 0,-1 40,1-20,-20 20,0-21,20 21,-20 20,20-21,-20 1,40 0,-40 39,0-19,0-1,19-19,-19 39,20-39,-20 19,20-19,-20 0,0 0,20-21,-20 21,40 0,-40-20,0 19,0 1,20-20,-1 0,-19-1,20 21,0-20,-20 0,20 0,-20 0,0-1,0-19,0 20,20 0,-20 0,0-20</inkml:trace>
  <inkml:trace contextRef="#ctx0" brushRef="#br0" timeOffset="1519.0869">19129 16292,'0'0,"0"20,0 0,0 39,0-19,-19 0,19 19,0-19,-20 0,0-1,20 1,-20 0,0-1,0 1,20 0,-39-40</inkml:trace>
  <inkml:trace contextRef="#ctx0" brushRef="#br0" timeOffset="2600.1487">19149 16332,'0'0,"20"0,20 0,-20 20,-1 0,1-1,20 1,0 0,-20 0,19 0,-39 0,20-20,20 19,-20-19,-1 0,1 0,0 0,0 0,0 0,0 20,-1-20</inkml:trace>
  <inkml:trace contextRef="#ctx0" brushRef="#br0" timeOffset="3767.2155">20280 17245,'20'0,"20"0,-20 20,0 19,-1-39,1 20,-20 0,20 20,-20-21,20 21,-20-20</inkml:trace>
  <inkml:trace contextRef="#ctx0" brushRef="#br0" timeOffset="4631.2649">20221 17562,'20'0,"-1"20,1 0,0 0,0 19,0-19,-20 0,0-20,0 20,0 0,20 0,-20-20,0-40</inkml:trace>
  <inkml:trace contextRef="#ctx0" brushRef="#br0" timeOffset="5679.3248">20320 17582,'0'0,"20"0,20 0,19 0,-19-40,-1 40,1 0,0 0,0 0,-1 0,1 0,0 0,-1 0,21 0,-40 0,-1 0,1 0,0 0,-20 20,0 0,0 0,0 20,0-21,0 1,0 0</inkml:trace>
  <inkml:trace contextRef="#ctx0" brushRef="#br0" timeOffset="6983.3994">20558 17800,'0'0,"20"0,0 0,0 0,39 0,-19 0,0 0,-1 0,-19 0,20 0,-20 0,-1 0,-19 20,0-20,-19 20,19 0,-20-20,0 0,0 0,0 0,0 0,-39 0</inkml:trace>
  <inkml:trace contextRef="#ctx0" brushRef="#br0" timeOffset="7855.4493">20717 17860,'-20'20,"20"0,0-1,0 1,0 0,0-20,0 20,0 0,0 0,0-1,0 1,0 20,0-20,20 20,-20-40,0 0,0 0,-20-40</inkml:trace>
  <inkml:trace contextRef="#ctx0" brushRef="#br0" timeOffset="8455.4836">20697 18038,'0'-19,"20"19,0 0,0 0,-1 0,1 0,0 0,-20 0,20 0,0 0,0 0,-1 0,1 0,0 0,0 0,-20 0,20 0,0 0</inkml:trace>
  <inkml:trace contextRef="#ctx0" brushRef="#br0" timeOffset="9414.5385">20399 17919,'20'0,"-20"20,0 0,0 0,0 0,0 0,0 39,-20-19,1 0,-1-1,0 1,0 0,0-1,0-19,0 0,1 20,-1-20,20-20,0-20,0 0</inkml:trace>
  <inkml:trace contextRef="#ctx0" brushRef="#br0" timeOffset="10799.6177">20538 18138,'0'0,"20"0,0 0,0 0,0 20,19-1,-19 1,0-20,-20 0,20 20,0 0,0-20,-1 20,1 0,0-20,0 0,-20 19,20-19,0 0,-1 0,1 0,0 0,0 0,0 0,-20 0,20 0,0 0,-1 0,1 0,0-19</inkml:trace>
  <inkml:trace contextRef="#ctx0" brushRef="#br0" timeOffset="12294.7032">21610 17225,'0'0,"0"0,20 0,39 0,21-40,-41 40,1-20,-20 20,-20 0,40-19,-21 19,1 0,0 0,0 0,0 0,39 0</inkml:trace>
  <inkml:trace contextRef="#ctx0" brushRef="#br0" timeOffset="13095.749">21669 17304,'20'0,"0"0,-20 0,20 0,0 0,0 0,-1 0,1 0,0 0,0 0,-20 0,20 0,20 0,-21 0,1 0,20-20,-20 20,19-19,-19 19</inkml:trace>
  <inkml:trace contextRef="#ctx0" brushRef="#br0" timeOffset="14247.8149">21471 17523,'20'0,"0"0,19-20,-19 20,0 0,20-20,-1 20,1 0,0 0,19 0,-19 0,0 0,-1 0,-19-20,40 20,-21-20,-19 20,0-20,40 0,-21 20,-19 0,40-19,-21 19,1 0,-40 0,-20 0,0 0,1 0</inkml:trace>
  <inkml:trace contextRef="#ctx0" brushRef="#br0" timeOffset="15239.8717">21650 17026,'19'0,"-19"40,0 0,20-20,-20 19,0 1,0-20,0 20,0-1,0 41,0-41,0 21,0-1,0 21,0-21,0-19,20 0,-20-1,20 1,-20-40,0-40,0 1</inkml:trace>
  <inkml:trace contextRef="#ctx0" brushRef="#br0" timeOffset="16831.9627">21927 16947,'0'0,"0"20,0 0,0 39,0 1,0-40,0 0,-19 39,19 1,0-21,0 41,0-21,0 1,0-21,-20 1,0 0,0-1,-20 21,40-60,0 20,20-20,0 0,0 0,0 0,0 0,-1 0,-19 0,20 0,20 20,-20-1,-20 1,0 0,0 0,0 0,0-20,0 59,0-39,0-20,-40 0,20 0,0-20</inkml:trace>
  <inkml:trace contextRef="#ctx0" brushRef="#br0" timeOffset="17735.0144">21808 17860,'0'0,"20"0,0 0,-20 0,20 0,0-20</inkml:trace>
  <inkml:trace contextRef="#ctx0" brushRef="#br0" timeOffset="18663.0674">21868 17979,'20'0,"0"0,-1 0,1 0,0 0,-20 0,20 0</inkml:trace>
  <inkml:trace contextRef="#ctx0" brushRef="#br0" timeOffset="19824.1339">21550 18138,'0'0,"0"20,20 19,20 1,-40-20,0 0,0-1,0-19,0 0,0 0,0-19,0-1</inkml:trace>
  <inkml:trace contextRef="#ctx0" brushRef="#br0" timeOffset="21847.2496">21788 18138,'0'20,"20"-1,-20 1,20 0,-20 0,20 20,0-40,0 19,0-19,-1 0,-19 20,20-20,0 0,0 20,0-20,0 0,19 20,-19-20,20 20,-40-20,59 0,-39 0,0 0,0 0,-20-20,0 0,0 0,0 20,0-20,0 1,-20-1,0 0,0 0,20 0,-20 20,1 0,-1 0,0 0,0-20,20 20,20 0,20-19,-21-1,1 0,20 0,0 0,-1 20,1 0,0 0,-1-20,-19 20,-20 0,20 0,0 0,0-20,-20 1</inkml:trace>
  <inkml:trace contextRef="#ctx0" brushRef="#br0" timeOffset="23439.3406">8830 16332,'0'59,"0"-19,0 0,0 19,0 1,0-1,0 21,0-21,0 1,0-1,0 21,-19 19,-1-39,0-1,0 20,20-19,0-1,0-19,-20 0,-19-40,19-20,0 20</inkml:trace>
  <inkml:trace contextRef="#ctx0" brushRef="#br0" timeOffset="24919.4253">8811 16292,'0'0,"0"0,-20 40,20-20,-20 19,20-19,0 20,-20-20,20-20,-20 39,20-19,-20 20,1 0,-1-20,20-1,-20 21,20-40</inkml:trace>
  <inkml:trace contextRef="#ctx0" brushRef="#br0" timeOffset="25719.4711">8850 16372,'0'0,"20"0,0 0,40 0,-41 19,-19 1,40 0,-20 0,0-20,19 20,-19 0,20-1,-20 1,0 20,0-20,-1 20,-58-40</inkml:trace>
  <inkml:trace contextRef="#ctx0" brushRef="#br0" timeOffset="26719.5283">7560 17800,'20'0,"0"0,0 0,20-20,-1 20,1 0,0-19,-1 19,1-20,20 20,39 0,20 0,0 0,-20 0,-39 0,-21 0,1 0</inkml:trace>
  <inkml:trace contextRef="#ctx0" brushRef="#br0" timeOffset="27630.5804">7858 18118,'20'-20,"0"20,0 0,39-20,-19 20,0-20,-1 20,21-20,-40 20,-1 0,41-19,-20 19,-20-20</inkml:trace>
  <inkml:trace contextRef="#ctx0" brushRef="#br0" timeOffset="28759.6449">8037 17939,'0'-20,"20"20,-1 20,-19 20,20 19,-20-59,20 40,-20-20,0 0,20 0,20 0,-21-1,1 1,-20-20,-20 0</inkml:trace>
  <inkml:trace contextRef="#ctx0" brushRef="#br0" timeOffset="30270.7314">7918 18038,'20'0,"19"20,-19 0,0 0,-20 0,20 0,0 0,-20-1,19 1,-19-20,0 20,0 0,0 0,0 0,0-1,0 1,0 0,20-20</inkml:trace>
  <inkml:trace contextRef="#ctx0" brushRef="#br0" timeOffset="31759.8165">8295 17562,'20'0,"-1"20,1 0,-20 20,20-21,0 41,0-40,0 0,-1 19,1 1,0-20,-20 20,20-40,-20 39,0-19,0 0,0 0,0 0,20 19,-20-19,0 0,0-20,0 20,0 0,0 0,20-1,-20 1,0 0,19 20,-19-40,0 20,0-1,0 1,0 0,20 0,0 20,0-20,0-1,0-19,0 20,-20-20,19 0,1 0,0 0,0 0,39 0,-39 0,0 0,0 0,-20 0,20 0,20 0,-40-20,0 20</inkml:trace>
  <inkml:trace contextRef="#ctx0" brushRef="#br0" timeOffset="32998.8874">8771 18019,'-20'0,"0"0,0 39,1-19,-1 0,0 20,0-20,0 19,0-19,0 0,20-20,-39 20,19-20,-20 20,1-1,-1 41,20-40</inkml:trace>
  <inkml:trace contextRef="#ctx0" brushRef="#br0" timeOffset="34406.9679">8374 17384,'0'0,"20"0,0 0,-20 19,20 1,-1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5-03-12T08:22:51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11549 5735,'20'0,"-20"0,20 0,0 0,-1 0,21 0,0 20,-20 0,0 0,-1 0,1 0,-20-20,20 19,0 1,0 0,0 20,19-1,-19-19,0 0,0 0,0 20,-1-20,-19-20,20 19,20 1,-20 0,0 0,0 0,-1 0,1-1,0 1,0-20,39 40,-19-20,-20-20,0 20,39-1,-19 21,0-20,-1 0,1 0,0 0,-1-1,1 1,0 0,19 20,-19-20,0-1,-1 1,1 0,0 0,-20 20,19-20,1 19,-20-39,20 20,-1 0,1 0,0 0,-1 19,-19-39,20 20,-20 0,0 0,19 0,-19 0,0-1,0 1,0-20,-1 20,21 0,-20-20,0 20,19-20,-19 20,0-1,-20 1,40-20,-20 20,19 0,-19-20,20 20,0 0,-21-1,1-19,20 20,0-20,-40 20,39 0,-19 0,20 0,0-20,-21 20,21-20,-20 19,20 1,19 0,-19 0,0-20,-21 20,21 0,0-20,-20 19,19 1,21 0,-1 0,-39 0,20-20,0 0,-1 20,1-20,0 0,-1 19,1-19,39 20,-39-20,0 20,19-20,-19 20,0-20,19 0,21 0,-21 0,1 0,-1 0,21 0,-21 0,1 0,19 0,-39 0,-20 0,19 0,41 0,-41 0,1 0,0 0,-1 0,1 0,0 0,-20 0,19 0,1 0,0 0,-1 0,-19 0,40 0,-1 0,-19 0,39 0,-39 0,-20 0,20-20,19 20,-39-20,20 20,-1 0,-39-20,40 20,0-19,-21 19,41-20,-20 0,-20 0,19 0,1 20,-20-20,19 20,21-39,-40 39,19-20,1 0,0-20,-20 40,0-19,-1-1,21 0,0 0,-20 0,-1 0,21 0,-40 1,20-1,0-20,0 40,0-20,-1-19,21 19,-20 0,0-20,0 20,-1 1,-19-1,20-20,0 0,-20 20,20-19,0-1,-20 40,0 0,-20 0,0 0,0 20,-19 0,-1 19,0-19,1 0,-1 0,20 0,-20 0,20 0,1-1,-1-19,20 0,-40 20,40-20,0-20,20 1</inkml:trace>
  <inkml:trace contextRef="#ctx0" brushRef="#br0" timeOffset="1424.0812">18058 6827,'0'20,"20"-1,0 1,-1 0,1 0,0 0,0 20,0-21,-20 1,20 40,-1-21,-19-19,0-20,0 20,20 20,-20-20,20-1,0 21</inkml:trace>
  <inkml:trace contextRef="#ctx0" brushRef="#br0" timeOffset="7839.4484">15558 4644,'0'0,"39"-20,-19 0,0 0,0 1,0-1,19 0,1 0,-20 20,0-20,19 20,1-39,-20 39,0 0,0-20,-1 20,21-20,0 0,-20 20,-20 0,39-20,-19 20,0 0,0 0,0 0,19-20,-19 20,-20 0,20 0,40 0,-21 0,1 0,0 0,-1 0,1 0,0 0,39 20,-39 0,19-20,1 20,19-20,-39 20,19-20,-19 20,0-20,-1 19,1-19,0 0,0 20,-1 0,1 0,39 20,-39-21,19 1,-19 0,40 0,-41 0,1 0,0-20,-21 19,1-19,20 20,-40-20,40 20,-1 0,-19-20,20 20,0 0,-1 0,41-1,-41 1,21 0,-20 0,19 0,-39-20,0 20,19-1,1-19,-20 20,0-20,0 20,0-20,-1 0,-19 20,20 0,20 0,0-1,-21 1,21-20,0 40,-1-20,1 0,20 0,-60-1,39 1,-19-20,0 20,0 0,0-20,19 20,-19-20,0 20,-20-1,20-19,0 20,0-20,0 20,39 0,-19 0,19 0,-39 0,40-1,-40 1,19-20,1 40,-20-40,0 0,-1 20,1-20,20 20,-40-20,20 19,19 1,41 0,-40 0,-1-20,-19 20,0-20,0 20,19 0,-19-20,20 19,-20-19,0 0,-1 20,-19-20,20 20,0-20,0 0,20 20,-20-20,-1 0,21 20,-20-20,-20 20,20-20,0 0,-1 19,21 1,-20-20,0 0,20 20,-1 0,1 0,-20-20,19 20,-19-20,0 19,0 1</inkml:trace>
  <inkml:trace contextRef="#ctx0" brushRef="#br0" timeOffset="9863.5641">20419 5795,'0'0,"20"0,20 20,-20 0,-1-1,1 1,-20 0,20 0,-20 0,20 0,-20-20,0 19,20 1,0 0,-40 0,0-20,0 0,-20 20,21-20,-1 0,0 0,-20 20,40-20,-20 0</inkml:trace>
  <inkml:trace contextRef="#ctx0" brushRef="#br0" timeOffset="15903.9096">13831 4624,'20'0,"20"-20,-21 0,21 1,-20-1,20 0,-20 0,19 0,1 0,0 1,-1-1,21-20,-1 20,1 0,-1-19,21-1,-21 20,1 0,19 0,-19-39,19 39,-19 0,-1 0,1 0,-1-19,-19 19,0 0,-1 0,1-19,-20 39,20 0,-21 0,41-20,-20-20,-21 40,1 0,20 0,0 0,-1 0,1-40,20 40,-41 0,1 0,40 0,-21-20,-19 20,0 0,0 0,-20 0,20 0,0 0,0 0,-1 0,1 0,0 0,0 0,-20 0,20 0,0 0,-1 0,1 0,0 0,0 0,0 0,-20 0,59 0,-39 0,0 0,0 0,0 0,0 0,-1 0,-19 0,20 0,0 0,0 0,0 0,0 0,-1 0,1 0,-20 0,20 0,20 0,-20 0,19 20,-19-20,40 0,-21 20,-19-20,0 0,0 0,20 20,19-20,-39 20,20-20,-40 20,39 0,-19-20,20 19,0 1,-21-20,21 20,0 0,-20-20,39 20,-39 0,20-20,-20 19,19 1,1 0,0-20,-40 20,39-20,1 0,-20 20,20-20,-1 20,1 0,0-1,39 1,-19 0,-21 0,1-20,0 20,-1-20,1 0,-20 20,0-20,19 19,-19-19,20 20,-40-20,40 20,19 0,-19 0,-1 0,1 0,0-20,0 19,-1 1,1 0,0 0,-21-20,21 20,-20-20,0 20,0-20,-20 0,19 19,21 1,-20-20,20 20,-1 0,1 0,-20 0,20-1,-1 1,-19 0,0 0,40 0,-41-20,21 20,0 0,-1 19,1-19,0 0,0 0,-1 0,-19-1,0-19,0 0,0 20,19 0,-19 0,0 0,39 0,-19-1,-20 1,-20-20,20 20,0 0,19 0,1 0,0 0,-1-20,-19 19,20 1,0 0,-1 0,1 0,-20 0,0-20,19 19,1-19,-20 20,0-20,19 0,-39 20,40 0,40-20,-61 20,-19-20,20 0,0 0,0 0,0 0,0 0,-1 0,1 0,-20 0,20 0,0 0,0 0,0 0,0 0,-1 0,1 0,-20 0,20 0,0 0,0 0,0 0,-1 0,1 0,0 0,-20 0,20 0,0 0,0 0,-1 0,1 0,0 0,0 0,-20 0,20 0,20 20,-21-20,1 0,20 20,-20-20,0 0,-20 0,19 0,41 0,-40 0,0 0,19 19,-19-19,0 0,20 20,-20-20,-20 20,19-20,1 0,0 0,20 20,-20-20,-1 20,1-20,-20 20,20-1,20-19,-20 20,0 20,-20-20,0 0</inkml:trace>
  <inkml:trace contextRef="#ctx0" brushRef="#br0" timeOffset="17334.9915">21590 5676,'0'0,"0"0,-20 0,0 0,0 0,1 0,-1 0,0 0,0 0</inkml:trace>
  <inkml:trace contextRef="#ctx0" brushRef="#br0" timeOffset="18768.0734">21709 5636,'20'0,"-20"0,0-20,0 0,0 1,0-41,0 40,0 0,0 1,0-21,0 20</inkml:trace>
  <inkml:trace contextRef="#ctx0" brushRef="#br0" timeOffset="44279.5326">11569 14268,'0'0,"20"-40,0 40,19-19,-19 19,0-20,0 20,0 0,-20 0,20 0,-1 0,21-20,-20 20,0 0,0 0,-1 0,-19 0,20 0,0 0,0 0,0 0,0 0,-1 0,1 0,-20 0,20 0,0 0,0 0,0 0,0 20,-1-20,1 0,-20 0,20 0,0 0,0 0,0 0,-1 0,1 0,0 0,20 0,-40 0,20 0,-1 0,1 0,0 0,0 0,0 0,0 0,-20 0,20 0,-1 0,1 0,0 0,0 0,0 0,0 0,-20 0,19 0,1 0,0 0,0 0,0 0,0 0,-20 0,20 0,-1 0,1 0,0 0,0 0,0 0,0 0,-20 0,19 0,1 0,0 0,0 0,0 0,0 0,0 0,-20 0,19 0,1 0,0 0,0 0,0 0,0 0,-1 0,-19 0,20 0,0 0,0 0,0 0,0 0,-1 0,1 0,-20 0,20 0,0 0,0 0,0 0,0 0,-1 0,1 0,-20 0,20 0,0 0,0 0,0 0,-1 0,1 0,0 0,-20 0,20 0,0 0,0 0,-1 0,1 0,0 0,0 0,-20 0,20 0,0 0,0 0,-1 0,1 0,0 0,0 0,-20 0,20 0,0 0,-1 0,1 0,0 0,0 0,0 0,-20 0,20 0,0 0,-1 0,1 0,0 0,0 0,0 0,-20 0,20 0,-1 0,1 0,0 0,0 0,0 0,0 0,-20 0,20 0,-1 0,1 0,0 0,0 0,0 0,0 0,-20 0,19 0,1 0,0 0,0 0,0 0,0 0,-1 0,-19 0,20 0,0 0,0 0</inkml:trace>
  <inkml:trace contextRef="#ctx0" brushRef="#br0" timeOffset="50614.8949">15260 17344,'0'0,"-20"-20,0 20,0-20,0 0,20 1,-19 19,-1-20,0 0,0 0,0 0,20 0,0 1,0-1,0 20,0-20,0 0,-20 0,1 0,19 0,0 1,0-1,-20 20,20-20,0 0,-20 0,20 0,0 1,0-1,0 0,0 20,0-20,0 0,0 0,0 0,0 1,0-1,0 0,0 20,0-20,0 0,0-19,20 19,0-20,-1 0,1 20,-20 1,20 19,20-20,-20 20,-1-20,1 20,20 0,0-40,-20 40,-1 0,21-20,-40 20,20 0,0 0,0 0,-1 0,1 0,20 0,-20 0,-20 0,20 0,0 0,-1 0,1 0,0 0,0 0,0 0,-20 0,20 0,-1 0,1 0,0 0,0 0,0 0,0 0,-20 0,19 0,1 0,0 0,0 0,0 0,0 0,0 0,-20 0,19 0,1 0,0 0,0 0,0 0,0 0,-1 0,-19 0,20 0,0 0,0 0,0 0,0 0,-1 0,1 0,-20 0,20 0,0 0,20 20,-20 0,-1 20,1-1,-20-19,20 0,-20 0,0 0,20 20,0-1,0-19,-1-20,-19 20,20 0,-20 0,0-1,0 1,0 0,0 0,0-20,0 20,0 0,0 0,0-1,0 1,0 0,20 20,0-1,0 1,0-20,-20 0,20-20,-20 20,0 0,0-1,0 21,-20-20,0 0,20 0,-20-20,0 19,0 1,0 0,-19 0,-1 0,20-20,0 20,1-20,19 0,-20 0,0 0,-20 19,20-19,0 0,1 0,-1 0,20 0,-20 0,0 0,0 0,0 0,-39 0,39 0,0 0,0 0,20 0,-19 0,-1 0,0 0,-40 0,40 0,1 0,-1 0,20 0,-20 0,0 0,0 0,0 0,1 0,-1 0,0 0,20 0,-20 0,0 0,0 0,1 0,-1 0,0 0,0 0,20 0,-20 0,0 0,0 0,1 0,-1 0,0 0,0 0,-39 0,59 0,-20 0,0 0,20-19</inkml:trace>
  <inkml:trace contextRef="#ctx0" brushRef="#br0" timeOffset="56743.2455">19288 17463,'0'0,"-20"0,0 0,1 0,-1 0,0 0,20 0,-20 0,0 0,0 0,1 0,-1 0,0 0,20 0,-60 0,40 0,1 0,-1 0,0 0,0 0,0 0,0 0,20 0,-19-20,-1 0,0-19,0 19,0-20,0 40,0-40,1 1,19 19,0 0,0 0,0 0,0 1,0-1,0 0,0 20,0-20,0 0,0 0,19 0,1 1,0-1,0 0,0 0,0-20,-20 40,0-19,0-1,0 0,0 0,0 0,0 0,0 0,0 20,0-19,0-1,0 0,0 0,0 0,0 0,0 1,0 19,0-20,0 0,0 0,0 0,0 0,0 0,0 1,20 19,-1-20,1 0,20 0,-20 0,0 0,19 1,-19-1,0 0,40 0,-60 0,19 20,1 0,0 0,0 0,20-20,-21 20,1 0,0 0,-20 0,20 0,0 0,0 0,0 0,-1 0,41 0,-20 0,-21 0,21 0,-20 0,0 0,0 0,-1 0,1 0,0 0,0 0,-20 0,60 0,-41 0,1 0,0 0,0 0,0 0,0 0,-1 0,-19 0,20 0,0 0,20 0,-20 0,-1 0,1 0,20 0,-20 0,-20 0,20 20,0-20,-1 20,1 0,0 0,0 0,-20-1,0 1,0-20,0 20,20 20,0-20,-20-1,0 1,19 0,-19 0,20-20,0 20,0 20,0-21,-20 1,0 0,0 0,0 0,0 19,-20-39,20 20,-20 20,20-20,0 0,0 0,0-1,0 1,0-20,0 20,0 0,0 0,20 19,0-19,0 0,-20 0,0 0,20-20,-1 20,-19 0,0-1,0 1,0 0,-19 20,-1-20,20-20,-20 19,0 1,0 0,0 0,0 20,1-21,-1 1,-20 0,40-20,-20 0,-19 20,19-20,-20 20,20-20,0 0,0 0,20 0,-19 0,-1 0,0 0,0 0,0 0,0 0,1 0,19 0,-20 0,0 0,0 0,0 0,0 0,1 0,-1 0,20 0,-20 0,0 0,0 0,0 0,0 0,1 0,-1 0,20 0,-20 0,-20 0,20 0,1 0,-1 0,0 0,0 0,20 0,-20 0,0 0,1 0,-1 0,-20-20,20 20,0 0</inkml:trace>
  <inkml:trace contextRef="#ctx0" brushRef="#br0" timeOffset="62615.5814">8553 15895,'-20'0,"20"0,-20 20,0 20,0-20,0 0,1-1,-1 21,0-20,0 0,20-20,-20 20,0-1,1 1,-1 0,0 0,20 0,20-20,0 0,-1 0,1 0,-20 0,20 0,0 0,0 0,0 0,-1 0,1 0,0 0,-20 0,20 0,0 0,0 0,-1 0,1 0,0 0,0 0,-20 0,20 0,0 0,0 0,-1 0,1 0,0 0,0 0,-20 0,40 20,-40-20,0 0,-20 0,0-20,0 0,0 0,-19 0,19 0,0 1,20 19,0-20,0 0,-20 0,20 0,-20 0,20 1,0-1,-20 0,0 0</inkml:trace>
  <inkml:trace contextRef="#ctx0" brushRef="#br0" timeOffset="77183.4144">814 12462,'0'0,"0"20,0-20,0 20,19 20,-19-20,20-1,0 1,0 0,-20 0,0-20,0 20,0 0,0-1,0 1,0 0,0 0,0 0,0-20,0 20,0 0,20-1,0 1,-20 0,0 0,0 0,0-20,0 20,0-1,0 1</inkml:trace>
  <inkml:trace contextRef="#ctx0" brushRef="#br0" timeOffset="82478.7174">774 13732,'0'-19,"20"-21,0 20,19 0,-19 20,0 0,0 0,0 0,-1 20,-19 0,20 0,-20 0,0-20,0 19,0 1,0 20,0-20,-20 0,1-1,-21 1,20 0,0-20,0 0,-19 20,19 0,20 0,0-1,0 1,0 0,0 0,0-20,0 20,0 0,0-20,20 0,0 0,-1 0,1 0,0 0,0 0,-20 0,20-20,0 20,-1 0,1 0,0 0,0 0,0 0,-20 0,20 20,0 0,-20-20</inkml:trace>
  <inkml:trace contextRef="#ctx0" brushRef="#br0" timeOffset="85862.9108">695 14566,'19'0,"21"-20,-20 0,20 0,-21 20,-19 0,20 0,0 0,0 0,0 0,0 0,-20 20,19 0,-19 20,-19-40,-21 20,20-1,0 1,0 0,1 0,19 0,-20 0,0-20,20 0,20 0,0 0,-1 0,1 0,0 0,0 0,0 0,0 0,-1 0,-19 0,20 0,0 0,0 0,0 0,20 0,-21 0,-19 19,0 1,0 0,0 0,0 0,0 19,-19 1,19-20,-20 20,0-1,0-19,-20 0,20-20,-19 20,-1 0,20-20,0 0,-19 20,19-20,20 0,-40 0,40-20,0 0,0 0,0 0,0 0,0 1,0-1</inkml:trace>
  <inkml:trace contextRef="#ctx0" brushRef="#br0" timeOffset="88327.052">754 12522,'0'0,"0"20,20 0,0-20,0-20,-1 0,-19 0,-19 20</inkml:trace>
  <inkml:trace contextRef="#ctx0" brushRef="#br0" timeOffset="90079.1522">774 12562,'0'19,"0"1,0 0,0-20,0 20,0 0,0 0,0-1,0 1,0-20</inkml:trace>
  <inkml:trace contextRef="#ctx0" brushRef="#br0" timeOffset="92535.2925">695 13078,'0'0,"19"0,21-20,-20 20,0 0,19-20,-19 20,0 0,-20 0,20 0,0 0,0 0,-1 0,1 0,0 0,0 0,-20 0,20 0,0 0,0 0,-1 20,-19-20</inkml:trace>
  <inkml:trace contextRef="#ctx0" brushRef="#br0" timeOffset="94039.3787">1270 13058,'0'0,"0"0,0 0,20 39,-20-19,0 0</inkml:trace>
  <inkml:trace contextRef="#ctx0" brushRef="#br0" timeOffset="95951.4881">1250 14070,'20'20,"-20"-1,20 1,-20 0,0 0,0 0,0 0</inkml:trace>
  <inkml:trace contextRef="#ctx0" brushRef="#br0" timeOffset="97662.5859">1191 15141,'19'-20,"1"20,-20 0,40 0,-20 20,0 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5-03-13T00:34:02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5794 12859,'0'0,"-59"0,39 0,-40-39,21 39,-1-20,0 20,1 0,-21 0,21 0,-21 0,0-20,21 20,-41 0,21 0,-1 0,21-20,-41 20,41-20,-21 20,20 0,-19 0,19 0,0 0,1 0,19 0,-40 0,41 0,-1 0,-40 0,40 0,-39 0,19 0,20 0,-19 0,-1 0,0 0,1 0,19 0,0 0,0 0,0 0,0 0,0 0,20 0,-19 0,-1 0,-20 0,20 0,0 0,1 0,-1 0,20-20,0 20,0-59,20-21,-1 21,-19 39,0 0,0 0,20-39,-20-1,0 1,0 39,0 0,20-39,-20 39,20-40,-20 40,20-19,-20 19,0 0,0 20,20-40,-20 20,0 1,0-1,0 0,0 0,0 0,0 20,0-20,0 1,0-1,0 0,0 0,0 0,0 0,0 20,0-59,0 39,0 0,0-39,0 39,0 0,0 0,0 0,0 20,0-20,19-19,-19 19,0 0,0 0,0-20,0 21,0-1,0 20,0-20,0 0,20 0,-20 0,20-19,0 19,0 20,0 0,0 0,-1 0,1 0,-20 0,40-20,-20 20,39 0,-19-20,-20 20,0 0,-1 0,1 0,0 0,0 0,-20 0,20 0,0 0,0 0,-1 0,1 0,40 0,-40 0,39 0,-19 0,-1 20,1-20,0 20,0-20,-1 20,1-20,0 0,-1 39,-19-39,40 0,-40 0,-1 0,21 0,0 20,-1-20,41 40,-40-40,19 20,-19-20,-1 20,21-20,-1 19,-19-19,20 0,-21 20,21-20,-20 20,-21-20,1 0,0 0,0 0,0 0,0 0,-20 0,19 0,1 0,0 0,0 0,0 0,0 0,0 0,19 0,-19 0,0 0,0 0,0 0,-1 0,41 0,-40 0,0 0,-20 0,20 0,-1 0,1 0,0 0,0 0,0 0,0 0,-20 0,19 0,1 0,0 0,0 0,0 0,0 0,0 0,-20 0,19 0,1 0,0 0,0 0,0 0,0 0,-20 0,19 0,21-20,0 20,-20 0,19-20,-19 20,0 0,20-19,-20 19,-20 0,19 0,21-20,-20 20,0 0,0 0,19-20,-19 20,0 0,-20 0,40-20,-21 20,21-20,0 0,39 20,-79-19,20 19,0 0,0-20,0 20,-1 0,-19 20,0-1,0 1,0 0,0 0,0 0,0-20,0 20,0-1,0 1,0 0,0 0,0 0,0 0,0-20,0 19,0 1,0 0,0 0,20 0,-20 0,0 0,0-20,20 39,-20-19,20 20,0-1,-20-19,20 20,-20-20,0 0,0 0,0-1,0-19,0 20,0 0,0 0,20 20,-20-21,0 1,0 0,0-20,0 20,0 0,0 0,0 0,0-1,0 1,0 0,19 20,-19-40,0 20,0-1,0 1,20 20,-20 0,0-21,20 21,-20-20,0-20,0 20,0 0,0 0,0-1,0 1,0 0,0 0,0-20,0 20,0 0,0-1,0 1,0 0,0 20,-20-40,0 20,1-20,-21 19,20-19,0 0,-20 20,21-20,-41 0,20 0,21 0,-1 0,-20 0,-39 0,59 0,20 0,-60 0,40 0,-39 0,19 0,-19 0,-21 0,41 0,19 0,-40 0,60 0,-20 0,1 0,-1 0,-40 0,40 0,1 0,-1 0,20 0,-20 0,0 0,0 0,-39 0,39 0,0 0,0 0,0 0,20 0,-20 0,1 0,-1 0,0 0,0 0,0 0,0 0,-19 0,19 0,0 0,-40 0,41 0,-1 0,-40 0,40 0,0 0,-19 20,39-20,-20 0,0 0,-20 20,21-20,-1 0,-20 20,20-20,0 0,1 20,-1-20,0 0,0 0,-20 20,1-1,-1 1,20-20</inkml:trace>
  <inkml:trace contextRef="#ctx0" brushRef="#br0" timeOffset="9183.5253">7441 12879,'20'0,"-20"0,20 0,0 0,0 0,0 0,-1 0,1 0,0 20,-20-20,40 20,-20 0,19-1,41 1,-41 0,1-20,-40 20,40 0,0-20,-21 20,21-20,0 20,-20-1,19-19,-19 20,20-20,-1 0,1 40,-20-40,0 0,39 20,-59 0,20-20,40 19,-21 1,1-20,0 20,-1-20,1 0,0 20,0-20,-1 0,-19 20,40-20,-21 0,1 20,0-20,-1 20,1-20,0 19,39-19,-19 40,-21-40,1 0,0 0,-1 0,1 20,20-20,-21 20,1-20,0 0,-1 20,1-20,0 0,-1 0,1 0,39 0,-19 19,0-19,-21 20,1-20,0 0,39 0,-79 0,40 20,39-20,-19 20,-21-20,1 20,0-20,-1 20,1-20,0 19,-1-19,1 20,0-20,19 0,1 20,-20-20,-1 0,1 20,0-20,19 20,-19-20,19 40,-19-40,0 0,39 19,-39-19,-1 0,1 0,-20 0,20 0,-1 0,1 0,0 0,-1 0,1 0,0 0,0 0,-1 0,1 0,19 0,21 0,-41 0,21 0,-20 0,-1 0,1 0,0 0,-1 0,1 0,-20 0,39 0,-59 0,20 0,20-19,-20 19,39-20,-19 20,20 0,-41-20,41 20,-40-20,0 20,0 0,39-20,1 20,-21-20,-19 20,40 0,-40-20,19 20,21 0,-21-19,-19 19,20-20,0 20,-1-20,-19 20,0 0,40-20,-1 20,-39-20,0 20,0 0,-1 0,-19 0,40-20,39 20,-39-19,20-1,-40 0,19 20,-19-20,20 0,-1 0,1 1,0-1,0 0,-1 0,-19 0,0 0,0 0,19 1,-19 19,-20-20,20 0,20 0,-20 0,0 0,-1 1,1-21,0 0,-20 20,0 0,20 1,0-41,0 20,-20 21,19-1,1 0,0 0,-20 0,20-20,-20 21,0-1,20-20,0 0,-20 21,19-1,1 20,0-40,0 20,-20 20,-20 0,0 0,20 20,-39 0,-1 0,20-20,-20 20,1-1,19 1,-20 0,20 0,-19 0,-1 0,0-1,20 1,1-20,-1 20,0-20</inkml:trace>
  <inkml:trace contextRef="#ctx0" brushRef="#br0" timeOffset="10391.5944">14605 12542,'0'0,"20"0,0 0,0 0,19 0,-19 39,0-19,0 20,0 0,-1-21,1 21,0-20,-20 0,0 0,0 0,0-20,20 19,-20 1,0-20,0-39</inkml:trace>
  <inkml:trace contextRef="#ctx0" brushRef="#br0" timeOffset="18023.0309">7481 12780,'0'0,"20"20,0 0,0-1,-1 21,1-20,0 0,0 0,0-1,0 1,-20-20,20 20,-1 0,21 0,-20-20,20 20,-1 0,-19-20,20 19,-20 1,39 0,-39 0,-20 0,60-20,-41 20,1-20,20 19,0 1,-1 0,1-20,-20 20,20 0,-1-20,-19 0,20 20,-1-20,1 20,0-1,-1 21,1-20,0-20,0 20,-21 0,21-20,-20 0,20 19,-1 1,1 0,20 20,-21-40,1 20,0-1,19 1,-39-20,0 20,20 0,-21-20,21 20,0 0,-1 0,1-20,-20 0,20 0,-21 19,21-19,-20 20,20 0,-1 0,1-20,-40 20,60 0,19-1,-59 1,19-20,-39 20,40 0,40 0,-41-20,1 20,0-1,-1 1,1 0,0-20,-1 20,-19 0,20 0,0-20,-1 20,1-1,0 1,-1 0,41 0,-21-20,1 40,19-21,-39 1,19 0,21 0,-21 0,-19 0,0 0,39-1,-19 1,-21-20,21 40,-21-40,1 20,0-20,0 0,-1 20,41-20,-41 19,21 1,-20 0,-1-20,41 20,-61-20,21 0,20 20,-21-20,1 20,0-20,-1 0,1 20,0-20,19 19,-19-19,19 20,-19-20,0 40,39-40,-39 20,0-20,-1 0,21 20,-1-1,21-19,-41 20,21-20,0 20,19-20,-39 20,19 0,20-20,-19 20,0-20,-21 19,41-19,-41 0,1 20,0-20,-1 20,1-20,20 40,-1-40,-19 20,39-20,-19 20,-1-20,21 19,-1-19,0 0,-19 0,-1 0,1 0,-20 0,39 0,-19 0,-1 0,20 0,-19 0,-1 0,41 0,-41 0,40 0,-39 0,0 0,-1 0,40 0,-39 0,19 0,-19 0,-1 0,1 0,19 0,-19 0,-1 0,1 0,19 0,-39 0,-1 0,1 0,0 0,0 0,-1 0,1-19,0 19,-1-20,21 20,-20-20,-1 20,1-20,0 0,19 0,-39 20,59-39,-39 19,0 20,-1-20,1 20,20-20,-21 20,1 0,0-20,-1 20,1-20,0 20,-1 0,1-19,0 19,19-20,-19 20,0-20,-1 20,21 0,-20-20,-1 20,21-20,-20 20,-1-20,1 1,19-1,-19 20,0-20,0 0,-1 20,1-40,-20 40,39-20,1-19,-1 19,1 0,-60 0,40 20,-21 0,21 0,-20-20,20 1,-21 19,41 0,-20-20,-21 20,-19 0,60-20,-20 20,-1-20,-19 20,0 0,0 0,20-20,-1 20,1-20,0 0,19 20,1-39,-21 39,21-20,0 20,-21-20,41 20,-41-20,1 0,0 1,-1-1,1 0,20 0,-21 20,-19-20,20 0,-1 0,-19 1,20-1,0 0,-21 0,1 0,0 20,20-20,0 1,-21-1,41 0,-40 0,-20 0,20 0,-1 1,1-1,20 0,0 0,-20 0,-1 20,1-20,0 0,0-19,0-1,0 0,-1 1,1 19,-20 0,20 0,0 0,0-19,0-1,0 20,-1-20,1 1,-20 19,20 0,-20 20,0-20,0 0,0 1,20-21,0 0,-20 20,20-19,-1-1,1 0,-20 1,20 19,0-20,-20 20,20-20,-20 21,20-1,-20 0,19-20,-19 20,0 1,0-1,0 0,20-20,-20 40,-39 20,19 0,0 0,0 0,-20-1,40 1,-19-20,-1 20,0 0,0 0,-20 0,21-1,-21 1,0 0,-19 0,19 0,20-20,-20 20,1 0,19-20,-20 19,0 1,21-20</inkml:trace>
  <inkml:trace contextRef="#ctx0" brushRef="#br0" timeOffset="19543.1178">20955 12581,'20'0,"0"0,0 20,-20 0,19-20,1 40,-20-20,20 19,-20-19,0 20,0-20,0 0,0-1,0-19,0 20,20 0,-20 0,0 0,0 0,0-1,20 21,0 0,-1 0,1-1,20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3-10T00:46:36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13371 16175,'0'0,"17"0,19 0,-1 0,-18 0,1 0,-18 0,18 0,-1 0,1 0,0 0,17 0,-17 0,-1 0,-17 0,18 0,-1 0,1 0,0 0,-1 0,1 0,0 0,-18 0,17 0,1 0,17 0,-17 0,0 0,-1 0,-17 0,18 0,-1 0,1 0,0 0,-1 0,1 0,0 0,-18 0,17 0,1 0,0 0,-1 0,1 0,-1 0,1 0,-18 0,18 0,-1 0,1 0,0 0,-1 0,1 0,0 0,-18 0,17 0,1 0,-1 0,1 0,0 0,-1 0,1 0,-18 0,18 0,-1 0,1 0,0 0,17 0,-17 0,-1 0,-17 0,18 0,-1 0,1 0,17 0,1 0,-1 0,0 0,0 0,1 0,-19 0,-17 0,18 0,0 0,-1 0,1 0,0 0,-1 0,1 0,-18 0,17 0,1 0,0 18,-1-18,1 0,0 0,-1 0,-17 0,18 0,0 17,-1-17,1 0,0 0,-1 0,1 0,-18 0,17 0,1 0,0 0,-1 0,1 18,0-18,-1 0,-17 0,18 0,0 0,-1 0,1 0,17 0,-17 0,-1 0,-17 0,18 0,17 0,-17 0,0-18,-1 18,1 0,-1 0,-17-17,0-1,0 0,0 18,0-17,0-1,0 0,0 1,0-1,0 0,0 1,0 17,0-18,0 0,0 1,0-1,0 1,0-1,0 0,0 18,18-35,-18 0,0 17,0 0,18-17,-18 18,0-1,0 0,0 18,0-17,0-1,0 0,0 1,0-1,0 0,0 1,0 17,0-18,0 1,0-1,0 0,0 1,0-1,0 0,0 18,0-17,0-19,0 19,0-1,0 0,0 1,0-18,0 35,0-18,0 0,0-17,0 17,0 1,0-1,0 18,-18-18,18 1,0-1,0 1,0-1,-18 0,18 1,0 17,0-36,0 19,-17-19,17 19,0-1,0 1,0-1,0 0,-18 18,1 0,-1 0,-17 0,35 0,-18 0,-17 0,17 0,0 0,1 0,-1 0,1 0,17 0,-36 0,19 0,-1 0,-17 0,17 0,0 0,1 0,17 0,-18 0,1 0,-1 0,0 0,1 0,-1 0,0 0,18 0,-17 0,-1 0,0 0,1 0,-1 0,0 0,1 0,17 0,-18 0,1 0,-1 0,0 0,1 0,-1 0,0 0,18 0,-17 0,-1 0,0 0,1 0,-1 0,1 0,-1 0,0 0,-17 0,17 0,1 0,-1 0,-17 0,17 0,1 0,-1 18,0-18,1 0,-1 0,0 0,1 0,-1 0,0 0,18 0,-17 0,-1 0,0 0,1 0,-1 0,1 18,-1-18,18 0,-18 0,1 0,-1 0,0 0,1 0,-1 0,0 0,1 17,-1-17,1 0,-1 0,0 0,1 0,-1 0,0 18,18-18,-17 0,-1 0,0 0,1 0,-1 0,1 0,-1 17,18-17,-18 0,1 0,-1 0,0 0,1 0,-1 18,0-18,18 0,-17 0,-1 0,0 0,1 0,-1 0,1 0,-1 0,18 0,-18 0,1 0,-1 0,0 0,1 0,-1 0,0 0,18 0,-17 0,-1 0,-35-18,0 18,-17-17,-1 17,1-18,17 18,17-17,1 17,18 0,-1-18,18 18,18 18,-1-18,1 0,-18 0,17 0,1 0,0 17,17 1,0-1,-17 1,0 0,-1-18,1 17,-18 1,18 0,-18-1,0-17,0 18,0 0,0-1,0 1,0-1,0 1,0 0,0-18,0 17,0 1,0 0,0-1,0 1,0 0,0-1,0 1,0-1,0 19,0-19,0 1,0 0,0-1,0 1,0-18,0 18,0-1,0 1,0 0,0-1,0 1,0-18,0 17,0 1,0 0,0-1,0 1,0 0,0-1,0-17,0 18,0 0,0-1,0 1,0-1,0 1,0 0,0-18,0 17,0 1,0 0,0-1,0 1,0 0,0-1,0-17,0 18,0-1,0 1,0 0,0-1,0 1,0 0,17 17,1-35,-1 18,1-1,0 1,-1-18,1 0,-18 18</inkml:trace>
  <inkml:trace contextRef="#ctx0" brushRef="#br0" timeOffset="13704.7839">9737 15787,'0'0,"0"0,0-18,0 1,0-1,0 0,18-17,-18 17,0 1,17-1,1 18,0-18,-18 1,0-1,17 1,1-19,-1 19,-17-1,18 18,0-18,-1 1,1-1,0 0,-1 1,1-1,-18 0,35 1,-17 17,0 0,-1-18,1 18,-1-17,1 17,0-18,-18 18,35-18,-17 18,-1-17,1 17,0-18,-1 18,1 0,-18-18,17 18,1 0,0 0,-1-17,1 17,0-18,-1 18,-17-18,36 18,-19-17,1 17,-1-18,1 18,17-17,-17 17,0-18,-1 0,1 18,0 0,-1 0,1 0,0 0,-1-17,-17 17,18 0,-1 0,19 0,-19-18,1 18,0 0,17-18,-17 18,-18 0,17 0,1-17,-1 17,1 0,0 0,-1-18,-17 18,18 0,0 0,-1-18,1 18,0 0,-1 0,1 0,-18 0,17 0,1-17,0 17,-1 0,1 0,0 0,-1 0,-17 0,18 0,0 0,-1 0,1 0,0 0,-1 0,1 0,-18 0,17 0,1 0,0-18,-1 18,1 0,0 0,-1 0,-17 0,18 0,0 0,-1 0,1 0,-1 0,1 0,0 0,-18 0,17 0,1 0,0 0,-1 0,1 0,0 0,17-17,-35 17,17 0,1 0,0 0,-1-18,1 18,0 0,-1 0,-17 0,18 0,0 0,-1 0,1 0,0 0,-1 0,1 0,-18 0,17 0,1 0,0 0,-1 0,1 0,0 0,-1 0,-17 0,18 0,0 0,-1 0,1 0,-1 0,1 0,0 0,-18 0,17 0,1 0,0 0,-1 0,1 0,0 0,-1 0,-17 0,18 0,-1 0,1 0,0 0,-1 0,1 0,17 0,-35 0,18 0,0 0,-1 0,1 0,0 0,-1 0,1 18,-18-18,17 0,1 17,0-17,-1 0,1 0,0 18</inkml:trace>
  <inkml:trace contextRef="#ctx0" brushRef="#br0" timeOffset="18152.0382">12577 14799,'0'0,"18"0,-18 0,0 18,17-1,-17 1,0 0,0-1,0 1,18-18,-18 18,0-1,17 1,1-1,0-17,-1 0,1 0,-18 0,-18 0,1 0,-1 0,0 0,18 0,-17 18,-1-18,1 0,-1 18,0-18,1 0,-1 17,18-17,-18 0,1 18,-1 0,0-18,-17 17</inkml:trace>
  <inkml:trace contextRef="#ctx0" brushRef="#br0" timeOffset="35472.0289">7462 17092,'17'0,"1"0,17 0,-17 0,-1 0,1 0,-18 0,18 0,-1 0,1 18,0-18,-1 0,1 0,0 0,-18 0,17 17,1-17,-1 0,1 0,0 0,17 0,-17 0,-18-17,17 17,1 0,0-18,-1 18,1-18,-1 18,19-17,-19 17,-17 0,18 0,0 0,17-18,-17 18,-1 0,1 0,0 0,-18 0,17 0,1 0,-1 18,19-1,-19-17,1 18,0-18,-18 0,17 18,1-18,0 0,-1 17,1-17,-1 0,1 0,-18 0,18 0,-1 0,1 0,0 0,-1 0,1 0,0 0,-18 0,17 0,1 0,-1 0,1 0,0 0,-1 0,1 0,-18 0,18 0,-1 0,1-17,0 17,-1 0,1 0,0 0,-18 0,17 0,1 17,-1 1,1-18,0 18,-1-18,1 0,-18 0,18 0,-1 0,1 0,0 0,-1 0,1 0,-1 0,-17 0,18 0,0 0,-1 0,1 0,0 0,-1-18,1 0,-18 1,18-1,-1 18,1-18,-1 18,1 0,0 0,17 0,-35 0,18 0,-1 0,1 0,0 0,17 0,-17 0,-1 0,-17 18,18 0,-1-18,1 17,0 1,-1-18,1 18,0-18,-1 0,1 0,0 0,-1 0,1 0,-1 0,1 0,0-18,-18 18,17-18,1 18,0 0,-1 0,1 0,0 0,-18 0,17 0,18 0,-17 0,0 0,-1 0,1 0,0 0,-18 0,17 18,1-18,0 0,-1 0,1 0,0 0,-1 0,-17 18,18-18,-1 0,1 0,17 0,-17 0,0 0,-1 0,-17 0,18 0,0 0,-1 0,1 0,-1 0,1 0,0 0,-18 0,17 0,1-18,0 18,-1-18,1 1,0-1,-1 18,-17-18,18 18,-1 0,1-17,0 17,-1 0,1 0,17 0,-35 0,18 0,0 0,-1 0,19 0,-19 17,1-17,17 18,-17 0,-1-1,1 1,0 0,-1-1,19 1,-19-18,1 18,-1-18,1 0,-18 0,18 0,17 0,-17 0,-1 0,1 0,0 0,-18 0,17 0,1 0,17 0,-17 0,-1 0,1 0,0-18,-1 18,-17 0,18 0,0 0,-1 0,1 18,0-18,-1 0,1 0,-18 17,17-17,1 0,0 0,17 0,-17 0,-1 0,-17 0,18 18,0-18,-1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3-09T04:35:11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21061 6632,'0'0,"0"36,0-19,0 1,0 17,0-17,0-1,0 1,0 0,0-1,0 1,0 0,0-1,0 1,0-1,0-17,0 18,0 0,0-1,0 1,0 0,0-1,0 1,0-18,0 18,0-1</inkml:trace>
  <inkml:trace contextRef="#ctx0" brushRef="#br0" timeOffset="3808.2178">21361 7144,'0'0,"-18"0,1 0,-1 0,-17 17,17 1,1-18,-1 0,18 18,-18-18,1 0,-1 17,0-17,1 0,-1 0,-17 0,35 0,-18 0,1 0,-1 0,-17 18,-1-18,19 0,-1 0,0-18,1 18,17-35,-35 0,35-1,0 19,0-1,-18 1,18-1,-18 0,18 1,0-1,-17 0,17 1,0-1,0 0,0 1,0-1,0 1,0-1,0 0,0 1,0-1,0 0,0 1,0-1,0 0,0 1,0 17,0-18,17 1,1-19,-18 19,0-19,18 19,-1-19,1 19,-1 17,1-18,0 0,17 1,0-1,-17 1,0 17,-1 0,1 0,-1 0,1 0,0-18,-1 18,1 0,0 0,-1 0,1 18,0-1,-1 18,1-17,-1-18,1 53,-18-35,18 17,-1 0,-17-17,0 0,18-1,-18 1,0-1,18 1,-18-18,0 18,0-1,0 1,0 0,0-1,0 1,0 0,0-18,0 17,0 1,0-1,0 1,0 0,0-1,0 1,0-18,0 18,0-1,-18 1,18 0,-18 17,1-18,-1 1,0 0</inkml:trace>
  <inkml:trace contextRef="#ctx0" brushRef="#br0" timeOffset="9272.5304">20356 8767,'0'0,"17"-18,1 0,17 1,-17-1,-1 18,-17 0,18 0,0 0,-1 0,1 0,-18 18,0-1,0 1,0 0,0-1,0 1,0-18,0 17,0 1,0 0,0-1,-18 1,18 0,-17-1,-1 1,18 0,-18-1,1-17,-1 18,1-18,-1 0,-17 17,52-17,19 0,-1 0,0 0,-17 0,-1 0,1 0,0 0,-18 0,35 18,-17-18,-1 0,1 0,-1 0</inkml:trace>
  <inkml:trace contextRef="#ctx0" brushRef="#br0" timeOffset="13104.7496">20726 9137,'0'0,"-18"18,18-18,-17 0,-1 17,0-17,1 0,-18 18,17-18,0 0,-17 18,35-18,-18 0,1 0,-1 0,-17 17,17-17,1 0,-1 0,18 0,-18 0,1 0,-1 0,0 0,1 0,-1 0,-17 0,0 0,17-17,18-1,-18 0,18 1,0 17,0-18,0 0,-17 1,17-1,0 0,0 1,0-1,0 18,0-18,0 1,0-1,0 1,0-1,0 0,0 1,0 17,0-18,0 0,0 1,0-1,0 0,0 1,0-1,17 18,-17-17,0-1,0 0,18 1,0-1,-1 0,-17 1,18 17,-1-18,1 0,0 1,-18-1,17 18,1-17,0 17,-1-18,1 18,17-18,0 1,-17 17,0 0,-18 0,17 0,1 0,0 0,-1 0,1 0,0 0,-1 0,-17 0,18 0,-1 0,1 0,0 0,-1 0,1 17,0 1,-18 0,35 17,-35-18,18 1,-18-18,0 18,0 17,0-17,0-1,17 19,-17-19,0 1,0-18,0 17,0 1,0 0,0-1,0 1,0 0,0-1,0-17,0 18,0 0,0-1,0 1,0-1,0 1,0 0,-17-18,17 17,0 1,0 0,-18-1,0 1,18 0,-17-1,-1-17</inkml:trace>
  <inkml:trace contextRef="#ctx0" brushRef="#br0" timeOffset="16551.9467">21802 12435,'-18'0,"18"0,18 0,0 0,-1 0,1 0,0 0,-18 0,17 0,18 0,-17 18,-18 0,0-1,0 1,0 0,0-1,0 1,-18-18,1 18,17-1,-18 1,1-1,-1-17,18 18,18 0,-1-18,-17 0,18 0,-1 17,1 1,0 0,-1-1,1 1,0 0,-18-1,17-17,-17 18,0-1,0 1,0 0,0-1,0 1,0 0,0-18,-17 17,-1-17,0 0,1 0,-1 0,0 0,-17 0,35 0,-17 0,-1 0,0 0,1 0</inkml:trace>
  <inkml:trace contextRef="#ctx0" brushRef="#br0" timeOffset="19936.1403">22067 13123,'-18'18,"0"-18,1 18,17-18,-18 0,0 0,1 0,-1 0,0 0,1 0,-18 0,35 0,-18 0,0 0,-17 0,17 0,1-18,-1 18,0-18,18 18,-17 0,-1 0,1-17,-1 17,0-18,1 0,-1 1,-17-1,35 1,-18-19,18 19,-18 17,18-18,-17 0,17 1,0-1,0 0,0 1,0-1,0 18,0-35,0 17,0 1,0-1,0 0,0 1,0-1,0 18,0-18,0-17,17 17,1 1,0-18,-18 17,17 0,-17 18,18-17,0-1,-1 0,1 1,-18-1,18-17,-1 17,1 1,-18 17,17 0,1-18,0 18,-1-18,1 18,0-17,-1 17,-17-18,18 18,0 0,-1 0,1-18,-1 18,1 0,0 0,-18 0,17 0,1 0,0 0,-1 0,1 0,0 0,-1 0,1 0,0 0,-1 0,1 0,-1 0,19 0,-19 0,1 18,-18 0,18-18,-1 17,1-17,0 18,-1 0,1-1,-18 1,0-1,17 1,1 17,-18-17,0 0,0-1,0 1,0-18,0 18,0-1,0 1,0-1,0 1,0 0,0-1,0-17,0 18,0 0,0 17,0-17,0-1,0 1,-18-1,18-17,-17 18,17 0,-18-1,18 1,-17 17,17-17,-18 0,0-18,1 17,17 1,-18 0,0-1,1 1,-1-1,0 1,1-18,-1 18,18-1,-17 1,-1 0,0-18,1 17</inkml:trace>
  <inkml:trace contextRef="#ctx0" brushRef="#br0" timeOffset="22016.2591">23390 15363,'-18'0,"0"0,1 0,-1 18,-17 0,17-1,0 1,-35 0,53-1,-17-17,-18 18,17-18,0 18,1-18,-1 17,0 1,1 0,17-18,17 0,19 0,17 0,-18 0,35 0,-52 17,0 1,-1-18,1 0,0 0,-1 0,1 0,0 0,17 0,-35 0,17 0,1 17,0-17,-1 0,1 0,0 0,-1 0,-17 0,18 0,0 0,-1 0,1 0,-1 0,1 0</inkml:trace>
  <inkml:trace contextRef="#ctx0" brushRef="#br0" timeOffset="23400.3384">23407 15416,'0'0,"0"36,0 17,0-36,0 1,0 17,0-17,0-1,0-17,0 18,0 0,0-1,0 19,0-1,0-17,0-1,0-17,0 18,0-1,-17 1,17 0,0-1,0 1,0 0</inkml:trace>
  <inkml:trace contextRef="#ctx0" brushRef="#br0" timeOffset="27264.5594">23636 15875,'0'18,"-17"-18,-1 17,1 1,-1-18,0 0,18 0,-17 0,-1 18,0-18,1 0,-19 17,19-17,-1 0,18 18,-17-18,-1 0,0 0,1 0,-1 0,-17 0,-1 0,1-18,0 18,17 0,1 0,17 0,-18 0,0 0,1-17,-1-1,0 18,1-18,-1 1,0-1,1 0,-1 18,18-17,-17-1,17 0,0 1,-18-1,18 1,0-1,0 18,-18-18,18-17,-17 0,17 17,0 0,0 1,0-1,0 1,0 17,0-18,0 0,0 1,0-1,0 0,0 1,17-1,1 18,0-18,-18 1,17-1,1 0,-1 1,1-1,0 1,-1 17,1 0,-18 0,18 0,-1 0,1-18,0 18,17 0,-18 0,1-18,-18 18,18 0,-1 0,1 0,0 0,-1 0,19 0,-19 0,-17 0,18 0,0 0,-1 0,1 0,-1 0,1 0,0 0,-18 0,17 0,1 0,0 0,-1 0,1 0,0 0,17 0,-35 0,17 18,1 0,0-18,-1 17,1 1,0-1,-18 1,0 0,0-1,17 19,-17-36,18 17,-18 1,0 0,0-1,0 1,0 0,0-1,0-17,0 18,0-1,0 1,0 0,0-1,0 1,0 0,-18-18,18 17,-17 1,-1 0,0-1,1 1,17-1,-18 1,18-18,0 18,-18-1,1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3-10T00:48:27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10249 16281,'0'17,"17"19,1-36,17 17,36-17,17 0,-35 18,0-18,17 0,-34 18,-1-18,18 0,-18 17,0-17,36 18,-36-1,18-17,0 18,17-18,-17 0,-17 0,17 35,0-35,17 18,1-18,17 0,-35 0,35 0,-35 0,17 18,1-18,-18 0,35 0,-35 0,35 0,-35 0,0 0,18 0,-36 0,0 0,0 0,1 0,17 0,0 0,-1 0,19 0,-18 0,0 0,17 0,1 0,-18 0,17 0,-34 0,17 0,0 0,-18 0,35 0,-17 0,18 0,-1 0,1 0,-1 0,1 0,17 0,-35 0,35 0,-35 0,0 0,35 0,-35 0,35 0,-17 0,17 0,18 0,-18 0,-17 0,17 0,-17 0,-1 0,-17 0,0 0,35 0,-17 0,17 0,0 0,-17 0,34 0,-34 0,0 0,-18 0,35 0,-53 0,0 0,18 0,18 0,-18 0,17 0,18 0,-35 0,53 0,-18 0,1 0,-19 0,18 0,0-36,-17 19,0-1,-18 18,-1-35,37 17,-1-17,-35 17,17 18,-17-17,35-19,-52 36,17-17,17-19,-17 19,35-1,-70 18,0-17,52-1,-17 0,-18 18,36-17,-1-36,1 35,-18-17,17-1,-17-16,18 34,-36-17,0 17,54-17,-72 17,-17 0,53 1,0-18,-35 17,-1 0,1 1,35-19,-35 19,17-19,0 19,36-18,-54 17,-17 0,18 1,17-19,-17 19,35-19,-36 19,1-1,35-17,-35 35,-1-18,1 1,17-19,-17 1,17 0,0-18,1 0,-19 35,19-17,-1 0,-17 17,-1 0,18-34,-17 34,17-35,-17 35,17-35,18 0,0 18,-18-35,-17 34,17 1,-17 0,0 17,-1-17,1 17,-1-17,1 17,-18 1,18 17,-1-18,-17 0,18-17,0 18,-1-19,1 19,0-19,-1 19,-17 17,18-36,0 19,-1-19,1 19,-18-1,17-17,36-18,-35 35,17-52,1-1,-19 18,1 18,17-18,-35 53,18-35,-1 0,1-18,0 53,-1-36,1 1,0 17,-1-17,1 0,-1 0,1 17,0-17,-1-1,1 1,-18 18,18-1,-1-35,-17 35,18-17,0 0,-1 0,1-1,0 1,-18 17,0 1,17-19,1 19,-18-1,0 0,17-17,1 0,0 17,-1-35,1 18,0 0,-1 0,-17-1,18 1,0 0,-1-1,-17 19,18-18,-1 17,-17 0,18-17,-18 35,18-18,-18 1,0-1,17 0,-17 1,0-19,18 1,-18 0,18 17,-18 1,0 17,17-18,-17 0,0 1,0-1,0 0,0-17,18 0,-18 17,18 1,-18-1,0 0,17-17,-17 17,0 1,18-1,-18 1,0-1,0 18,17-18,-17 1,0-19,0 1,18 0,-18 17,0-17,18 0,-18 17,17 0,-17-17,0 35,0-18,0 1,0-1,0 0,0 1,0-18,18 35,-18-18,0-17,0 17,0 0,0 1,0-1,0 0,0 18,0-17,0-1,0 1,0-1,0-17,0 17,0-17,18-18,-18 35,0 0,0 1,17 17,-17-18,0 1,0-19,18 19,-18-1,-18 18,1 18,-1-18,18 17,-18-17,1 18,-1 0,-17-1,0 1,17-18,-17 0,17 17,-17 1,17 0,18-1,-18 1,1 0,-18-1,17 1,0 0,1-18,-1 17,18 1,-18 0,1-18</inkml:trace>
  <inkml:trace contextRef="#ctx0" brushRef="#br0" timeOffset="1872.1071">21432 10830,'0'0,"0"18,0 0,0-1,0-17,35 35,-17-17,-1 0,1-1,-1 1,1 0,0-1,-1 1,-17-18,18 18,0-1,-1 1,1 0,0-1,-1-17,-17 0,18 18</inkml:trace>
  <inkml:trace contextRef="#ctx0" brushRef="#br0" timeOffset="6496.3716">10478 16016,'0'0,"0"18,-18-1,1 1,-1-18,0 18,1 17,17-17,-18 17,0-17,18-1,-17 1,-1-1,0-17,18 18,-17 0,-1-1,18 1,-17 0,-1-1,0 1,18-18,18 18,0-1,-18 1,17-1,1 1,-1 0,1-1,0-17,-1 18,1 0,-18-1,18 1,17 0,-17-1,-1 1,1-18,-1 17,1 1,-18 0,18-1,-1 1,1 0,0-1,-1-17,-17 18,18 0,0-1</inkml:trace>
  <inkml:trace contextRef="#ctx0" brushRef="#br0" timeOffset="15415.8818">12542 6597,'0'0,"35"0,35 0,-34 0,-1 0,-35 0,53 0,-18 0,-17 0,35 0,-18 0,-17 0,17 0,0 0,-17 0,-1 0,-17 0,18 0,0 0,-1 0,1 0,0 0,17 0,-17 0,-18 0,17 0,1 0,0 0,-1 0,18 0,-17 0,0 0,-18 0,17 0,1 0,0 0,-1 0,1 0,0 0,-1 0,-17 0,18 0,-1 0,1 0,0 0,17 0,-17 0,-1 0,-17 0,18 0,0 0,17 0,-18 0,19 0,-19 0,1 0,-18 0,18 0,-1 0,1 0,0 0,17 0,-17 0,-18 0,17 0,1 0,-1 0,1 0,0 0,17 0,-17 0,-18 0,17 0,1 0,0 0,17 0,-18 0,1 0,17 0,-35 0,36 0,-19 0,1 0,0 0,-1 0,1 0,17 0,-35 0,18 0,-1 0,1 0,0 0,17 0,-17 0,-18 0,35 0,-17 0,17 0,-18 0,1 0,0 18,17-18,-35 0,18 0,17 0,-17 0,-1 0,1 0,-1 0,1 0,-18 0</inkml:trace>
  <inkml:trace contextRef="#ctx0" brushRef="#br0" timeOffset="21440.2263">20550 5715,'17'0,"1"0,0 0,-18 0,17 0,1-18,17 18,-17 0,-1 0,1 0,0 0,-18 0,35 0,-17 0,-1 0,1 0,17 0,-17 0,-1 0,1 0,0 0,-1 0,1 0,0 0,-1 0,1 0,-18 0,18 0,-1 0,1 0,17 0,-17 0,-1 0,1 0,-18 0,18 0,-1 0,1 0,0 0,-1 0,1 0,-1 0,-17 0,18 0,17 0,-17 0,0 0,-1 0,1 0,0 0,-18 0,17 0,1 0,0 0,-1 0,1 0,-1 0,1 0,-18 0,18 0,-1 0,1 0,0 0,-1 0,1 0,0 0,-18 0,17 0,1 0,-1-17,1 17,0 0,-1 0,1 0,-18 0,18 0,-1 0,1 0,0 0,-1 0,1 0,-18 0,17 0,1 0,0 0,-1 0,1 0,0 0,-1 0,-17 0,18 0,0 0,-1 0,19 17,-19-17,1 0,-1 0,1 0,-18 0,35 18,-17-18,0 0,-1 0,1 0,0 0,-1 0,-17 0,18 0,-1 0,1 0,0 0,-1 0,1 0,0 0,-18 0,17 0,1 0,17 0,0 0,-17 0,0 0,-1 0,-17 0,18 0,0 0,-1 0,1 0,0 0,-1 0,1 0,-18 0,18 0,-1 0,1 0,-1 0,1 0,0 0,-1 0,-17 0,18 0,0 0,-1 0,1 0,0 0,-1 0,1 0,-18 0,17 0,1 0,0 0,-1 0,1 0,0 0,17 18,-17-1,-18-17,35 0,-18 0,1 0,0 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3-10T00:49:33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5398 8431,'0'0,"17"0,1 0,17 0,1 0,17-17,-36 17,1 0,0 0,-1 0,1 0,-1 0,-17 0,18 0,0 0,-1 0,1 0,0 0,-1 0,1 0,-18 0,18 0,-1 0,1 0,-1 0,1 0,0 0,-1 0,-17 0,36 0,-1 0,-17 0,-1 0,1 0,-1 0,1 0,-18 0,18 0,-1 0,1 0,0 0,-1 0,1 0,0 0,-18 0,17 0,1 0,0 0,-1 0,1 0,-1 0,1 0,-18 0,18 0,-1 0,1 0,0 0,-1 0,1 0,0 0,-18 0,17 0,1 0,-1 0,19 0,-1 0,0 0,18 17,-18-17,36 36,-36-36,1 0,-1 17,-35-17,18 0,-1 0,1 0,-1 0,19 0,-19 18,1-18,0 0,-1 0,1 0,0 0,-1 0,1 0,-1 0,1 0,-18 0,18 0,-1 0,1 0,0 0,-1 0,1 0,0 0,-18 0,17 0,1 0,-1 0,19 0,-19 0,1 0,0 0,-18 0,17 0,19 0,-1 0,-17 0,-1 0,1 0,-1-18,1 18,-18 0,35 0,-17 0,17 0,1 0,-1-35,-18 35,1 0,0 0,-1 0,1 0,-18 0,18 0,-1 0,19 0,-1 0,0 0,0-18,-17 18,0 0,-1 0,1-17,-18 17,18 0,-1 0,1 0,0 0,-1 0,18 0,-17 0,-18 0,18 0,-1 0,1 0,0 0,-1 0,1 0,0 0,34 17,-34-17,0 0,-1 0,1 0,17 0,-17 0,0 0,-1 0,-17 0,18 0,-1 0,1 0,0 0,-1 0,1 0,0 0,-18 0,17 0,1 0,0 0,-1 0,1 0,0 0,-1 0,1-17,-1 17</inkml:trace>
  <inkml:trace contextRef="#ctx0" brushRef="#br0" timeOffset="6648.3803">10654 9913,'0'-18,"18"18,0 0,-1 0,1 0,-1 0,1 0,-18 0,35 0,1 0,-1 0,-17 0,17 0,-18 0,1 0,0 0,-18 0,17 0,19 0,-19 0,1 0,0 0,-1 0,1 0,-18 0,17 0,1 0,0 0,-1 0,1 0,0 0,-1 0,-17 0,18 0,0 0,-1 0,1 0,0 0,-1 0,1 0,-18 0,17 0,1 0,0 0,-1 0,19 0,-19 0,1 0,-18 0,18 0,17 0,0 0,-17 0,-1 0,1 0,0 0,-1 0,1 0,0 0,-1 0,18 0,-17 0,17 0,-17 0,-18 0,18 0,-1 0,19 0,-19 0,1 0,0 0,-1 0,-17 0,35 0,-17 0,0 0,-1 0,1 0,0 0,-18 0,17 0,1 0,0 0,-1 0,1 0,-1 0,1 0,-18 0,35 0,-17 0,0 0,-1 0,1 0,0 0,-1 0,-17 0,18 0,-1 0,1 0,0 18,-1-18,1 0,0 0,-18 0,35 18,-17-18,-1 0,1 0,0 0,-1 0,1 0,-18 0,17 0,1 0,0 0,-1 0,1 0,0 0,-1 0,-17 0,18 0,0 0,-1 0,1 0,-1 0,1 0,17 0,-35 0,18 0,0 0,-1 0,1 0,0 0,-1 0,1 0,-18 0,35 0,-17 0,17 0,-17 0,-1 0,1 0,0 0,-18 0,17 0,1 0,0 0,-1 0,1 0,-1 0,1 0,-18 0,18 0,-1 0,1 0,0 0,-1 0,1 0,0 0,-18 0,17 0,1 0,-1 0,1 0,0 0,17 0,-35 0,18 0,-1 0,1 0,0 0,-1 0,1 0,-1 0,-17 0,18 0,0 0,-1 0,1 0,0 0,-1 0,1 0,-18 0,18 0,-1 0,1 0,0 0,-1 0,1 0,-1 0</inkml:trace>
  <inkml:trace contextRef="#ctx0" brushRef="#br0" timeOffset="14639.8373">2029 7108,'17'0,"1"0,0 0,-1 0,-17 0,18 0,0 0,-1 0,1 0,0 0,-1 0,-17 0,18 0,-1 0,1 0,0 0,-1 0,1 0,0 0,-18 0,17 0,1-17,0 17,-1 0,1 0,0 0,-1 0,-17-18,18 18,-1 0,1 0,0 0,-1 0,1 0,0 0,-18 0,17 0,1-17,0 17,-1 0,1 0,-1 0,1 0,-18 0,18 0,-1 0,1 0,0 0,-1 0,1 0,0 0,-18 0,17 0,1 0,-1 0,1 0,0 0,-1 0,1 0,-18 0,18 0,-1 0,1 0,0 0,-1 0,1 0,0 0,-18 0,17 0,1 0,-1 0,1 0,17 0,-17 0,0 0,-18 0,17 0,1 0,17 0,-17 0,-1 0,1 0,0 0,-18 0,17 0,1 0,0 0,-1 0,1 0,0 0,-18 0,52 0,-34 0,0 0,-1 0,19 0,-19 0,1 0,17 0,-35 0,36 0,-19 0,18 0,-17 0,17 0,1 0,-19 0,36 17,-53-17,35 0,-17 0,17 0,1 18,-1-18,-17 0,17 0,-18 17,1-17,0 0,-18 0,17 0,1 0,0 0,-1 18,1-18,0 0,-18 0,35 18,-17-18,-1 0,18 0,-17 0,17 0,-17 0,0 0,-18 0,17 0,1 0,17 0,-17 0,-1 0,19 0,-1 0,-35 0,18 0,-1 0,1 0,0 0,-1 0,1 0,17 0,-35 0,35 0,-17 0,0 0,17 0,-17 0,17 0,-35 0,35 0,-17 0,-1 0,1 0,0 0,-1 0,19 0,-1 0,-17 0,17 0,0 0,0 0,-17 0,17 0,-17 0,0 0,-1 0,1 0,-18 0,17 0,1 0,0 0,-1 0,1 0,0 0,-1 0,-17 0,18 0,0 0,17 0,-17 0,17 0,-18 0,1 0,-18 0,18 0,-1 0,1 0,0 0,-1 0,1 0,0 0,-18 0,17-18,1 18,-1 0,19 0,-19 0,1-18,0 18,-18 0,17 0,1 0,0 0,-1 0,1 0,-1 0,1 0,-18 0,18 0,-1 0,1 0,0 0,-1 0,19-17,-19 17,-17 0</inkml:trace>
  <inkml:trace contextRef="#ctx0" brushRef="#br0" timeOffset="19280.1028">1941 12788,'0'0,"35"-17,-17 17,-1 0,1 0,-1 0,1-18,-18 18,18 0,-1 0,1-18,0 18,-1 0,1 0,0 0,-18 0,35 0,-18 0,1 0,17-17,-17 17,0 0,-1 0,-17 0,18 0,0 0,-1 0,1 0,0 0,-1 0,1 0,-18 0,17 0,1 0,0 0,17 0,-17 0,17 0,0 0,18 0,-18 0,1 0,17 0,-18 0,-18 0,19 0,-1 0,-17 0,-18 0,17 0,1 0,0 0,-1 0,1 0,0 0,-1 0,-17 0,18 0,-1 0,19 0,-19 0,1 0,0 0,-1 0,-17 0,18 0,0 0,-1 0,1 0,17 0,-17 0,17 0,-35 0,35 0,-17 0,0 0,17 0,-18 0,1 0,-18 0,18 0,-1 0,19 0,-19 0,1 0,0 0,17 0,-35 0,35 0,-17 0,17 0,0 0,-17 0,0 0,-1 0,-17 0,18 0,0 0,-1 0,1 0,17 0,0 0,1 0,-19 0,19 0,-36 0,17 0,1 0,17 0,-17 0,-1 0,1 0,0 0,17 0,-17 0,-1 0,1 0,0 0,-1 0,1 0,-1 0,-17 0,36 0,-19 0,19 0,-1 0,0 0,18 0,-18 0,1 0,17 0,-18 0,35 0,-17 0,-17 0,-19 0,19 0,-1 0,0 0,18 0,-35 0,17 0,-17 0,17 17,-35-17,17 0,1 0,0 0,-1 0,1 0,0 0,-1 0,-17 0,18 18,0-18,17 0,0 0,0 0,-17 0,17 0,-17 18,-18-18,18 0,-1 0,1 0,0 0,-1 0,1 0,-1 0,-17 0,18 0,0 0,-1 0,1 0,0 17,-1-17,1 0,-18 0,18 0,-1 0,18 0,-17 0,0 0,17 0,-35 0,18 18,-1-18,1 0,17 0,-17 0,-1 0,1 0,-18 0,18 0,17 0,0 0,-17 0,17 0,-17 0,0 0,-18 0</inkml:trace>
  <inkml:trace contextRef="#ctx0" brushRef="#br0" timeOffset="31160.7823">6333 9895,'0'0,"0"0,17 0,19 0,52 0,-53 0,0 0,1 0,17 0,-18 0,0 0,0 0,-17 0,17 0,-35 0,18 0,17 0,-17 0,17 0,-17 0,-1 0,1 0,-18 0,18 0,17 0,-17 0,-1 0,1 0,0 0,-1 0,-17 0,18 0,-1 0,1 0,0 0,-1 0,1 0,0 0,-18 0,17 0,1 0,0 0,17 0,-18 0,1 0,0 0,-1 0,1 0,0 0,-1 0,1 0,0 0,-1 0,-17 0,36 0,-19 0,1 0,17 0,-17 0,-1 0,1 0,-18 0,18 0,-1 0,1 0,0 0,-1 0,1 0,-1 0,-17 0,18 0,0 0,-1 0,19 0,-19 0,1 0,0 0,-18 0,17 0,1 0,-1 0,1 0,0 0,-1 0,1 0,-18 0,18 0,-1 0,1 0,17 0,-17 0,0 0,17 0,-35 0,17 0,1 0,0 0,-1 0,1 0,0 0,-1 0,-17 0,18 0,0 0,-1 0,1 0,-1 0,1 0,0 0,-18 0,17 0,1 0,0 0,-1 0,1 0,17 0,-17 0,-1 0,1 0,0 0,-1 0,1 0,0 18,-1-18,1 0,0 0,17 0,-17 0,-1 0,18 0,-17 0,0 0,-18 0,17 0,1 0,0 0,-1 0,1 0,0 0,-1 0,1 0,-1 0,1 0,0 0,-1 0,1 0,0 0,-1 0,-17 0,18 0,0 0,-1 0,1 0,-1 0,1 0,-18 0,18 0,-1 0,1 0,0 0,-1 0,1 0,0 0,-18 0,17 0,1 0,0 0,-1 0,1 0,-1 0,1 0,-18 0,18 0,-1 0,1 0,0 0,-1 0,19 0,-19 0,-17 0,18 0,-1 0,19 0,-19 0,1 0,0 0,-1 0,-17 0,18 0,0 0,-1 0,1 0,-1 0,1 0,0 0,-1 0,1 0,0 0,-1 0,1 0,0 0,17 0,-17 0,-18 0,17 0,1 0,-1 0,1 0,0 0,-1 0,-17 0,18 0,0 18,-1-18,1 0,0 0,-1 0,1 0,-18 0,17 0,1 0,0 0,-1 0,19 0,-19 0,1 0,-18 0,18 0,-1 0,1 0,-1 0,1 0,0 0,-1 0,-17 0,18 0,0 0,-1 0,1 0,0 0,-1 0,1 0,-18 0,18 0,-1 0</inkml:trace>
  <inkml:trace contextRef="#ctx0" brushRef="#br0" timeOffset="50087.8649">6245 15134,'17'0,"1"0,17 0,18 0,-35 0,-1 0,1 0,0 0,-18 0,17 0,1 0,-1 0,1 0,0 0,-1 0,1 0,-18 0,18 0,-1 0,1 0,17 0,-17 0,17 0,-17 0,-18 0,17 0,1 0,0 0,-1 0,1 0,0 0,-1 0,-17 0,53 0,18 0,-18 0,-18 0,18 0,-18 0,-17 0,-1 0,1 0,0 0,-1 0,1 0,17 0,36 0,-36 0,-35 0,35 0,-17 0,17 0,-17 0,0 0,-1 0,1 0,-1 0,19 0,-1 0,36 0,-19 0,-16 0,17 0,-36 0,1 0,0 0,-1 0,1 0,-18 0,17 0,1 0,0 0,-1 0,1 0,0 0,-1 0,-17 0,18 0,0 0,-1 0,1 0,17 0,-17 0,-1 0,1 0,0 0,-1 0,1 0,0 0,-1 0,19 0,-36 0,35 0,0 0,0 0,-17 0,17 0,1 0,-19 0,18 0,1 0,-36 0,17 0,19 0,-19 0,19 0,-19 0,1 0,0 0,-18 0,17 0,1 0,-1 0,1 0,0 0,-1 0,1 0,-18 0,18 0,-1 0,1 0,0 0,-1 0,1 0,-1 0,-17 0,18 0,0 0,-1 0,19 0,-19 0,19 0,-19 0,-17 0,18 0,-1 0,1 0,0 0,-1 0,1 0,-18 0,18 0,-1 0,1 0,0 0,-1 0,1 0,0 0,-18 0,17 0,1 0,-1 0,19 0,-19 0,19 0,-1 0,-17 0,-18 0,17 0,1 0,-1 0,1 0,0 0,-1 0,1 0,-18 0,35 0,-17 0,0 0,-1 0,18 0,-17 0,-18 0,18 0,-1 0,19 0,-19 0,1 0,0 0,-1 0,1 0,0 18,-1-18,1 0,-1 0,1 0,0 0,-1 17,1-17,-18 0,18 0,-1 0,1 0,0 0,-1 18,18-18,-17 0,-18 0,18 0,-1 0,1 18,0-18,-1 0,1 0,0 0,-18 0,17 0,1 0,-1 0,1 0,0 0,-1 0,1 0,-18 0,18 0,-1 0,1 0,17 0,-17 0,0 0,17 0,-35 0,17 0,1-18,17 18,-17 0,0 0,-1-18,1 18,-18 0,18-17,-1 17,18-18,-17 18,0 0,-1 0,1 0,-18 0,18 0,-1 0,1 0,0 0,-1 0,18 0,-17 0,0 0,-1 0,1 0,17 0,-17 0,0 0,-1 0,-17 0,18 0,17 0,-17 0,-1 0,1 0,0 0,-1 0,-17 0,18 0,0 0,-1 0,1 0,17 0,-17 0,-1 0,-17 0,18 0,0 0,-1 0,36 0,0 0,18 0,-36 0,0 0,-17 0,0 0,17 0,-17 0,17 0,-18 0,1 0,0 0,-1 0,1 0,0 0,-1 0,1 0,17 0,-17 0,17 0,-35 0,18 0,-1 18,1-18,0 0,17 0,-17 0,-1 0,-17 0,18 0,-1 17,19-17,-19 0,1 0,0 0,-1 0,-17 18,18-18,0 0,17 0,-17 0,17 0,-18 0,1 0,0 0,-1 18,19-18,-19 0,1 0,0 0,17 0,-18 0,1 0,17 0,-17 0,0 0,17 0,-17 0,-1 0,-17 0,18 0,-1 0,1 0,0 0,-1 0,1 0,0 0,-18 0,17 0,1 0,0 0,-1 0,1 0,0 0,17 0,-35 0,17 0,1 0,0 0,-1 0,1 0,0 0,-1 0,-17 0,18 0,0 0,-1 0,1 0,-1 0,19 0,-19 0,-17 0,36 0,-19 0,19 0,-19 0,1 0,-1 0,-17 0,18 0,0 0,-1 0,1 0,0 0,-1 0,1 0,0 0,-1 0,1 0,17 0,-17 0,-1 0,19 0,-19 0,-17 0,18 0,0 0,-1 0,19 0,-19 0,1 0,-18 0,17 0,1 0,17 0,-17 0,0 0,-1 0,1 0,-18 0,35 0,-17 0,-1 0,1 0,17 0,-17-18,0 18,-18 0,35 0,0-18,-17 18,0 0,-1-17,1 17,-1 0,19 0,-36 0,35-18,0 18,1 0,-19 0,18-17,-17 17,0 0,-1 0,1 0,-18 0,18-18,-1 18,1 0,0 0,-1 0,1 0,-1 0,-17 0,36 0,34 0,-34 0,-1 0,18 0,-18 0,0 0,1 0,-19 0,19 0,-36 0,17 0,1 0,-1 0,1 0,0 0,17 0,18 0,-35 0,17 0,0 0,0 0,1 0,-1 0,-35 0,35 0,-17 0,17 0,-17 0,-1 0,19 0,-36 0,17 0,1 0,0 0,17 0,-17 0,17 0,-18 0,-17 0,18 0,0 0,-1 0,1 0,0 0,17 0,-17 0,-1 0,18 0,-17 0,17 0,1 0,-19 0,1 0,0 0,-1 0,1 0,0 0,17 0,-18 0,1 0,0 0,17 0,-35 0,18 0,-1 0,1 0,0 0,-1 0,1 0,-1 0,-17 0,36 0,-19 0,19 0,-19 0,1 0,0 0,-1 0,-17 0,18 0,-1 0,1 0,0 0,-1 0,1 0,0 0,-18 0,17 0,1 0,0 0,-1 0,19 0,-1 0,-18 0,-17 0,18 0,0 0,17 0,-17 0,-1 0,1 0,0 0,-18 0,17 0,1 0,17 0,-17 0,-1 0,1 0,0 0,-18 0,17 0,1 0,0 0,-1 0,1 0,-1 0,1 0,-18 0,18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3-10T00:51:22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5380 10495,'0'-17,"0"34,0 1,0-1,0-17,0 36,0-19,0 19,0-19,0 1,0 17,0-17,0-18,0 17,0 1,0 0,0 17,0-17,0-1,0-17,0 18,0 17,0 0,0-17,0 17,0-17,0 0,0-1,18-17,17-17,-35 17,18-18,-1 0,1 1,17-1,-17 0,17-17,-17 35,17-35,18 17,-18 1,1-19,-19 36,1-17,17-1,-17 18,-1-18,19 1,-1-1,0 1,1-1,-19 18,1-18,-1 18</inkml:trace>
  <inkml:trace contextRef="#ctx0" brushRef="#br0" timeOffset="3480.199">18257 10478,'0'0,"0"52,35 1,0-17,-17-19,-1 19,1-36,0 17,-18 1,0-1,0 1,0 0,17 17,-17-17,0-18,0 17,0 1,0 0,0-1,0 1,18-1,-18 1,0-18,0 18,0-1,0 1,0 0,18-18,-1 0,1-18,-18 0,18 1,-1 17,1-18,-18-17,17 17,1 1,0-1,-1 18,19-18,-19 1,19-1,-1 0,0 1,0-1,-17 0,17 1,1-1,-19 1,19-1,-19 18,-17 0,18-18,-1 18,1-17,0 17,-1 0,1-18,0 0,-1 1,1-1,0 0,-1 18,1-17,-1 17,1-18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DD8571B-414D-4A44-A2A9-DAAE936F4D6A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247DE07-4DB4-4A52-AF6D-D707007AC2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19200" y="5517232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</a:rPr>
              <a:t>開仁   </a:t>
            </a:r>
            <a:r>
              <a:rPr lang="en-US" altLang="zh-TW" sz="3200" dirty="0" smtClean="0">
                <a:solidFill>
                  <a:srgbClr val="FFFF00"/>
                </a:solidFill>
              </a:rPr>
              <a:t>2015/3/13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320480"/>
          </a:xfrm>
        </p:spPr>
        <p:txBody>
          <a:bodyPr/>
          <a:lstStyle/>
          <a:p>
            <a:pPr algn="l"/>
            <a:r>
              <a:rPr lang="zh-TW" altLang="en-US" sz="6000" dirty="0" smtClean="0"/>
              <a:t>第二章，教法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4000" dirty="0" smtClean="0"/>
              <a:t>第一節、能詮的教法   </a:t>
            </a:r>
            <a:r>
              <a:rPr lang="en-US" altLang="zh-TW" sz="4000" dirty="0" smtClean="0"/>
              <a:t>p.27~30</a:t>
            </a:r>
            <a:br>
              <a:rPr lang="en-US" altLang="zh-TW" sz="4000" dirty="0" smtClean="0"/>
            </a:br>
            <a:r>
              <a:rPr lang="zh-TW" altLang="en-US" sz="4000" dirty="0" smtClean="0"/>
              <a:t>第二節、教典略說   </a:t>
            </a:r>
            <a:r>
              <a:rPr lang="en-US" altLang="zh-TW" sz="4000" dirty="0" smtClean="0"/>
              <a:t>p.31~39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563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en-US" altLang="zh-TW" sz="3200" b="1" dirty="0" smtClean="0"/>
              <a:t>31  </a:t>
            </a:r>
            <a:r>
              <a:rPr lang="zh-TW" altLang="en-US" sz="3200" b="1" dirty="0" smtClean="0"/>
              <a:t>根本教法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5112568"/>
          </a:xfrm>
        </p:spPr>
        <p:txBody>
          <a:bodyPr>
            <a:noAutofit/>
          </a:bodyPr>
          <a:lstStyle/>
          <a:p>
            <a:r>
              <a:rPr lang="zh-TW" altLang="zh-TW" sz="4000" dirty="0"/>
              <a:t>為了誦習的便利，用當時流行的，名為「</a:t>
            </a:r>
            <a:r>
              <a:rPr lang="zh-TW" altLang="zh-TW" sz="4000" dirty="0">
                <a:solidFill>
                  <a:srgbClr val="FFFF00"/>
                </a:solidFill>
              </a:rPr>
              <a:t>修多羅</a:t>
            </a:r>
            <a:r>
              <a:rPr lang="zh-TW" altLang="zh-TW" sz="4000" dirty="0"/>
              <a:t>」（契經）的</a:t>
            </a:r>
            <a:r>
              <a:rPr lang="zh-TW" altLang="zh-TW" sz="4000" dirty="0">
                <a:solidFill>
                  <a:srgbClr val="FFFF00"/>
                </a:solidFill>
              </a:rPr>
              <a:t>短文體</a:t>
            </a:r>
            <a:r>
              <a:rPr lang="zh-TW" altLang="zh-TW" sz="4000" dirty="0"/>
              <a:t>；如從</a:t>
            </a:r>
            <a:r>
              <a:rPr lang="zh-TW" altLang="zh-TW" sz="4000" dirty="0">
                <a:solidFill>
                  <a:srgbClr val="FFFF00"/>
                </a:solidFill>
              </a:rPr>
              <a:t>內容</a:t>
            </a:r>
            <a:r>
              <a:rPr lang="zh-TW" altLang="zh-TW" sz="4000" dirty="0"/>
              <a:t>說，即</a:t>
            </a:r>
            <a:r>
              <a:rPr lang="zh-TW" altLang="zh-TW" sz="4000" dirty="0">
                <a:solidFill>
                  <a:srgbClr val="FFFF00"/>
                </a:solidFill>
              </a:rPr>
              <a:t>法</a:t>
            </a:r>
            <a:r>
              <a:rPr lang="zh-TW" altLang="zh-TW" sz="4000" dirty="0"/>
              <a:t>與</a:t>
            </a:r>
            <a:r>
              <a:rPr lang="zh-TW" altLang="zh-TW" sz="4000" dirty="0">
                <a:solidFill>
                  <a:srgbClr val="FFFF00"/>
                </a:solidFill>
              </a:rPr>
              <a:t>律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endParaRPr lang="en-US" altLang="zh-TW" sz="3200" dirty="0" smtClean="0"/>
          </a:p>
          <a:p>
            <a:r>
              <a:rPr lang="zh-TW" altLang="zh-TW" sz="3200" dirty="0" smtClean="0"/>
              <a:t>「</a:t>
            </a:r>
            <a:r>
              <a:rPr lang="zh-TW" altLang="zh-TW" sz="3200" dirty="0">
                <a:solidFill>
                  <a:srgbClr val="FFFF00"/>
                </a:solidFill>
              </a:rPr>
              <a:t>修多羅</a:t>
            </a:r>
            <a:r>
              <a:rPr lang="zh-TW" altLang="zh-TW" sz="3200" dirty="0"/>
              <a:t>相應，不越</a:t>
            </a:r>
            <a:r>
              <a:rPr lang="zh-TW" altLang="zh-TW" sz="3200" dirty="0">
                <a:solidFill>
                  <a:srgbClr val="FFFF00"/>
                </a:solidFill>
              </a:rPr>
              <a:t>毘奈耶</a:t>
            </a:r>
            <a:r>
              <a:rPr lang="zh-TW" altLang="zh-TW" sz="3200" dirty="0"/>
              <a:t>，不違</a:t>
            </a:r>
            <a:r>
              <a:rPr lang="zh-TW" altLang="zh-TW" sz="3200" dirty="0">
                <a:solidFill>
                  <a:srgbClr val="FFFF00"/>
                </a:solidFill>
              </a:rPr>
              <a:t>法相</a:t>
            </a:r>
            <a:r>
              <a:rPr lang="zh-TW" altLang="zh-TW" sz="3200" dirty="0"/>
              <a:t>」</a:t>
            </a:r>
            <a:endParaRPr lang="zh-TW" alt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1386000" y="3993480"/>
              <a:ext cx="6251040" cy="140760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6640" y="3984120"/>
                <a:ext cx="6269760" cy="14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7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31-32</a:t>
            </a:r>
            <a:r>
              <a:rPr lang="zh-TW" altLang="en-US" sz="3600" b="1" dirty="0"/>
              <a:t>：初期</a:t>
            </a:r>
            <a:r>
              <a:rPr lang="zh-TW" altLang="en-US" sz="3600" b="1" dirty="0" smtClean="0"/>
              <a:t>聖典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經律：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修多羅</a:t>
            </a:r>
            <a:r>
              <a:rPr lang="zh-TW" altLang="en-US" sz="3600" b="1" dirty="0" smtClean="0"/>
              <a:t>→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祇夜</a:t>
            </a:r>
            <a:r>
              <a:rPr lang="zh-TW" altLang="en-US" sz="3600" b="1" dirty="0" smtClean="0"/>
              <a:t>→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記說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8406830"/>
              </p:ext>
            </p:extLst>
          </p:nvPr>
        </p:nvGraphicFramePr>
        <p:xfrm>
          <a:off x="251520" y="1600200"/>
          <a:ext cx="8712968" cy="49251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6037"/>
                <a:gridCol w="4656931"/>
              </a:tblGrid>
              <a:tr h="1641715">
                <a:tc>
                  <a:txBody>
                    <a:bodyPr/>
                    <a:lstStyle/>
                    <a:p>
                      <a:r>
                        <a:rPr lang="zh-TW" altLang="zh-TW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zh-TW" altLang="zh-TW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結集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endParaRPr lang="en-US" altLang="zh-TW" sz="30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五百、</a:t>
                      </a:r>
                      <a:r>
                        <a:rPr lang="zh-TW" altLang="zh-TW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王舍城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結集</a:t>
                      </a:r>
                      <a:endParaRPr lang="en-US" altLang="zh-TW" sz="30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佛</a:t>
                      </a:r>
                      <a:r>
                        <a:rPr lang="zh-TW" altLang="zh-TW" sz="3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滅後的第一年夏天</a:t>
                      </a:r>
                      <a:endParaRPr lang="zh-TW" alt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第二結集</a:t>
                      </a:r>
                      <a:r>
                        <a:rPr lang="zh-TW" alt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endParaRPr lang="en-US" altLang="zh-TW" sz="3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七百、</a:t>
                      </a:r>
                      <a:r>
                        <a:rPr lang="zh-TW" altLang="zh-TW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毘舍離</a:t>
                      </a:r>
                      <a:r>
                        <a:rPr lang="zh-TW" alt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結集</a:t>
                      </a:r>
                      <a:endParaRPr lang="en-US" altLang="zh-TW" sz="3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佛滅百年</a:t>
                      </a:r>
                      <a:endParaRPr lang="zh-TW" altLang="en-US" sz="3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641715">
                <a:tc>
                  <a:txBody>
                    <a:bodyPr/>
                    <a:lstStyle/>
                    <a:p>
                      <a:r>
                        <a:rPr lang="zh-TW" altLang="zh-TW" sz="3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</a:t>
                      </a:r>
                      <a:r>
                        <a:rPr lang="zh-TW" altLang="en-US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《雜阿含經》</a:t>
                      </a:r>
                      <a:endParaRPr lang="zh-TW" alt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以《雜阿含經》為本，</a:t>
                      </a:r>
                      <a:endParaRPr lang="en-US" altLang="zh-TW" sz="3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分編為：</a:t>
                      </a:r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《中部》《長部》《增一部》</a:t>
                      </a:r>
                      <a:r>
                        <a:rPr lang="zh-TW" altLang="en-US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，共成四部</a:t>
                      </a:r>
                      <a:endParaRPr lang="zh-TW" altLang="zh-TW" sz="3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41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律</a:t>
                      </a:r>
                      <a:r>
                        <a:rPr lang="zh-TW" altLang="en-US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《戒經》與</a:t>
                      </a:r>
                      <a:endParaRPr lang="en-US" altLang="zh-TW" sz="3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〈雜跋渠〉</a:t>
                      </a:r>
                      <a:r>
                        <a:rPr lang="en-US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摩怛理迦</a:t>
                      </a:r>
                      <a:r>
                        <a:rPr lang="en-US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3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分別解說《戒經》</a:t>
                      </a:r>
                      <a:r>
                        <a:rPr lang="en-US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廣律</a:t>
                      </a:r>
                      <a:r>
                        <a:rPr lang="en-US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altLang="zh-TW" sz="3000" b="1" dirty="0" smtClean="0"/>
                    </a:p>
                    <a:p>
                      <a:r>
                        <a:rPr lang="zh-TW" altLang="en-US" sz="3000" b="1" dirty="0" smtClean="0"/>
                        <a:t>依本母，</a:t>
                      </a:r>
                      <a:r>
                        <a:rPr lang="zh-TW" altLang="zh-TW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分編為「七法」「八法」</a:t>
                      </a:r>
                      <a:endParaRPr lang="zh-TW" altLang="en-US" sz="3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/>
              <p14:cNvContentPartPr/>
              <p14:nvPr/>
            </p14:nvContentPartPr>
            <p14:xfrm>
              <a:off x="2686320" y="5327640"/>
              <a:ext cx="2934000" cy="88308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6960" y="5318280"/>
                <a:ext cx="2952720" cy="9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9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附錄</a:t>
            </a:r>
            <a:r>
              <a:rPr lang="en-US" altLang="zh-TW" sz="3600" dirty="0" smtClean="0"/>
              <a:t>40</a:t>
            </a:r>
            <a:r>
              <a:rPr lang="zh-TW" altLang="en-US" sz="3600" dirty="0" smtClean="0"/>
              <a:t>：</a:t>
            </a:r>
            <a:r>
              <a:rPr lang="zh-TW" altLang="zh-TW" sz="3600" dirty="0" smtClean="0"/>
              <a:t>《</a:t>
            </a:r>
            <a:r>
              <a:rPr lang="zh-TW" altLang="zh-TW" sz="3600" dirty="0"/>
              <a:t>十誦律</a:t>
            </a:r>
            <a:r>
              <a:rPr lang="zh-TW" altLang="zh-TW" sz="3600" dirty="0" smtClean="0"/>
              <a:t>》</a:t>
            </a:r>
            <a:r>
              <a:rPr lang="zh-TW" altLang="en-US" sz="3600" dirty="0" smtClean="0"/>
              <a:t>：</a:t>
            </a:r>
            <a:r>
              <a:rPr lang="zh-TW" altLang="zh-TW" sz="3600" dirty="0" smtClean="0"/>
              <a:t>說</a:t>
            </a:r>
            <a:r>
              <a:rPr lang="zh-TW" altLang="zh-TW" sz="3600" dirty="0"/>
              <a:t>一切有部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7132227"/>
              </p:ext>
            </p:extLst>
          </p:nvPr>
        </p:nvGraphicFramePr>
        <p:xfrm>
          <a:off x="323528" y="1600200"/>
          <a:ext cx="8640960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七法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八法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一、受具足戒法</a:t>
                      </a: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二、布薩法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三、自恣法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四、安居法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五、皮革法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六、醫藥法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七、衣法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一、迦絺那衣法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二、俱舍彌法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三、瞻波法</a:t>
                      </a: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四、般茶</a:t>
                      </a:r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盧伽法</a:t>
                      </a: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五、僧殘悔法</a:t>
                      </a: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六、遮法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七、臥具法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八、諍事法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33</a:t>
            </a:r>
            <a:r>
              <a:rPr lang="zh-TW" altLang="en-US" sz="3600" dirty="0" smtClean="0"/>
              <a:t>：第二期聖典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部派大綱：四大派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" y="1700808"/>
            <a:ext cx="9018443" cy="468652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/>
              <p14:cNvContentPartPr/>
              <p14:nvPr/>
            </p14:nvContentPartPr>
            <p14:xfrm>
              <a:off x="7258320" y="2305080"/>
              <a:ext cx="1295640" cy="344844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8960" y="2295720"/>
                <a:ext cx="1314360" cy="34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72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302" cy="6866761"/>
          </a:xfrm>
        </p:spPr>
      </p:pic>
    </p:spTree>
    <p:extLst>
      <p:ext uri="{BB962C8B-B14F-4D97-AF65-F5344CB8AC3E}">
        <p14:creationId xmlns:p14="http://schemas.microsoft.com/office/powerpoint/2010/main" val="31621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38822"/>
          </a:xfrm>
        </p:spPr>
      </p:pic>
    </p:spTree>
    <p:extLst>
      <p:ext uri="{BB962C8B-B14F-4D97-AF65-F5344CB8AC3E}">
        <p14:creationId xmlns:p14="http://schemas.microsoft.com/office/powerpoint/2010/main" val="23997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92480" cy="6537507"/>
          </a:xfrm>
        </p:spPr>
      </p:pic>
    </p:spTree>
    <p:extLst>
      <p:ext uri="{BB962C8B-B14F-4D97-AF65-F5344CB8AC3E}">
        <p14:creationId xmlns:p14="http://schemas.microsoft.com/office/powerpoint/2010/main" val="34113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en-US" altLang="zh-TW" sz="3600" dirty="0" smtClean="0"/>
              <a:t>33</a:t>
            </a:r>
            <a:r>
              <a:rPr lang="zh-TW" altLang="en-US" sz="3600" dirty="0" smtClean="0"/>
              <a:t>：部派對</a:t>
            </a:r>
            <a:r>
              <a:rPr lang="en-US" altLang="zh-TW" sz="3600" dirty="0" smtClean="0"/>
              <a:t>《</a:t>
            </a:r>
            <a:r>
              <a:rPr lang="zh-TW" altLang="en-US" sz="3600" dirty="0" smtClean="0"/>
              <a:t>雜藏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的判別不同</a:t>
            </a:r>
            <a:endParaRPr lang="zh-TW" altLang="en-US" sz="36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4701309"/>
              </p:ext>
            </p:extLst>
          </p:nvPr>
        </p:nvGraphicFramePr>
        <p:xfrm>
          <a:off x="609600" y="1340768"/>
          <a:ext cx="8138864" cy="504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9450"/>
                <a:gridCol w="5472527"/>
                <a:gridCol w="1776887"/>
              </a:tblGrid>
              <a:tr h="1456162">
                <a:tc>
                  <a:txBody>
                    <a:bodyPr/>
                    <a:lstStyle/>
                    <a:p>
                      <a:endParaRPr lang="zh-TW" alt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編集在經藏</a:t>
                      </a:r>
                      <a:endParaRPr lang="zh-TW" altLang="en-US" sz="3600" b="1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經藏</a:t>
                      </a:r>
                      <a:endParaRPr lang="en-US" altLang="zh-TW" sz="3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</a:t>
                      </a:r>
                      <a:r>
                        <a:rPr lang="zh-TW" altLang="zh-TW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</a:t>
                      </a:r>
                      <a:endParaRPr lang="zh-TW" altLang="en-US" sz="3600" b="1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5616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有部</a:t>
                      </a:r>
                      <a:endParaRPr lang="zh-TW" alt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《雜阿含》《中阿含》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《長阿含》《增壹阿含》</a:t>
                      </a:r>
                      <a:endParaRPr lang="zh-TW" alt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《雜藏》</a:t>
                      </a:r>
                      <a:endParaRPr lang="zh-TW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28236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銅鍱部</a:t>
                      </a:r>
                      <a:endParaRPr lang="zh-TW" altLang="en-US" sz="3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《相應部》《中部》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《長部》</a:t>
                      </a:r>
                      <a:r>
                        <a:rPr lang="en-US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《增支部》</a:t>
                      </a:r>
                      <a:endParaRPr lang="en-US" altLang="zh-TW" sz="3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《小部》</a:t>
                      </a:r>
                      <a:endParaRPr lang="zh-TW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6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/>
              <p14:cNvContentPartPr/>
              <p14:nvPr/>
            </p14:nvContentPartPr>
            <p14:xfrm>
              <a:off x="3676680" y="2044800"/>
              <a:ext cx="4686840" cy="400068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7320" y="2035440"/>
                <a:ext cx="4705560" cy="40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6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南傳的《小部》，共有</a:t>
            </a:r>
            <a:r>
              <a:rPr lang="zh-TW" altLang="zh-TW" b="1" dirty="0">
                <a:solidFill>
                  <a:srgbClr val="FFFF00"/>
                </a:solidFill>
              </a:rPr>
              <a:t>十五種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12968" cy="4464496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小誦》，</a:t>
            </a:r>
            <a:r>
              <a:rPr lang="en-US" altLang="zh-TW" sz="3200" b="1" dirty="0" smtClean="0"/>
              <a:t>2.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法句》</a:t>
            </a:r>
            <a:r>
              <a:rPr lang="zh-TW" altLang="zh-TW" sz="3200" b="1" dirty="0" smtClean="0"/>
              <a:t>，</a:t>
            </a:r>
            <a:r>
              <a:rPr lang="en-US" altLang="zh-TW" sz="3200" b="1" dirty="0" smtClean="0"/>
              <a:t>3.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自說</a:t>
            </a:r>
            <a:r>
              <a:rPr lang="zh-TW" altLang="zh-TW" sz="3200" b="1" dirty="0" smtClean="0"/>
              <a:t>》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4.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如是語》，</a:t>
            </a:r>
            <a:r>
              <a:rPr lang="en-US" altLang="zh-TW" sz="3200" b="1" dirty="0" smtClean="0"/>
              <a:t>5.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經集》，</a:t>
            </a:r>
            <a:r>
              <a:rPr lang="en-US" altLang="zh-TW" sz="3200" b="1" dirty="0" smtClean="0"/>
              <a:t>6.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天宮事</a:t>
            </a:r>
            <a:r>
              <a:rPr lang="zh-TW" altLang="zh-TW" sz="3200" b="1" dirty="0" smtClean="0"/>
              <a:t>》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7.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餓鬼事》，</a:t>
            </a:r>
            <a:r>
              <a:rPr lang="en-US" altLang="zh-TW" sz="3200" b="1" dirty="0" smtClean="0"/>
              <a:t>8.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長老偈》，</a:t>
            </a:r>
            <a:r>
              <a:rPr lang="en-US" altLang="zh-TW" sz="3200" b="1" dirty="0" smtClean="0"/>
              <a:t>9.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長老尼偈</a:t>
            </a:r>
            <a:r>
              <a:rPr lang="zh-TW" altLang="zh-TW" sz="3200" b="1" dirty="0" smtClean="0"/>
              <a:t>》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10.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本生》，</a:t>
            </a:r>
            <a:r>
              <a:rPr lang="en-US" altLang="zh-TW" sz="3200" b="1" dirty="0" smtClean="0"/>
              <a:t>11.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義釋》，</a:t>
            </a:r>
            <a:r>
              <a:rPr lang="en-US" altLang="zh-TW" sz="3200" b="1" dirty="0" smtClean="0"/>
              <a:t>12.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無礙解道</a:t>
            </a:r>
            <a:r>
              <a:rPr lang="zh-TW" altLang="zh-TW" sz="3200" b="1" dirty="0" smtClean="0"/>
              <a:t>》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13.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譬喻》，</a:t>
            </a:r>
            <a:r>
              <a:rPr lang="en-US" altLang="zh-TW" sz="3200" b="1" dirty="0" smtClean="0"/>
              <a:t>14.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佛種性》，</a:t>
            </a:r>
            <a:r>
              <a:rPr lang="en-US" altLang="zh-TW" sz="3200" b="1" dirty="0" smtClean="0"/>
              <a:t>15.</a:t>
            </a:r>
            <a:r>
              <a:rPr lang="zh-TW" altLang="zh-TW" sz="3200" b="1" dirty="0" smtClean="0"/>
              <a:t>《</a:t>
            </a:r>
            <a:r>
              <a:rPr lang="zh-TW" altLang="zh-TW" sz="3200" b="1" dirty="0"/>
              <a:t>所行藏</a:t>
            </a:r>
            <a:r>
              <a:rPr lang="zh-TW" altLang="zh-TW" sz="3200" b="1" dirty="0" smtClean="0"/>
              <a:t>》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418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「</a:t>
            </a:r>
            <a:r>
              <a:rPr lang="zh-TW" altLang="zh-TW" b="1" dirty="0">
                <a:solidFill>
                  <a:srgbClr val="FFFF00"/>
                </a:solidFill>
              </a:rPr>
              <a:t>小部</a:t>
            </a:r>
            <a:r>
              <a:rPr lang="zh-TW" altLang="zh-TW" b="1" dirty="0"/>
              <a:t>」的內容，可分為二類</a:t>
            </a:r>
            <a:r>
              <a:rPr lang="zh-TW" altLang="zh-TW" b="1" dirty="0" smtClean="0"/>
              <a:t>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b="1" dirty="0" smtClean="0"/>
              <a:t>一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法</a:t>
            </a:r>
            <a:r>
              <a:rPr lang="zh-TW" altLang="zh-TW" b="1" dirty="0"/>
              <a:t>義的表達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二、</a:t>
            </a:r>
            <a:r>
              <a:rPr lang="zh-TW" altLang="zh-TW" b="1" dirty="0" smtClean="0"/>
              <a:t>事</a:t>
            </a:r>
            <a:r>
              <a:rPr lang="zh-TW" altLang="zh-TW" b="1" dirty="0"/>
              <a:t>緣的</a:t>
            </a:r>
            <a:r>
              <a:rPr lang="zh-TW" altLang="zh-TW" b="1" dirty="0" smtClean="0"/>
              <a:t>傳述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568952" cy="4781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zh-TW" sz="2400" b="1" dirty="0" smtClean="0">
                <a:solidFill>
                  <a:srgbClr val="FFFF00"/>
                </a:solidFill>
              </a:rPr>
              <a:t>（</a:t>
            </a:r>
            <a:r>
              <a:rPr lang="zh-TW" altLang="zh-TW" sz="2400" b="1" dirty="0">
                <a:solidFill>
                  <a:srgbClr val="FFFF00"/>
                </a:solidFill>
              </a:rPr>
              <a:t>一）法義的表達</a:t>
            </a:r>
            <a:r>
              <a:rPr lang="zh-TW" altLang="zh-TW" sz="2400" b="1" dirty="0" smtClean="0"/>
              <a:t>，可</a:t>
            </a:r>
            <a:r>
              <a:rPr lang="zh-TW" altLang="zh-TW" sz="2400" b="1" dirty="0"/>
              <a:t>為二</a:t>
            </a:r>
            <a:r>
              <a:rPr lang="zh-TW" altLang="zh-TW" sz="2400" b="1" dirty="0" smtClean="0"/>
              <a:t>類</a:t>
            </a:r>
            <a:r>
              <a:rPr lang="zh-TW" altLang="en-US" sz="2400" b="1" dirty="0" smtClean="0"/>
              <a:t>：</a:t>
            </a:r>
            <a:endParaRPr lang="zh-TW" altLang="zh-TW" sz="2400" b="1" dirty="0"/>
          </a:p>
          <a:p>
            <a:r>
              <a:rPr lang="en-US" altLang="zh-TW" sz="2400" b="1" dirty="0" smtClean="0"/>
              <a:t>1.</a:t>
            </a:r>
            <a:r>
              <a:rPr lang="zh-TW" altLang="zh-TW" sz="2400" b="1" dirty="0" smtClean="0"/>
              <a:t> 直</a:t>
            </a:r>
            <a:r>
              <a:rPr lang="zh-TW" altLang="zh-TW" sz="2400" b="1" dirty="0"/>
              <a:t>抒所</a:t>
            </a:r>
            <a:r>
              <a:rPr lang="zh-TW" altLang="zh-TW" sz="2400" b="1" dirty="0" smtClean="0"/>
              <a:t>見：</a:t>
            </a:r>
            <a:endParaRPr lang="en-US" altLang="zh-TW" sz="2400" b="1" dirty="0" smtClean="0"/>
          </a:p>
          <a:p>
            <a:r>
              <a:rPr lang="en-US" altLang="zh-TW" sz="2400" b="1" dirty="0"/>
              <a:t> </a:t>
            </a:r>
            <a:r>
              <a:rPr lang="en-US" altLang="zh-TW" sz="2400" b="1" dirty="0" smtClean="0"/>
              <a:t>   A. </a:t>
            </a:r>
            <a:r>
              <a:rPr lang="zh-TW" altLang="zh-TW" sz="2400" b="1" dirty="0" smtClean="0"/>
              <a:t>或是</a:t>
            </a:r>
            <a:r>
              <a:rPr lang="zh-TW" altLang="zh-TW" sz="2400" b="1" dirty="0"/>
              <a:t>有感而發的，如《法句</a:t>
            </a:r>
            <a:r>
              <a:rPr lang="zh-TW" altLang="zh-TW" sz="2400" b="1" dirty="0" smtClean="0"/>
              <a:t>》《</a:t>
            </a:r>
            <a:r>
              <a:rPr lang="zh-TW" altLang="zh-TW" sz="2400" b="1" dirty="0"/>
              <a:t>自說》等</a:t>
            </a:r>
            <a:r>
              <a:rPr lang="zh-TW" altLang="zh-TW" sz="2400" b="1" dirty="0" smtClean="0"/>
              <a:t>；</a:t>
            </a:r>
            <a:endParaRPr lang="en-US" altLang="zh-TW" sz="2400" b="1" dirty="0" smtClean="0"/>
          </a:p>
          <a:p>
            <a:r>
              <a:rPr lang="en-US" altLang="zh-TW" sz="2400" b="1" dirty="0"/>
              <a:t> </a:t>
            </a:r>
            <a:r>
              <a:rPr lang="en-US" altLang="zh-TW" sz="2400" b="1" dirty="0" smtClean="0"/>
              <a:t>   B. </a:t>
            </a:r>
            <a:r>
              <a:rPr lang="zh-TW" altLang="zh-TW" sz="2400" b="1" dirty="0" smtClean="0"/>
              <a:t>是</a:t>
            </a:r>
            <a:r>
              <a:rPr lang="zh-TW" altLang="zh-TW" sz="2400" b="1" dirty="0"/>
              <a:t>表達修持歷程，證悟境地的，如《長老偈</a:t>
            </a:r>
            <a:r>
              <a:rPr lang="zh-TW" altLang="zh-TW" sz="2400" b="1" dirty="0" smtClean="0"/>
              <a:t>》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        </a:t>
            </a:r>
            <a:r>
              <a:rPr lang="zh-TW" altLang="zh-TW" sz="2400" b="1" dirty="0" smtClean="0"/>
              <a:t>《</a:t>
            </a:r>
            <a:r>
              <a:rPr lang="zh-TW" altLang="zh-TW" sz="2400" b="1" dirty="0"/>
              <a:t>長老尼偈》等</a:t>
            </a:r>
            <a:r>
              <a:rPr lang="zh-TW" altLang="zh-TW" sz="2400" b="1" dirty="0" smtClean="0"/>
              <a:t>。</a:t>
            </a:r>
            <a:endParaRPr lang="zh-TW" altLang="zh-TW" sz="2400" b="1" dirty="0"/>
          </a:p>
          <a:p>
            <a:r>
              <a:rPr lang="en-US" altLang="zh-TW" sz="2400" b="1" dirty="0" smtClean="0"/>
              <a:t>2.</a:t>
            </a:r>
            <a:r>
              <a:rPr lang="zh-TW" altLang="zh-TW" sz="2400" b="1" dirty="0" smtClean="0"/>
              <a:t> 問答</a:t>
            </a:r>
            <a:r>
              <a:rPr lang="zh-TW" altLang="zh-TW" sz="2400" b="1" dirty="0"/>
              <a:t>法</a:t>
            </a:r>
            <a:r>
              <a:rPr lang="zh-TW" altLang="zh-TW" sz="2400" b="1" dirty="0" smtClean="0"/>
              <a:t>義，</a:t>
            </a:r>
            <a:r>
              <a:rPr lang="zh-TW" altLang="zh-TW" sz="2400" b="1" dirty="0"/>
              <a:t>如《義品》、《波羅延那》等。</a:t>
            </a:r>
          </a:p>
          <a:p>
            <a:r>
              <a:rPr lang="zh-TW" altLang="zh-TW" sz="2400" b="1" dirty="0">
                <a:solidFill>
                  <a:srgbClr val="FFFF00"/>
                </a:solidFill>
              </a:rPr>
              <a:t>（二）事緣的傳述</a:t>
            </a:r>
            <a:r>
              <a:rPr lang="zh-TW" altLang="zh-TW" sz="2400" b="1" dirty="0"/>
              <a:t>，如《本生</a:t>
            </a:r>
            <a:r>
              <a:rPr lang="zh-TW" altLang="zh-TW" sz="2400" b="1" dirty="0" smtClean="0"/>
              <a:t>》《</a:t>
            </a:r>
            <a:r>
              <a:rPr lang="zh-TW" altLang="zh-TW" sz="2400" b="1" dirty="0"/>
              <a:t>譬喻</a:t>
            </a:r>
            <a:r>
              <a:rPr lang="zh-TW" altLang="zh-TW" sz="2400" b="1" dirty="0" smtClean="0"/>
              <a:t>》《</a:t>
            </a:r>
            <a:r>
              <a:rPr lang="zh-TW" altLang="zh-TW" sz="2400" b="1" dirty="0"/>
              <a:t>佛種姓</a:t>
            </a:r>
            <a:r>
              <a:rPr lang="zh-TW" altLang="zh-TW" sz="2400" b="1" dirty="0" smtClean="0"/>
              <a:t>》《</a:t>
            </a:r>
            <a:r>
              <a:rPr lang="zh-TW" altLang="zh-TW" sz="2400" b="1" dirty="0"/>
              <a:t>行藏》，都是佛與弟子們，過去世中的事緣</a:t>
            </a:r>
            <a:r>
              <a:rPr lang="zh-TW" altLang="zh-TW" sz="2400" b="1" dirty="0" smtClean="0"/>
              <a:t>。</a:t>
            </a:r>
            <a:r>
              <a:rPr lang="en-US" altLang="zh-TW" sz="1400" dirty="0" smtClean="0"/>
              <a:t>[</a:t>
            </a:r>
            <a:r>
              <a:rPr lang="zh-TW" altLang="zh-TW" sz="1400" dirty="0" smtClean="0"/>
              <a:t>原始聖典</a:t>
            </a:r>
            <a:r>
              <a:rPr lang="en-US" altLang="zh-TW" sz="1400" dirty="0" smtClean="0"/>
              <a:t>802]</a:t>
            </a:r>
            <a:endParaRPr lang="zh-TW" altLang="zh-TW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698760" y="2540160"/>
              <a:ext cx="5613480" cy="293400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400" y="2530800"/>
                <a:ext cx="5632200" cy="29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3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US" altLang="zh-TW" sz="3600" dirty="0" smtClean="0"/>
              <a:t>P.28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sz="3600" dirty="0" smtClean="0"/>
          </a:p>
          <a:p>
            <a:endParaRPr lang="en-US" altLang="zh-TW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93049"/>
              </p:ext>
            </p:extLst>
          </p:nvPr>
        </p:nvGraphicFramePr>
        <p:xfrm>
          <a:off x="611560" y="2204864"/>
          <a:ext cx="8064896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112568"/>
              </a:tblGrid>
              <a:tr h="85955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4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能詮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所詮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7843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4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言教</a:t>
                      </a:r>
                      <a:endParaRPr lang="zh-TW" altLang="zh-TW" sz="4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[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教授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altLang="zh-TW" sz="4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（個人的身心修行）</a:t>
                      </a:r>
                      <a:endParaRPr lang="zh-TW" altLang="zh-TW" sz="3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7843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4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身教</a:t>
                      </a:r>
                      <a:endParaRPr lang="zh-TW" altLang="zh-TW" sz="4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律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[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教誡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（大眾的生活行為）</a:t>
                      </a:r>
                      <a:endParaRPr lang="zh-TW" altLang="zh-TW" sz="3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向左箭號 6"/>
          <p:cNvSpPr/>
          <p:nvPr/>
        </p:nvSpPr>
        <p:spPr>
          <a:xfrm>
            <a:off x="2915816" y="3645024"/>
            <a:ext cx="1080120" cy="360040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左箭號 7"/>
          <p:cNvSpPr/>
          <p:nvPr/>
        </p:nvSpPr>
        <p:spPr>
          <a:xfrm>
            <a:off x="2843808" y="5157192"/>
            <a:ext cx="1224136" cy="333570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左箭號 8"/>
          <p:cNvSpPr/>
          <p:nvPr/>
        </p:nvSpPr>
        <p:spPr>
          <a:xfrm rot="2345029">
            <a:off x="2461469" y="4643399"/>
            <a:ext cx="1903454" cy="278501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US" altLang="zh-TW" sz="3600" dirty="0" smtClean="0"/>
              <a:t>34 &amp; 43</a:t>
            </a:r>
            <a:r>
              <a:rPr lang="zh-TW" altLang="en-US" sz="3600" dirty="0" smtClean="0"/>
              <a:t>：</a:t>
            </a:r>
            <a:r>
              <a:rPr lang="zh-TW" altLang="zh-TW" sz="3600" dirty="0"/>
              <a:t>第二期教典的特色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2257837"/>
              </p:ext>
            </p:extLst>
          </p:nvPr>
        </p:nvGraphicFramePr>
        <p:xfrm>
          <a:off x="251520" y="1196753"/>
          <a:ext cx="8712968" cy="554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4104456"/>
              </a:tblGrid>
              <a:tr h="510986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大乘（經）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小乘（論）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31799">
                <a:tc>
                  <a:txBody>
                    <a:bodyPr/>
                    <a:lstStyle/>
                    <a:p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著重貫通、直覺，重在讚</a:t>
                      </a:r>
                      <a:endParaRPr lang="en-US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仰佛陀的行果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注重精密、思辨，重在</a:t>
                      </a:r>
                      <a:endParaRPr lang="en-US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生死解脫的事理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從釋尊的本生、本行，進</a:t>
                      </a:r>
                      <a:endParaRPr lang="en-US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窺佛陀的精神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淵源於釋尊的言教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0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藝術化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科學化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3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富有佛教傳統的實踐精神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不免流於枯燥與煩瑣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0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菩提道中心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解脫道中心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0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重緣起的寂滅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重緣起的生滅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大乘經的適應世俗，題為</a:t>
                      </a:r>
                      <a:endParaRPr lang="en-US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佛說，使經本與義說不分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論典保存作者的名字，</a:t>
                      </a:r>
                      <a:endParaRPr lang="en-US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體裁與經律不同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/>
              <p14:cNvContentPartPr/>
              <p14:nvPr/>
            </p14:nvContentPartPr>
            <p14:xfrm>
              <a:off x="1936800" y="3772080"/>
              <a:ext cx="4978800" cy="19692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7440" y="3762720"/>
                <a:ext cx="499752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9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34-35</a:t>
            </a:r>
            <a:r>
              <a:rPr lang="zh-TW" altLang="en-US" sz="3200" dirty="0"/>
              <a:t> ：</a:t>
            </a:r>
            <a:r>
              <a:rPr lang="zh-TW" altLang="zh-TW" sz="3200" dirty="0" smtClean="0"/>
              <a:t>第</a:t>
            </a:r>
            <a:r>
              <a:rPr lang="zh-TW" altLang="en-US" sz="3200" dirty="0" smtClean="0"/>
              <a:t>三</a:t>
            </a:r>
            <a:r>
              <a:rPr lang="zh-TW" altLang="zh-TW" sz="3200" dirty="0" smtClean="0"/>
              <a:t>期</a:t>
            </a:r>
            <a:r>
              <a:rPr lang="zh-TW" altLang="en-US" sz="3200" dirty="0" smtClean="0"/>
              <a:t>聖</a:t>
            </a:r>
            <a:r>
              <a:rPr lang="zh-TW" altLang="zh-TW" sz="3200" dirty="0" smtClean="0"/>
              <a:t>典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741242"/>
              </p:ext>
            </p:extLst>
          </p:nvPr>
        </p:nvGraphicFramePr>
        <p:xfrm>
          <a:off x="251520" y="1600200"/>
          <a:ext cx="8568952" cy="4493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0280"/>
                <a:gridCol w="3009973"/>
                <a:gridCol w="3038699"/>
              </a:tblGrid>
              <a:tr h="71889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性空唯名論</a:t>
                      </a:r>
                      <a:endParaRPr lang="zh-TW" altLang="en-US" sz="3400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虛妄唯識論</a:t>
                      </a:r>
                      <a:endParaRPr lang="zh-TW" altLang="en-US" sz="3400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真常唯心論</a:t>
                      </a:r>
                      <a:endParaRPr lang="zh-TW" altLang="en-US" sz="34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774201">
                <a:tc>
                  <a:txBody>
                    <a:bodyPr/>
                    <a:lstStyle/>
                    <a:p>
                      <a:r>
                        <a:rPr lang="zh-TW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龍樹</a:t>
                      </a:r>
                    </a:p>
                    <a:p>
                      <a:endParaRPr lang="en-US" altLang="zh-TW" sz="3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緣起性空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《中論》</a:t>
                      </a:r>
                      <a:endParaRPr lang="en-US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TW" altLang="en-US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大智度論</a:t>
                      </a:r>
                      <a:r>
                        <a:rPr lang="en-US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TW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彌勒</a:t>
                      </a:r>
                      <a:r>
                        <a:rPr lang="zh-TW" altLang="en-US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無著</a:t>
                      </a:r>
                      <a:r>
                        <a:rPr lang="zh-TW" altLang="en-US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、世親</a:t>
                      </a:r>
                      <a:endParaRPr lang="zh-TW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緣起法相有</a:t>
                      </a:r>
                      <a:endParaRPr lang="en-US" altLang="zh-TW" sz="3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《瑜伽師地論》</a:t>
                      </a:r>
                      <a:endParaRPr lang="en-US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TW" altLang="en-US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解深密經</a:t>
                      </a:r>
                      <a:r>
                        <a:rPr lang="en-US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TW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3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佛性本有</a:t>
                      </a:r>
                      <a:endParaRPr lang="zh-TW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真常：</a:t>
                      </a:r>
                      <a:endParaRPr lang="en-US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《勝鬘經》</a:t>
                      </a:r>
                      <a:endParaRPr lang="en-US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《無上依經》</a:t>
                      </a:r>
                      <a:r>
                        <a:rPr lang="en-US" altLang="zh-TW" sz="3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lang="zh-TW" altLang="zh-TW" sz="3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400" b="1" dirty="0" smtClean="0"/>
                        <a:t>2.</a:t>
                      </a:r>
                      <a:r>
                        <a:rPr lang="zh-TW" altLang="en-US" sz="3400" b="1" dirty="0" smtClean="0"/>
                        <a:t>唯識：</a:t>
                      </a:r>
                      <a:endParaRPr lang="en-US" altLang="zh-TW" sz="3400" b="1" dirty="0" smtClean="0"/>
                    </a:p>
                    <a:p>
                      <a:r>
                        <a:rPr lang="en-US" altLang="zh-TW" sz="3400" b="1" dirty="0" smtClean="0"/>
                        <a:t>《</a:t>
                      </a:r>
                      <a:r>
                        <a:rPr lang="zh-TW" altLang="en-US" sz="3400" b="1" dirty="0" smtClean="0"/>
                        <a:t>大乘莊嚴經論</a:t>
                      </a:r>
                      <a:r>
                        <a:rPr lang="en-US" altLang="zh-TW" sz="3400" b="1" dirty="0" smtClean="0"/>
                        <a:t>》…</a:t>
                      </a:r>
                      <a:endParaRPr lang="zh-TW" altLang="en-US" sz="3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9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en-US" altLang="zh-TW" sz="3600" dirty="0" smtClean="0"/>
              <a:t>38-39</a:t>
            </a:r>
            <a:r>
              <a:rPr lang="zh-TW" altLang="en-US" sz="3600" dirty="0" smtClean="0"/>
              <a:t>：佛教的用語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3932775"/>
              </p:ext>
            </p:extLst>
          </p:nvPr>
        </p:nvGraphicFramePr>
        <p:xfrm>
          <a:off x="179512" y="1052736"/>
          <a:ext cx="8784976" cy="52898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8392"/>
                <a:gridCol w="4248472"/>
                <a:gridCol w="1008112"/>
              </a:tblGrid>
              <a:tr h="6263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年代</a:t>
                      </a:r>
                      <a:endParaRPr lang="zh-TW" altLang="en-US" sz="3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用語，派系</a:t>
                      </a:r>
                      <a:endParaRPr lang="zh-TW" altLang="en-US" sz="3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200" dirty="0"/>
                    </a:p>
                  </a:txBody>
                  <a:tcPr/>
                </a:tc>
              </a:tr>
              <a:tr h="1480931">
                <a:tc>
                  <a:txBody>
                    <a:bodyPr/>
                    <a:lstStyle/>
                    <a:p>
                      <a:pPr algn="l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摩竭陀王朝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（約西元前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年至西元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巴利語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鬼語</a:t>
                      </a:r>
                      <a:r>
                        <a:rPr lang="en-US" altLang="zh-TW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algn="l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</a:rPr>
                        <a:t>上座部</a:t>
                      </a:r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聲聞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為主</a:t>
                      </a:r>
                      <a:endParaRPr lang="zh-TW" altLang="en-US" sz="3200" b="1" dirty="0" smtClean="0"/>
                    </a:p>
                  </a:txBody>
                  <a:tcPr/>
                </a:tc>
              </a:tr>
              <a:tr h="1480931">
                <a:tc>
                  <a:txBody>
                    <a:bodyPr/>
                    <a:lstStyle/>
                    <a:p>
                      <a:pPr algn="l"/>
                      <a:r>
                        <a:rPr lang="zh-TW" altLang="zh-TW" sz="3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案達羅王朝</a:t>
                      </a:r>
                      <a:endParaRPr lang="en-US" altLang="zh-TW" sz="32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zh-TW" sz="2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（約西元前</a:t>
                      </a:r>
                      <a:r>
                        <a:rPr lang="en-US" altLang="zh-TW" sz="2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zh-TW" altLang="zh-TW" sz="2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年至西元</a:t>
                      </a:r>
                      <a:r>
                        <a:rPr lang="en-US" altLang="zh-TW" sz="2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  <a:r>
                        <a:rPr lang="zh-TW" altLang="zh-TW" sz="2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阿布蘭迦語</a:t>
                      </a:r>
                      <a:r>
                        <a:rPr lang="en-US" altLang="zh-TW" sz="3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南方俗語</a:t>
                      </a:r>
                      <a:r>
                        <a:rPr lang="en-US" altLang="zh-TW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algn="l"/>
                      <a:r>
                        <a:rPr lang="zh-TW" altLang="zh-TW" sz="3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大眾、分別說系</a:t>
                      </a:r>
                    </a:p>
                    <a:p>
                      <a:pPr algn="l"/>
                      <a:r>
                        <a:rPr lang="zh-TW" altLang="zh-TW" sz="3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初期空相應的大乘經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菩薩道為主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80931">
                <a:tc>
                  <a:txBody>
                    <a:bodyPr/>
                    <a:lstStyle/>
                    <a:p>
                      <a:pPr algn="l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笈多王朝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（約西元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年至西元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雅語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梵語</a:t>
                      </a:r>
                      <a:r>
                        <a:rPr lang="en-US" altLang="zh-TW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說一切有系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真常、秘密、後代論師</a:t>
                      </a:r>
                      <a:endParaRPr lang="zh-TW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3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64487" cy="6490664"/>
          </a:xfrm>
        </p:spPr>
      </p:pic>
    </p:spTree>
    <p:extLst>
      <p:ext uri="{BB962C8B-B14F-4D97-AF65-F5344CB8AC3E}">
        <p14:creationId xmlns:p14="http://schemas.microsoft.com/office/powerpoint/2010/main" val="14164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39</a:t>
            </a:r>
            <a:r>
              <a:rPr lang="zh-TW" altLang="en-US" sz="3600" dirty="0"/>
              <a:t>：漢譯內容</a:t>
            </a:r>
            <a:r>
              <a:rPr lang="zh-TW" altLang="en-US" sz="3600" dirty="0" smtClean="0"/>
              <a:t>豐富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經藏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5697902"/>
              </p:ext>
            </p:extLst>
          </p:nvPr>
        </p:nvGraphicFramePr>
        <p:xfrm>
          <a:off x="251520" y="1600200"/>
          <a:ext cx="8712968" cy="47811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24336"/>
                <a:gridCol w="2304256"/>
                <a:gridCol w="3384376"/>
              </a:tblGrid>
              <a:tr h="60561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zh-TW" sz="3200" b="1" dirty="0" smtClean="0"/>
                        <a:t>漢譯的四阿含</a:t>
                      </a:r>
                      <a:endParaRPr lang="zh-TW" altLang="en-US" sz="32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</a:rPr>
                        <a:t>巴利的五部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</a:tr>
              <a:tr h="1115597">
                <a:tc>
                  <a:txBody>
                    <a:bodyPr/>
                    <a:lstStyle/>
                    <a:p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《雜阿含經》《中阿含經》</a:t>
                      </a:r>
                      <a:endParaRPr lang="zh-TW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說一切有部</a:t>
                      </a:r>
                      <a:endParaRPr lang="zh-TW" altLang="en-US" sz="3200" b="1" dirty="0" smtClean="0"/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分別說系</a:t>
                      </a:r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銅鍱部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《長部》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《中部》</a:t>
                      </a: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《相應部》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《增支部》</a:t>
                      </a: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《小部》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 smtClean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5597">
                <a:tc>
                  <a:txBody>
                    <a:bodyPr/>
                    <a:lstStyle/>
                    <a:p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《長阿含經》</a:t>
                      </a:r>
                      <a:endParaRPr lang="zh-TW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分別說系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法藏部</a:t>
                      </a:r>
                      <a:endParaRPr lang="zh-TW" altLang="en-US" sz="3200" b="1" dirty="0" smtClean="0"/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44325">
                <a:tc>
                  <a:txBody>
                    <a:bodyPr/>
                    <a:lstStyle/>
                    <a:p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《增壹阿含經》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大眾部末派</a:t>
                      </a:r>
                      <a:endParaRPr lang="zh-TW" altLang="en-US" sz="3200" b="1" dirty="0"/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5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" y="0"/>
            <a:ext cx="9036495" cy="6800987"/>
          </a:xfrm>
        </p:spPr>
      </p:pic>
    </p:spTree>
    <p:extLst>
      <p:ext uri="{BB962C8B-B14F-4D97-AF65-F5344CB8AC3E}">
        <p14:creationId xmlns:p14="http://schemas.microsoft.com/office/powerpoint/2010/main" val="17040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578024" cy="6034682"/>
          </a:xfrm>
        </p:spPr>
        <p:txBody>
          <a:bodyPr/>
          <a:lstStyle/>
          <a:p>
            <a:r>
              <a:rPr lang="zh-TW" altLang="zh-TW" sz="2800" dirty="0"/>
              <a:t>初期大乘經傳譯中國的</a:t>
            </a:r>
            <a:r>
              <a:rPr lang="zh-TW" altLang="zh-TW" sz="2800" dirty="0" smtClean="0"/>
              <a:t>主</a:t>
            </a:r>
            <a:r>
              <a:rPr lang="zh-TW" altLang="en-US" sz="2800" dirty="0" smtClean="0"/>
              <a:t>要</a:t>
            </a:r>
            <a:r>
              <a:rPr lang="zh-TW" altLang="zh-TW" sz="2800" dirty="0" smtClean="0"/>
              <a:t>年代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976664" cy="6688238"/>
          </a:xfrm>
        </p:spPr>
      </p:pic>
    </p:spTree>
    <p:extLst>
      <p:ext uri="{BB962C8B-B14F-4D97-AF65-F5344CB8AC3E}">
        <p14:creationId xmlns:p14="http://schemas.microsoft.com/office/powerpoint/2010/main" val="24954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48464" cy="6858000"/>
          </a:xfrm>
        </p:spPr>
      </p:pic>
    </p:spTree>
    <p:extLst>
      <p:ext uri="{BB962C8B-B14F-4D97-AF65-F5344CB8AC3E}">
        <p14:creationId xmlns:p14="http://schemas.microsoft.com/office/powerpoint/2010/main" val="17089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0555"/>
            <a:ext cx="8496944" cy="6741169"/>
          </a:xfrm>
        </p:spPr>
      </p:pic>
    </p:spTree>
    <p:extLst>
      <p:ext uri="{BB962C8B-B14F-4D97-AF65-F5344CB8AC3E}">
        <p14:creationId xmlns:p14="http://schemas.microsoft.com/office/powerpoint/2010/main" val="17787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35"/>
            <a:ext cx="8856984" cy="6806235"/>
          </a:xfrm>
        </p:spPr>
      </p:pic>
    </p:spTree>
    <p:extLst>
      <p:ext uri="{BB962C8B-B14F-4D97-AF65-F5344CB8AC3E}">
        <p14:creationId xmlns:p14="http://schemas.microsoft.com/office/powerpoint/2010/main" val="21746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US" altLang="zh-TW" sz="3200" b="1" dirty="0" smtClean="0"/>
              <a:t>28  </a:t>
            </a:r>
            <a:r>
              <a:rPr lang="zh-TW" altLang="zh-TW" sz="3200" b="1" dirty="0" smtClean="0"/>
              <a:t>大眾</a:t>
            </a:r>
            <a:r>
              <a:rPr lang="zh-TW" altLang="zh-TW" sz="3200" b="1" dirty="0"/>
              <a:t>的生活行為為主</a:t>
            </a:r>
            <a:endParaRPr lang="zh-TW" altLang="en-US" sz="32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5602707"/>
              </p:ext>
            </p:extLst>
          </p:nvPr>
        </p:nvGraphicFramePr>
        <p:xfrm>
          <a:off x="179512" y="1340768"/>
          <a:ext cx="8784976" cy="511256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94366"/>
                <a:gridCol w="5490610"/>
              </a:tblGrid>
              <a:tr h="1704189">
                <a:tc>
                  <a:txBody>
                    <a:bodyPr/>
                    <a:lstStyle/>
                    <a:p>
                      <a:r>
                        <a:rPr lang="en-US" altLang="zh-TW" sz="4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4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道德的戒法</a:t>
                      </a:r>
                      <a:endParaRPr lang="zh-TW" altLang="en-US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4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道德規範</a:t>
                      </a:r>
                      <a:r>
                        <a:rPr lang="en-US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殺、盜、婬、妄等性罪的規範</a:t>
                      </a:r>
                      <a:endParaRPr lang="zh-TW" altLang="en-US" sz="4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04189">
                <a:tc>
                  <a:txBody>
                    <a:bodyPr/>
                    <a:lstStyle/>
                    <a:p>
                      <a:r>
                        <a:rPr lang="en-US" altLang="zh-TW" sz="4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4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大眾和合</a:t>
                      </a:r>
                      <a:endParaRPr lang="zh-TW" altLang="en-US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4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僧團公約</a:t>
                      </a:r>
                      <a:r>
                        <a:rPr lang="en-US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受戒、布薩、安居等僧團之運作</a:t>
                      </a:r>
                      <a:endParaRPr lang="zh-TW" altLang="en-US" sz="4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04189">
                <a:tc>
                  <a:txBody>
                    <a:bodyPr/>
                    <a:lstStyle/>
                    <a:p>
                      <a:r>
                        <a:rPr lang="en-US" altLang="zh-TW" sz="4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zh-TW" sz="4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適應社會的制度</a:t>
                      </a:r>
                      <a:endParaRPr lang="zh-TW" altLang="en-US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生活規定</a:t>
                      </a:r>
                      <a:r>
                        <a:rPr lang="en-US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衣、食、住、醫藥等</a:t>
                      </a:r>
                      <a:endParaRPr lang="en-US" altLang="zh-TW" sz="4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US" altLang="zh-TW" sz="3600" dirty="0" smtClean="0"/>
              <a:t>28</a:t>
            </a:r>
            <a:r>
              <a:rPr lang="zh-TW" altLang="en-US" sz="3600" dirty="0" smtClean="0"/>
              <a:t>：</a:t>
            </a:r>
            <a:r>
              <a:rPr lang="zh-TW" altLang="en-US" sz="3600" b="1" dirty="0" smtClean="0"/>
              <a:t>成文法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496944" cy="49251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zh-TW" altLang="zh-TW" sz="2800" dirty="0"/>
              <a:t>《原始佛教聖典之集成》（</a:t>
            </a:r>
            <a:r>
              <a:rPr lang="en-US" altLang="zh-TW" sz="2800" dirty="0"/>
              <a:t>p.177</a:t>
            </a:r>
            <a:r>
              <a:rPr lang="zh-TW" altLang="zh-TW" sz="2800" dirty="0"/>
              <a:t>）：</a:t>
            </a:r>
          </a:p>
          <a:p>
            <a:r>
              <a:rPr lang="zh-TW" altLang="zh-TW" sz="3200" dirty="0"/>
              <a:t>佛所制立的戒法，略有二類：</a:t>
            </a:r>
          </a:p>
          <a:p>
            <a:r>
              <a:rPr lang="zh-TW" altLang="zh-TW" sz="3200" dirty="0"/>
              <a:t>一、</a:t>
            </a:r>
            <a:r>
              <a:rPr lang="zh-TW" altLang="zh-TW" sz="3200" b="1" dirty="0">
                <a:solidFill>
                  <a:srgbClr val="FFFF00"/>
                </a:solidFill>
              </a:rPr>
              <a:t>成文法</a:t>
            </a:r>
            <a:r>
              <a:rPr lang="zh-TW" altLang="zh-TW" sz="3200" dirty="0"/>
              <a:t>，就是學處（集成「</a:t>
            </a:r>
            <a:r>
              <a:rPr lang="zh-TW" altLang="zh-TW" sz="3200" b="1" dirty="0"/>
              <a:t>波羅提木叉經</a:t>
            </a:r>
            <a:r>
              <a:rPr lang="zh-TW" altLang="zh-TW" sz="3200" dirty="0"/>
              <a:t>」，以比丘為主，別出比丘尼的不共戒）。這在佛世，就有一定的文句，經共同審定編次，展轉傳誦下來的。</a:t>
            </a:r>
          </a:p>
          <a:p>
            <a:r>
              <a:rPr lang="zh-TW" altLang="zh-TW" sz="3200" dirty="0"/>
              <a:t>二、</a:t>
            </a:r>
            <a:r>
              <a:rPr lang="zh-TW" altLang="zh-TW" sz="3200" b="1" dirty="0">
                <a:solidFill>
                  <a:srgbClr val="FFFF00"/>
                </a:solidFill>
              </a:rPr>
              <a:t>不成文法</a:t>
            </a:r>
            <a:r>
              <a:rPr lang="zh-TW" altLang="zh-TW" sz="3200" dirty="0"/>
              <a:t>，如</a:t>
            </a:r>
            <a:r>
              <a:rPr lang="zh-TW" altLang="zh-TW" sz="3200" b="1" dirty="0"/>
              <a:t>出家、受具足、布薩、安居等種種規定</a:t>
            </a:r>
            <a:r>
              <a:rPr lang="zh-TW" altLang="zh-TW" sz="3200" dirty="0"/>
              <a:t>，都習慣的實行於僧伽內部，後來才漸次編集，集為</a:t>
            </a:r>
            <a:r>
              <a:rPr lang="zh-TW" altLang="zh-TW" sz="3200" u="sng" dirty="0"/>
              <a:t>犍度</a:t>
            </a:r>
            <a:r>
              <a:rPr lang="zh-TW" altLang="zh-TW" sz="3200" dirty="0"/>
              <a:t>等。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04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>P.28  </a:t>
            </a:r>
            <a:r>
              <a:rPr lang="zh-TW" altLang="en-US" sz="3600" b="1" dirty="0" smtClean="0"/>
              <a:t>法律須綜合融貫，相依相成</a:t>
            </a:r>
            <a:endParaRPr lang="zh-TW" altLang="en-US" sz="3600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2806589"/>
              </p:ext>
            </p:extLst>
          </p:nvPr>
        </p:nvGraphicFramePr>
        <p:xfrm>
          <a:off x="609600" y="1600200"/>
          <a:ext cx="7924800" cy="44210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2400"/>
                <a:gridCol w="3962400"/>
              </a:tblGrid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律</a:t>
                      </a:r>
                      <a:r>
                        <a:rPr lang="zh-TW" altLang="en-US" sz="2800" dirty="0" smtClean="0"/>
                        <a:t>  </a:t>
                      </a:r>
                      <a:r>
                        <a:rPr lang="en-US" altLang="zh-TW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zh-TW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毘奈耶</a:t>
                      </a:r>
                      <a:r>
                        <a:rPr lang="en-US" altLang="zh-TW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/>
                        <a:t>法</a:t>
                      </a:r>
                      <a:r>
                        <a:rPr lang="zh-TW" altLang="en-US" sz="2800" dirty="0" smtClean="0"/>
                        <a:t>  </a:t>
                      </a:r>
                      <a:r>
                        <a:rPr lang="en-US" altLang="zh-TW" sz="2800" dirty="0" smtClean="0"/>
                        <a:t>[</a:t>
                      </a:r>
                      <a:r>
                        <a:rPr lang="zh-TW" altLang="en-US" sz="2800" dirty="0" smtClean="0"/>
                        <a:t>達磨</a:t>
                      </a:r>
                      <a:r>
                        <a:rPr lang="en-US" altLang="zh-TW" sz="2800" dirty="0" smtClean="0"/>
                        <a:t>]</a:t>
                      </a:r>
                      <a:endParaRPr lang="zh-TW" altLang="en-US" sz="4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團體</a:t>
                      </a:r>
                      <a:endParaRPr lang="en-US" altLang="zh-TW" sz="4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個人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環境</a:t>
                      </a:r>
                      <a:endParaRPr lang="zh-TW" altLang="en-US" sz="48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事行</a:t>
                      </a:r>
                      <a:endParaRPr lang="zh-TW" altLang="en-US" sz="48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理行</a:t>
                      </a:r>
                      <a:endParaRPr lang="zh-TW" altLang="en-US" sz="48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en-US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法制</a:t>
                      </a:r>
                      <a:endParaRPr lang="zh-TW" altLang="en-US" sz="48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義理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筆跡 2"/>
              <p14:cNvContentPartPr/>
              <p14:nvPr/>
            </p14:nvContentPartPr>
            <p14:xfrm>
              <a:off x="2721600" y="5857920"/>
              <a:ext cx="5379840" cy="786240"/>
            </p14:xfrm>
          </p:contentPart>
        </mc:Choice>
        <mc:Fallback>
          <p:pic>
            <p:nvPicPr>
              <p:cNvPr id="3" name="筆跡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2240" y="5848560"/>
                <a:ext cx="5398560" cy="8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78024" cy="4090466"/>
          </a:xfrm>
        </p:spPr>
        <p:txBody>
          <a:bodyPr/>
          <a:lstStyle/>
          <a:p>
            <a:r>
              <a:rPr lang="zh-TW" altLang="en-US" dirty="0" smtClean="0"/>
              <a:t>人間佛教的開展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8930612"/>
              </p:ext>
            </p:extLst>
          </p:nvPr>
        </p:nvGraphicFramePr>
        <p:xfrm>
          <a:off x="179512" y="188640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0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>28  </a:t>
            </a:r>
            <a:r>
              <a:rPr lang="zh-TW" altLang="zh-TW" sz="3600" b="1" dirty="0" smtClean="0"/>
              <a:t>三寶</a:t>
            </a:r>
            <a:r>
              <a:rPr lang="zh-TW" altLang="zh-TW" sz="3600" b="1" dirty="0"/>
              <a:t>住世</a:t>
            </a:r>
            <a:r>
              <a:rPr lang="zh-TW" altLang="zh-TW" sz="3600" b="1" dirty="0" smtClean="0"/>
              <a:t>，</a:t>
            </a:r>
            <a:r>
              <a:rPr lang="zh-TW" altLang="en-US" sz="3600" b="1" dirty="0" smtClean="0"/>
              <a:t>相承相</a:t>
            </a:r>
            <a:r>
              <a:rPr lang="zh-TW" altLang="en-US" sz="3600" b="1" dirty="0"/>
              <a:t>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2880" cy="46371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</a:rPr>
              <a:t>法</a:t>
            </a:r>
            <a:r>
              <a:rPr lang="zh-TW" altLang="en-US" sz="4000" dirty="0" smtClean="0"/>
              <a:t>     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佛</a:t>
            </a:r>
            <a:endParaRPr lang="en-US" altLang="zh-TW" sz="4000" b="1" dirty="0" smtClean="0">
              <a:solidFill>
                <a:srgbClr val="FFFF00"/>
              </a:solidFill>
            </a:endParaRPr>
          </a:p>
          <a:p>
            <a:r>
              <a:rPr lang="zh-TW" altLang="en-US" sz="4000" dirty="0" smtClean="0"/>
              <a:t>               自證</a:t>
            </a:r>
            <a:endParaRPr lang="en-US" altLang="zh-TW" sz="4000" dirty="0" smtClean="0"/>
          </a:p>
          <a:p>
            <a:r>
              <a:rPr lang="zh-TW" altLang="en-US" sz="4000" dirty="0" smtClean="0"/>
              <a:t>               化他      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僧</a:t>
            </a:r>
            <a:endParaRPr lang="en-US" altLang="zh-TW" sz="4000" b="1" dirty="0" smtClean="0">
              <a:solidFill>
                <a:srgbClr val="FFFF00"/>
              </a:solidFill>
            </a:endParaRPr>
          </a:p>
          <a:p>
            <a:r>
              <a:rPr lang="zh-TW" altLang="en-US" sz="4000" dirty="0" smtClean="0"/>
              <a:t>                                  內修</a:t>
            </a:r>
            <a:endParaRPr lang="en-US" altLang="zh-TW" sz="4000" dirty="0" smtClean="0"/>
          </a:p>
          <a:p>
            <a:r>
              <a:rPr lang="zh-TW" altLang="en-US" sz="4000" dirty="0" smtClean="0"/>
              <a:t>                                  外弘      </a:t>
            </a:r>
            <a:r>
              <a:rPr lang="zh-TW" altLang="en-US" sz="3200" dirty="0" smtClean="0"/>
              <a:t>信眾社會</a:t>
            </a:r>
            <a:endParaRPr lang="zh-TW" altLang="en-US" sz="3200" dirty="0"/>
          </a:p>
        </p:txBody>
      </p:sp>
      <p:sp>
        <p:nvSpPr>
          <p:cNvPr id="4" name="向右箭號 3"/>
          <p:cNvSpPr/>
          <p:nvPr/>
        </p:nvSpPr>
        <p:spPr>
          <a:xfrm>
            <a:off x="1674891" y="1796501"/>
            <a:ext cx="432048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3995936" y="3429000"/>
            <a:ext cx="432048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6300192" y="5066740"/>
            <a:ext cx="432048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上彎箭號 12"/>
          <p:cNvSpPr/>
          <p:nvPr/>
        </p:nvSpPr>
        <p:spPr>
          <a:xfrm rot="5400000">
            <a:off x="2051720" y="2636912"/>
            <a:ext cx="936104" cy="360040"/>
          </a:xfrm>
          <a:prstGeom prst="bentUpArrow">
            <a:avLst>
              <a:gd name="adj1" fmla="val 25000"/>
              <a:gd name="adj2" fmla="val 23296"/>
              <a:gd name="adj3" fmla="val 25000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上彎箭號 13"/>
          <p:cNvSpPr/>
          <p:nvPr/>
        </p:nvSpPr>
        <p:spPr>
          <a:xfrm rot="5400000">
            <a:off x="4409358" y="4221088"/>
            <a:ext cx="936104" cy="360040"/>
          </a:xfrm>
          <a:prstGeom prst="bentUpArrow">
            <a:avLst>
              <a:gd name="adj1" fmla="val 25000"/>
              <a:gd name="adj2" fmla="val 23296"/>
              <a:gd name="adj3" fmla="val 25000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9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en-US" altLang="zh-TW" sz="3200" b="1" dirty="0" smtClean="0"/>
              <a:t>29   </a:t>
            </a:r>
            <a:r>
              <a:rPr lang="zh-TW" altLang="en-US" sz="3200" b="1" dirty="0" smtClean="0"/>
              <a:t>能詮表之緣起依存性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0806"/>
            <a:ext cx="8942051" cy="500851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筆跡 4"/>
              <p14:cNvContentPartPr/>
              <p14:nvPr/>
            </p14:nvContentPartPr>
            <p14:xfrm>
              <a:off x="250200" y="1371600"/>
              <a:ext cx="7572600" cy="492264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40" y="1362240"/>
                <a:ext cx="7591320" cy="49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6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n-US" altLang="zh-TW" sz="3200" b="1" dirty="0" smtClean="0"/>
              <a:t>30  </a:t>
            </a:r>
            <a:r>
              <a:rPr lang="zh-TW" altLang="en-US" sz="3200" b="1" dirty="0" smtClean="0"/>
              <a:t>小結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924800" cy="504056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正覺者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看來，事事物物的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實相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，一切明白的呈露於我們之前，只是我們不能體認他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、文字的教法，是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先覺者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用來表示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覺境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，引導人去體認宇宙人生的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實相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佛法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要在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一切中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去體認，不能老在空虛的</a:t>
            </a:r>
            <a:r>
              <a:rPr lang="zh-TW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名句文身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中過活！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03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1479</TotalTime>
  <Words>1406</Words>
  <Application>Microsoft Office PowerPoint</Application>
  <PresentationFormat>如螢幕大小 (4:3)</PresentationFormat>
  <Paragraphs>189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地平線</vt:lpstr>
      <vt:lpstr>第二章，教法  第一節、能詮的教法   p.27~30 第二節、教典略說   p.31~39</vt:lpstr>
      <vt:lpstr>P.28</vt:lpstr>
      <vt:lpstr>28  大眾的生活行為為主</vt:lpstr>
      <vt:lpstr>28：成文法</vt:lpstr>
      <vt:lpstr>P.28  法律須綜合融貫，相依相成</vt:lpstr>
      <vt:lpstr>人間佛教的開展</vt:lpstr>
      <vt:lpstr>28  三寶住世，相承相續</vt:lpstr>
      <vt:lpstr>29   能詮表之緣起依存性</vt:lpstr>
      <vt:lpstr>30  小結</vt:lpstr>
      <vt:lpstr>31  根本教法</vt:lpstr>
      <vt:lpstr>31-32：初期聖典 經律：修多羅→祇夜→記說</vt:lpstr>
      <vt:lpstr>附錄40：《十誦律》：說一切有部</vt:lpstr>
      <vt:lpstr>33：第二期聖典 部派大綱：四大派</vt:lpstr>
      <vt:lpstr>PowerPoint 簡報</vt:lpstr>
      <vt:lpstr>PowerPoint 簡報</vt:lpstr>
      <vt:lpstr>PowerPoint 簡報</vt:lpstr>
      <vt:lpstr>33：部派對《雜藏》的判別不同</vt:lpstr>
      <vt:lpstr>南傳的《小部》，共有十五種</vt:lpstr>
      <vt:lpstr>「小部」的內容，可分為二類： 一、法義的表達，二、事緣的傳述</vt:lpstr>
      <vt:lpstr>34 &amp; 43：第二期教典的特色</vt:lpstr>
      <vt:lpstr>34-35 ：第三期聖典</vt:lpstr>
      <vt:lpstr>38-39：佛教的用語</vt:lpstr>
      <vt:lpstr>PowerPoint 簡報</vt:lpstr>
      <vt:lpstr>39：漢譯內容豐富 經藏</vt:lpstr>
      <vt:lpstr>PowerPoint 簡報</vt:lpstr>
      <vt:lpstr>初期大乘經傳譯中國的主要年代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第二章，教法</dc:title>
  <dc:creator>Shikairen</dc:creator>
  <cp:lastModifiedBy>shikairen</cp:lastModifiedBy>
  <cp:revision>116</cp:revision>
  <dcterms:created xsi:type="dcterms:W3CDTF">2015-03-08T01:32:36Z</dcterms:created>
  <dcterms:modified xsi:type="dcterms:W3CDTF">2015-03-13T00:37:36Z</dcterms:modified>
</cp:coreProperties>
</file>