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Helios Extended Bold" charset="1" panose="02000805050000020004"/>
      <p:regular r:id="rId17"/>
    </p:embeddedFont>
    <p:embeddedFont>
      <p:font typeface="Lato Bold" charset="1" panose="020F0502020204030203"/>
      <p:regular r:id="rId18"/>
    </p:embeddedFont>
    <p:embeddedFont>
      <p:font typeface="Lato" charset="1" panose="020F0502020204030203"/>
      <p:regular r:id="rId19"/>
    </p:embeddedFont>
    <p:embeddedFont>
      <p:font typeface="Lato Bold Italics" charset="1" panose="020F05020202040302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944078" y="1326430"/>
            <a:ext cx="21203378" cy="7634140"/>
            <a:chOff x="0" y="0"/>
            <a:chExt cx="1128752" cy="406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28752" cy="406400"/>
            </a:xfrm>
            <a:custGeom>
              <a:avLst/>
              <a:gdLst/>
              <a:ahLst/>
              <a:cxnLst/>
              <a:rect r="r" b="b" t="t" l="l"/>
              <a:pathLst>
                <a:path h="406400" w="1128752">
                  <a:moveTo>
                    <a:pt x="925552" y="0"/>
                  </a:moveTo>
                  <a:cubicBezTo>
                    <a:pt x="1037776" y="0"/>
                    <a:pt x="1128752" y="90976"/>
                    <a:pt x="1128752" y="203200"/>
                  </a:cubicBezTo>
                  <a:cubicBezTo>
                    <a:pt x="1128752" y="315424"/>
                    <a:pt x="1037776" y="406400"/>
                    <a:pt x="9255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128752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9009810"/>
            <a:ext cx="248490" cy="24849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010810" y="1028700"/>
            <a:ext cx="248490" cy="24849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958126" y="3659446"/>
            <a:ext cx="12371749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</a:pPr>
            <a:r>
              <a:rPr lang="en-US" b="true" sz="6000" spc="300">
                <a:solidFill>
                  <a:srgbClr val="000000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10 HARD-EARNED LESSONS IN MINISTRY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33462" y="0"/>
            <a:ext cx="0" cy="3768928"/>
          </a:xfrm>
          <a:prstGeom prst="line">
            <a:avLst/>
          </a:prstGeom>
          <a:ln cap="flat" w="57150">
            <a:solidFill>
              <a:srgbClr val="4E6E81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4502947" y="0"/>
            <a:ext cx="13785053" cy="10287000"/>
            <a:chOff x="0" y="0"/>
            <a:chExt cx="3630631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0631" cy="2709333"/>
            </a:xfrm>
            <a:custGeom>
              <a:avLst/>
              <a:gdLst/>
              <a:ahLst/>
              <a:cxnLst/>
              <a:rect r="r" b="b" t="t" l="l"/>
              <a:pathLst>
                <a:path h="2709333" w="3630631">
                  <a:moveTo>
                    <a:pt x="0" y="0"/>
                  </a:moveTo>
                  <a:lnTo>
                    <a:pt x="3630631" y="0"/>
                  </a:lnTo>
                  <a:lnTo>
                    <a:pt x="36306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630631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04888" y="3964677"/>
            <a:ext cx="699612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</a:pPr>
            <a:r>
              <a:rPr lang="en-US" b="true" sz="6000" spc="300">
                <a:solidFill>
                  <a:srgbClr val="000000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9.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71006" y="3936102"/>
            <a:ext cx="12448935" cy="4592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4999" spc="4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Make Disciples.</a:t>
            </a:r>
          </a:p>
          <a:p>
            <a:pPr algn="l">
              <a:lnSpc>
                <a:spcPts val="7999"/>
              </a:lnSpc>
            </a:pPr>
          </a:p>
          <a:p>
            <a:pPr algn="l">
              <a:lnSpc>
                <a:spcPts val="5120"/>
              </a:lnSpc>
            </a:pPr>
          </a:p>
          <a:p>
            <a:pPr algn="l">
              <a:lnSpc>
                <a:spcPts val="5120"/>
              </a:lnSpc>
            </a:pPr>
            <a:r>
              <a:rPr lang="en-US" sz="3200" spc="320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Discipleship:</a:t>
            </a:r>
          </a:p>
          <a:p>
            <a:pPr algn="l" marL="0" indent="0" lvl="0">
              <a:lnSpc>
                <a:spcPts val="5120"/>
              </a:lnSpc>
            </a:pPr>
            <a:r>
              <a:rPr lang="en-US" b="true" sz="3200" spc="32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“Pouring my life and God’s truth into someone until they get it, live it, and share it.”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7010810" y="1028700"/>
            <a:ext cx="248490" cy="24849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33462" y="0"/>
            <a:ext cx="0" cy="3768928"/>
          </a:xfrm>
          <a:prstGeom prst="line">
            <a:avLst/>
          </a:prstGeom>
          <a:ln cap="flat" w="57150">
            <a:solidFill>
              <a:srgbClr val="4E6E81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4502947" y="0"/>
            <a:ext cx="13785053" cy="10287000"/>
            <a:chOff x="0" y="0"/>
            <a:chExt cx="3630631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0631" cy="2709333"/>
            </a:xfrm>
            <a:custGeom>
              <a:avLst/>
              <a:gdLst/>
              <a:ahLst/>
              <a:cxnLst/>
              <a:rect r="r" b="b" t="t" l="l"/>
              <a:pathLst>
                <a:path h="2709333" w="3630631">
                  <a:moveTo>
                    <a:pt x="0" y="0"/>
                  </a:moveTo>
                  <a:lnTo>
                    <a:pt x="3630631" y="0"/>
                  </a:lnTo>
                  <a:lnTo>
                    <a:pt x="36306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630631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04888" y="3964677"/>
            <a:ext cx="699612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</a:pPr>
            <a:r>
              <a:rPr lang="en-US" b="true" sz="6000" spc="300">
                <a:solidFill>
                  <a:srgbClr val="000000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10.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71006" y="3936102"/>
            <a:ext cx="12448935" cy="1955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4999" spc="4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Love and lead with authenticity.</a:t>
            </a:r>
          </a:p>
          <a:p>
            <a:pPr algn="l" marL="0" indent="0" lvl="0">
              <a:lnSpc>
                <a:spcPts val="799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7010810" y="1028700"/>
            <a:ext cx="248490" cy="24849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33462" y="0"/>
            <a:ext cx="0" cy="3768928"/>
          </a:xfrm>
          <a:prstGeom prst="line">
            <a:avLst/>
          </a:prstGeom>
          <a:ln cap="flat" w="57150">
            <a:solidFill>
              <a:srgbClr val="4E6E81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4502947" y="0"/>
            <a:ext cx="13785053" cy="10287000"/>
            <a:chOff x="0" y="0"/>
            <a:chExt cx="3630631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0631" cy="2709333"/>
            </a:xfrm>
            <a:custGeom>
              <a:avLst/>
              <a:gdLst/>
              <a:ahLst/>
              <a:cxnLst/>
              <a:rect r="r" b="b" t="t" l="l"/>
              <a:pathLst>
                <a:path h="2709333" w="3630631">
                  <a:moveTo>
                    <a:pt x="0" y="0"/>
                  </a:moveTo>
                  <a:lnTo>
                    <a:pt x="3630631" y="0"/>
                  </a:lnTo>
                  <a:lnTo>
                    <a:pt x="36306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630631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04888" y="3964677"/>
            <a:ext cx="699612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</a:pPr>
            <a:r>
              <a:rPr lang="en-US" b="true" sz="6000" spc="300">
                <a:solidFill>
                  <a:srgbClr val="000000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1.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71006" y="3936102"/>
            <a:ext cx="12448935" cy="195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99"/>
              </a:lnSpc>
            </a:pPr>
            <a:r>
              <a:rPr lang="en-US" b="true" sz="4999" spc="4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Everything flows from the presence of the Lord.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7010810" y="1028700"/>
            <a:ext cx="248490" cy="24849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33462" y="0"/>
            <a:ext cx="0" cy="3768928"/>
          </a:xfrm>
          <a:prstGeom prst="line">
            <a:avLst/>
          </a:prstGeom>
          <a:ln cap="flat" w="57150">
            <a:solidFill>
              <a:srgbClr val="4E6E81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4502947" y="0"/>
            <a:ext cx="13785053" cy="10287000"/>
            <a:chOff x="0" y="0"/>
            <a:chExt cx="3630631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0631" cy="2709333"/>
            </a:xfrm>
            <a:custGeom>
              <a:avLst/>
              <a:gdLst/>
              <a:ahLst/>
              <a:cxnLst/>
              <a:rect r="r" b="b" t="t" l="l"/>
              <a:pathLst>
                <a:path h="2709333" w="3630631">
                  <a:moveTo>
                    <a:pt x="0" y="0"/>
                  </a:moveTo>
                  <a:lnTo>
                    <a:pt x="3630631" y="0"/>
                  </a:lnTo>
                  <a:lnTo>
                    <a:pt x="36306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630631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04888" y="3964677"/>
            <a:ext cx="699612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</a:pPr>
            <a:r>
              <a:rPr lang="en-US" b="true" sz="6000" spc="300">
                <a:solidFill>
                  <a:srgbClr val="000000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2.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71006" y="3714749"/>
            <a:ext cx="12448935" cy="5543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4999" spc="4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If you are right WITH God, you can be bold FOR God.</a:t>
            </a:r>
          </a:p>
          <a:p>
            <a:pPr algn="l">
              <a:lnSpc>
                <a:spcPts val="6399"/>
              </a:lnSpc>
            </a:pPr>
          </a:p>
          <a:p>
            <a:pPr algn="l">
              <a:lnSpc>
                <a:spcPts val="5119"/>
              </a:lnSpc>
            </a:pPr>
            <a:r>
              <a:rPr lang="en-US" sz="3199" spc="3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wicked flee when no one pursues, but the righteous are as bold as a lion.</a:t>
            </a:r>
          </a:p>
          <a:p>
            <a:pPr algn="l">
              <a:lnSpc>
                <a:spcPts val="5119"/>
              </a:lnSpc>
            </a:pPr>
            <a:r>
              <a:rPr lang="en-US" sz="3199" spc="31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Proverbs 28:1</a:t>
            </a:r>
          </a:p>
          <a:p>
            <a:pPr algn="l" marL="0" indent="0" lvl="0">
              <a:lnSpc>
                <a:spcPts val="639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7010810" y="1028700"/>
            <a:ext cx="248490" cy="24849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33462" y="0"/>
            <a:ext cx="0" cy="3768928"/>
          </a:xfrm>
          <a:prstGeom prst="line">
            <a:avLst/>
          </a:prstGeom>
          <a:ln cap="flat" w="57150">
            <a:solidFill>
              <a:srgbClr val="4E6E81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4502947" y="0"/>
            <a:ext cx="13785053" cy="10287000"/>
            <a:chOff x="0" y="0"/>
            <a:chExt cx="3630631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0631" cy="2709333"/>
            </a:xfrm>
            <a:custGeom>
              <a:avLst/>
              <a:gdLst/>
              <a:ahLst/>
              <a:cxnLst/>
              <a:rect r="r" b="b" t="t" l="l"/>
              <a:pathLst>
                <a:path h="2709333" w="3630631">
                  <a:moveTo>
                    <a:pt x="0" y="0"/>
                  </a:moveTo>
                  <a:lnTo>
                    <a:pt x="3630631" y="0"/>
                  </a:lnTo>
                  <a:lnTo>
                    <a:pt x="36306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630631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04888" y="3964677"/>
            <a:ext cx="699612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</a:pPr>
            <a:r>
              <a:rPr lang="en-US" b="true" sz="6000" spc="300">
                <a:solidFill>
                  <a:srgbClr val="000000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3.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71006" y="3936102"/>
            <a:ext cx="12448935" cy="946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99"/>
              </a:lnSpc>
            </a:pPr>
            <a:r>
              <a:rPr lang="en-US" b="true" sz="4999" spc="4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Your family is your first ministry.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7010810" y="1028700"/>
            <a:ext cx="248490" cy="24849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33462" y="0"/>
            <a:ext cx="0" cy="3768928"/>
          </a:xfrm>
          <a:prstGeom prst="line">
            <a:avLst/>
          </a:prstGeom>
          <a:ln cap="flat" w="57150">
            <a:solidFill>
              <a:srgbClr val="4E6E81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4502947" y="0"/>
            <a:ext cx="13785053" cy="10287000"/>
            <a:chOff x="0" y="0"/>
            <a:chExt cx="3630631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0631" cy="2709333"/>
            </a:xfrm>
            <a:custGeom>
              <a:avLst/>
              <a:gdLst/>
              <a:ahLst/>
              <a:cxnLst/>
              <a:rect r="r" b="b" t="t" l="l"/>
              <a:pathLst>
                <a:path h="2709333" w="3630631">
                  <a:moveTo>
                    <a:pt x="0" y="0"/>
                  </a:moveTo>
                  <a:lnTo>
                    <a:pt x="3630631" y="0"/>
                  </a:lnTo>
                  <a:lnTo>
                    <a:pt x="36306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630631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04888" y="3964677"/>
            <a:ext cx="699612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</a:pPr>
            <a:r>
              <a:rPr lang="en-US" b="true" sz="6000" spc="300">
                <a:solidFill>
                  <a:srgbClr val="000000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4.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71006" y="3936102"/>
            <a:ext cx="12448935" cy="7937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4999" spc="4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God loved you before you could DO anything for Him.</a:t>
            </a:r>
          </a:p>
          <a:p>
            <a:pPr algn="l">
              <a:lnSpc>
                <a:spcPts val="7999"/>
              </a:lnSpc>
            </a:pPr>
          </a:p>
          <a:p>
            <a:pPr algn="l">
              <a:lnSpc>
                <a:spcPts val="5120"/>
              </a:lnSpc>
            </a:pPr>
            <a:r>
              <a:rPr lang="en-US" sz="3200" spc="3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But God shows his love for us in that WHILE WE WERE STILL SINNERS, Christ died for us.</a:t>
            </a:r>
            <a:r>
              <a:rPr lang="en-US" sz="3200" spc="320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</a:p>
          <a:p>
            <a:pPr algn="l">
              <a:lnSpc>
                <a:spcPts val="5120"/>
              </a:lnSpc>
            </a:pPr>
            <a:r>
              <a:rPr lang="en-US" sz="3200" spc="320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Romans 5:8</a:t>
            </a:r>
          </a:p>
          <a:p>
            <a:pPr algn="l">
              <a:lnSpc>
                <a:spcPts val="7999"/>
              </a:lnSpc>
            </a:pPr>
          </a:p>
          <a:p>
            <a:pPr algn="l">
              <a:lnSpc>
                <a:spcPts val="7999"/>
              </a:lnSpc>
            </a:pPr>
          </a:p>
          <a:p>
            <a:pPr algn="l" marL="0" indent="0" lvl="0">
              <a:lnSpc>
                <a:spcPts val="799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7010810" y="1028700"/>
            <a:ext cx="248490" cy="24849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33462" y="0"/>
            <a:ext cx="0" cy="3768928"/>
          </a:xfrm>
          <a:prstGeom prst="line">
            <a:avLst/>
          </a:prstGeom>
          <a:ln cap="flat" w="57150">
            <a:solidFill>
              <a:srgbClr val="4E6E81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4502947" y="0"/>
            <a:ext cx="13785053" cy="10287000"/>
            <a:chOff x="0" y="0"/>
            <a:chExt cx="3630631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0631" cy="2709333"/>
            </a:xfrm>
            <a:custGeom>
              <a:avLst/>
              <a:gdLst/>
              <a:ahLst/>
              <a:cxnLst/>
              <a:rect r="r" b="b" t="t" l="l"/>
              <a:pathLst>
                <a:path h="2709333" w="3630631">
                  <a:moveTo>
                    <a:pt x="0" y="0"/>
                  </a:moveTo>
                  <a:lnTo>
                    <a:pt x="3630631" y="0"/>
                  </a:lnTo>
                  <a:lnTo>
                    <a:pt x="36306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630631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04888" y="3964677"/>
            <a:ext cx="699612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</a:pPr>
            <a:r>
              <a:rPr lang="en-US" b="true" sz="6000" spc="300">
                <a:solidFill>
                  <a:srgbClr val="000000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5.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71006" y="3936102"/>
            <a:ext cx="12448935" cy="8223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4999" spc="4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Let God carry the bricks.</a:t>
            </a:r>
          </a:p>
          <a:p>
            <a:pPr algn="l">
              <a:lnSpc>
                <a:spcPts val="7999"/>
              </a:lnSpc>
            </a:pPr>
          </a:p>
          <a:p>
            <a:pPr algn="l">
              <a:lnSpc>
                <a:spcPts val="5120"/>
              </a:lnSpc>
            </a:pPr>
            <a:r>
              <a:rPr lang="en-US" sz="3200" spc="3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29 </a:t>
            </a:r>
            <a:r>
              <a:rPr lang="en-US" sz="3200" spc="3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Take my yoke upon you, and learn from me, for I am gentle and lowly in heart, and you will find rest for your souls. </a:t>
            </a:r>
            <a:r>
              <a:rPr lang="en-US" sz="3200" spc="3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30 </a:t>
            </a:r>
            <a:r>
              <a:rPr lang="en-US" sz="3200" spc="3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 my</a:t>
            </a:r>
            <a:r>
              <a:rPr lang="en-US" sz="3200" spc="3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spc="3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</a:t>
            </a:r>
            <a:r>
              <a:rPr lang="en-US" sz="3200" spc="3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-US" sz="3200" spc="3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ke is easy, and </a:t>
            </a:r>
            <a:r>
              <a:rPr lang="en-US" sz="3200" spc="3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-US" sz="3200" spc="3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 burde</a:t>
            </a:r>
            <a:r>
              <a:rPr lang="en-US" sz="3200" spc="3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n-US" sz="3200" spc="3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i</a:t>
            </a:r>
            <a:r>
              <a:rPr lang="en-US" sz="3200" spc="3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 </a:t>
            </a:r>
            <a:r>
              <a:rPr lang="en-US" sz="3200" spc="32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light.”</a:t>
            </a:r>
          </a:p>
          <a:p>
            <a:pPr algn="l">
              <a:lnSpc>
                <a:spcPts val="5120"/>
              </a:lnSpc>
            </a:pPr>
            <a:r>
              <a:rPr lang="en-US" sz="3200" spc="320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Matthew 11:29-30</a:t>
            </a:r>
          </a:p>
          <a:p>
            <a:pPr algn="l">
              <a:lnSpc>
                <a:spcPts val="5120"/>
              </a:lnSpc>
            </a:pPr>
          </a:p>
          <a:p>
            <a:pPr algn="l">
              <a:lnSpc>
                <a:spcPts val="7999"/>
              </a:lnSpc>
            </a:pPr>
          </a:p>
          <a:p>
            <a:pPr algn="l">
              <a:lnSpc>
                <a:spcPts val="7999"/>
              </a:lnSpc>
            </a:pPr>
          </a:p>
          <a:p>
            <a:pPr algn="l" marL="0" indent="0" lvl="0">
              <a:lnSpc>
                <a:spcPts val="799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7010810" y="1028700"/>
            <a:ext cx="248490" cy="24849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33462" y="0"/>
            <a:ext cx="0" cy="3768928"/>
          </a:xfrm>
          <a:prstGeom prst="line">
            <a:avLst/>
          </a:prstGeom>
          <a:ln cap="flat" w="57150">
            <a:solidFill>
              <a:srgbClr val="4E6E81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4502947" y="0"/>
            <a:ext cx="13785053" cy="10287000"/>
            <a:chOff x="0" y="0"/>
            <a:chExt cx="3630631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0631" cy="2709333"/>
            </a:xfrm>
            <a:custGeom>
              <a:avLst/>
              <a:gdLst/>
              <a:ahLst/>
              <a:cxnLst/>
              <a:rect r="r" b="b" t="t" l="l"/>
              <a:pathLst>
                <a:path h="2709333" w="3630631">
                  <a:moveTo>
                    <a:pt x="0" y="0"/>
                  </a:moveTo>
                  <a:lnTo>
                    <a:pt x="3630631" y="0"/>
                  </a:lnTo>
                  <a:lnTo>
                    <a:pt x="36306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630631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04888" y="3964677"/>
            <a:ext cx="699612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</a:pPr>
            <a:r>
              <a:rPr lang="en-US" b="true" sz="6000" spc="300">
                <a:solidFill>
                  <a:srgbClr val="000000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6.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71006" y="3936102"/>
            <a:ext cx="12448935" cy="6280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4999" spc="4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Focus on building the Kingdom.</a:t>
            </a:r>
          </a:p>
          <a:p>
            <a:pPr algn="l">
              <a:lnSpc>
                <a:spcPts val="7999"/>
              </a:lnSpc>
            </a:pPr>
          </a:p>
          <a:p>
            <a:pPr algn="l">
              <a:lnSpc>
                <a:spcPts val="5120"/>
              </a:lnSpc>
            </a:pPr>
          </a:p>
          <a:p>
            <a:pPr algn="l">
              <a:lnSpc>
                <a:spcPts val="5120"/>
              </a:lnSpc>
            </a:pPr>
          </a:p>
          <a:p>
            <a:pPr algn="l">
              <a:lnSpc>
                <a:spcPts val="7999"/>
              </a:lnSpc>
            </a:pPr>
          </a:p>
          <a:p>
            <a:pPr algn="l">
              <a:lnSpc>
                <a:spcPts val="7999"/>
              </a:lnSpc>
            </a:pPr>
          </a:p>
          <a:p>
            <a:pPr algn="l" marL="0" indent="0" lvl="0">
              <a:lnSpc>
                <a:spcPts val="799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7010810" y="1028700"/>
            <a:ext cx="248490" cy="24849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33462" y="0"/>
            <a:ext cx="0" cy="3768928"/>
          </a:xfrm>
          <a:prstGeom prst="line">
            <a:avLst/>
          </a:prstGeom>
          <a:ln cap="flat" w="57150">
            <a:solidFill>
              <a:srgbClr val="4E6E81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4502947" y="0"/>
            <a:ext cx="13785053" cy="10287000"/>
            <a:chOff x="0" y="0"/>
            <a:chExt cx="3630631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0631" cy="2709333"/>
            </a:xfrm>
            <a:custGeom>
              <a:avLst/>
              <a:gdLst/>
              <a:ahLst/>
              <a:cxnLst/>
              <a:rect r="r" b="b" t="t" l="l"/>
              <a:pathLst>
                <a:path h="2709333" w="3630631">
                  <a:moveTo>
                    <a:pt x="0" y="0"/>
                  </a:moveTo>
                  <a:lnTo>
                    <a:pt x="3630631" y="0"/>
                  </a:lnTo>
                  <a:lnTo>
                    <a:pt x="36306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630631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04888" y="3964677"/>
            <a:ext cx="699612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</a:pPr>
            <a:r>
              <a:rPr lang="en-US" b="true" sz="6000" spc="300">
                <a:solidFill>
                  <a:srgbClr val="000000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7.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71006" y="3936102"/>
            <a:ext cx="12448935" cy="5270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4999" spc="4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Connect deeply with other pastors.</a:t>
            </a:r>
          </a:p>
          <a:p>
            <a:pPr algn="l">
              <a:lnSpc>
                <a:spcPts val="5120"/>
              </a:lnSpc>
            </a:pPr>
          </a:p>
          <a:p>
            <a:pPr algn="l">
              <a:lnSpc>
                <a:spcPts val="5120"/>
              </a:lnSpc>
            </a:pPr>
          </a:p>
          <a:p>
            <a:pPr algn="l">
              <a:lnSpc>
                <a:spcPts val="7999"/>
              </a:lnSpc>
            </a:pPr>
          </a:p>
          <a:p>
            <a:pPr algn="l">
              <a:lnSpc>
                <a:spcPts val="7999"/>
              </a:lnSpc>
            </a:pPr>
          </a:p>
          <a:p>
            <a:pPr algn="l" marL="0" indent="0" lvl="0">
              <a:lnSpc>
                <a:spcPts val="799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7010810" y="1028700"/>
            <a:ext cx="248490" cy="24849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33462" y="0"/>
            <a:ext cx="0" cy="3768928"/>
          </a:xfrm>
          <a:prstGeom prst="line">
            <a:avLst/>
          </a:prstGeom>
          <a:ln cap="flat" w="57150">
            <a:solidFill>
              <a:srgbClr val="4E6E81"/>
            </a:solidFill>
            <a:prstDash val="sysDash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4502947" y="0"/>
            <a:ext cx="13785053" cy="10287000"/>
            <a:chOff x="0" y="0"/>
            <a:chExt cx="3630631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30631" cy="2709333"/>
            </a:xfrm>
            <a:custGeom>
              <a:avLst/>
              <a:gdLst/>
              <a:ahLst/>
              <a:cxnLst/>
              <a:rect r="r" b="b" t="t" l="l"/>
              <a:pathLst>
                <a:path h="2709333" w="3630631">
                  <a:moveTo>
                    <a:pt x="0" y="0"/>
                  </a:moveTo>
                  <a:lnTo>
                    <a:pt x="3630631" y="0"/>
                  </a:lnTo>
                  <a:lnTo>
                    <a:pt x="36306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630631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04888" y="3964677"/>
            <a:ext cx="699612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</a:pPr>
            <a:r>
              <a:rPr lang="en-US" b="true" sz="6000" spc="300">
                <a:solidFill>
                  <a:srgbClr val="000000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8.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71006" y="3936102"/>
            <a:ext cx="12448935" cy="1955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99"/>
              </a:lnSpc>
            </a:pPr>
            <a:r>
              <a:rPr lang="en-US" b="true" sz="4999" spc="4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To </a:t>
            </a:r>
            <a:r>
              <a:rPr lang="en-US" b="true" sz="4999" i="true" spc="499">
                <a:solidFill>
                  <a:srgbClr val="00000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reach </a:t>
            </a:r>
            <a:r>
              <a:rPr lang="en-US" b="true" sz="4999" spc="4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people, you have to actually </a:t>
            </a:r>
            <a:r>
              <a:rPr lang="en-US" b="true" sz="4999" i="true" spc="499">
                <a:solidFill>
                  <a:srgbClr val="000000"/>
                </a:solidFill>
                <a:latin typeface="Lato Bold Italics"/>
                <a:ea typeface="Lato Bold Italics"/>
                <a:cs typeface="Lato Bold Italics"/>
                <a:sym typeface="Lato Bold Italics"/>
              </a:rPr>
              <a:t>meet </a:t>
            </a:r>
            <a:r>
              <a:rPr lang="en-US" b="true" sz="4999" spc="4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people.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7010810" y="1028700"/>
            <a:ext cx="248490" cy="24849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DAG1Ff1TFTA</dc:identifier>
  <dcterms:modified xsi:type="dcterms:W3CDTF">2011-08-01T06:04:30Z</dcterms:modified>
  <cp:revision>1</cp:revision>
  <dc:title>White and Grey Modern Business Research Proposal Presentation</dc:title>
</cp:coreProperties>
</file>