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6" r:id="rId3"/>
    <p:sldId id="257" r:id="rId4"/>
    <p:sldId id="258"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p:restoredTop sz="94643"/>
  </p:normalViewPr>
  <p:slideViewPr>
    <p:cSldViewPr snapToGrid="0">
      <p:cViewPr varScale="1">
        <p:scale>
          <a:sx n="123" d="100"/>
          <a:sy n="123" d="100"/>
        </p:scale>
        <p:origin x="20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7D438-457C-4505-B7D9-D4666920FE90}"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24A2CFC-D88F-4614-AB7F-8D6BEDF361DF}">
      <dgm:prSet custT="1"/>
      <dgm:spPr/>
      <dgm:t>
        <a:bodyPr/>
        <a:lstStyle/>
        <a:p>
          <a:r>
            <a:rPr lang="en-US" sz="3200" dirty="0">
              <a:latin typeface="Georgia" panose="02040502050405020303" pitchFamily="18" charset="0"/>
            </a:rPr>
            <a:t>SEPTEMBER 14 • BIBLE STUDY GUIDE WEEK 2 • EXODUS</a:t>
          </a:r>
        </a:p>
      </dgm:t>
    </dgm:pt>
    <dgm:pt modelId="{96EDFB6B-3EB7-4C96-B759-97E7180D0B4E}" type="parTrans" cxnId="{6E702C01-A213-4835-90FE-42712D5B322A}">
      <dgm:prSet/>
      <dgm:spPr/>
      <dgm:t>
        <a:bodyPr/>
        <a:lstStyle/>
        <a:p>
          <a:endParaRPr lang="en-US"/>
        </a:p>
      </dgm:t>
    </dgm:pt>
    <dgm:pt modelId="{554BE823-2123-4B46-BB18-9E92F96B28C8}" type="sibTrans" cxnId="{6E702C01-A213-4835-90FE-42712D5B322A}">
      <dgm:prSet/>
      <dgm:spPr/>
      <dgm:t>
        <a:bodyPr/>
        <a:lstStyle/>
        <a:p>
          <a:endParaRPr lang="en-US"/>
        </a:p>
      </dgm:t>
    </dgm:pt>
    <dgm:pt modelId="{98B5D0CC-E4EC-4001-831E-73C6137B8467}">
      <dgm:prSet custT="1"/>
      <dgm:spPr/>
      <dgm:t>
        <a:bodyPr/>
        <a:lstStyle/>
        <a:p>
          <a:r>
            <a:rPr lang="en-US" sz="3600" dirty="0">
              <a:latin typeface="Georgia" panose="02040502050405020303" pitchFamily="18" charset="0"/>
            </a:rPr>
            <a:t>God Gives Laws </a:t>
          </a:r>
        </a:p>
      </dgm:t>
    </dgm:pt>
    <dgm:pt modelId="{E5E3E01B-E25E-4F9E-A27C-CFA51D90C5C4}" type="parTrans" cxnId="{59F6FF02-5115-4C8D-8F05-331E955376F4}">
      <dgm:prSet/>
      <dgm:spPr/>
      <dgm:t>
        <a:bodyPr/>
        <a:lstStyle/>
        <a:p>
          <a:endParaRPr lang="en-US"/>
        </a:p>
      </dgm:t>
    </dgm:pt>
    <dgm:pt modelId="{E9282D56-6E7E-4CAA-B61C-F28E11085099}" type="sibTrans" cxnId="{59F6FF02-5115-4C8D-8F05-331E955376F4}">
      <dgm:prSet/>
      <dgm:spPr/>
      <dgm:t>
        <a:bodyPr/>
        <a:lstStyle/>
        <a:p>
          <a:endParaRPr lang="en-US"/>
        </a:p>
      </dgm:t>
    </dgm:pt>
    <dgm:pt modelId="{73E6ABD9-2065-4FCB-A482-84989F38CAB4}">
      <dgm:prSet custT="1"/>
      <dgm:spPr/>
      <dgm:t>
        <a:bodyPr/>
        <a:lstStyle/>
        <a:p>
          <a:r>
            <a:rPr lang="en-US" sz="2800" dirty="0">
              <a:latin typeface="Georgia" panose="02040502050405020303" pitchFamily="18" charset="0"/>
            </a:rPr>
            <a:t>HOW SHOULD WE LIVE AS GOD’S PEOPLE?</a:t>
          </a:r>
        </a:p>
      </dgm:t>
    </dgm:pt>
    <dgm:pt modelId="{72FBD74B-C67E-4E7E-99F4-705391890B22}" type="parTrans" cxnId="{7511100B-EF71-457E-A059-B908B45C32D0}">
      <dgm:prSet/>
      <dgm:spPr/>
      <dgm:t>
        <a:bodyPr/>
        <a:lstStyle/>
        <a:p>
          <a:endParaRPr lang="en-US"/>
        </a:p>
      </dgm:t>
    </dgm:pt>
    <dgm:pt modelId="{B7981E87-239F-4C6B-98C3-680999F586D2}" type="sibTrans" cxnId="{7511100B-EF71-457E-A059-B908B45C32D0}">
      <dgm:prSet/>
      <dgm:spPr/>
      <dgm:t>
        <a:bodyPr/>
        <a:lstStyle/>
        <a:p>
          <a:endParaRPr lang="en-US"/>
        </a:p>
      </dgm:t>
    </dgm:pt>
    <dgm:pt modelId="{70F59C1B-1732-478F-8CFB-DBA9852920DA}">
      <dgm:prSet custT="1"/>
      <dgm:spPr/>
      <dgm:t>
        <a:bodyPr/>
        <a:lstStyle/>
        <a:p>
          <a:r>
            <a:rPr lang="en-US" sz="2800" dirty="0">
              <a:latin typeface="Georgia" panose="02040502050405020303" pitchFamily="18" charset="0"/>
              <a:cs typeface="Apple Chancery" panose="03020702040506060504" pitchFamily="66" charset="-79"/>
            </a:rPr>
            <a:t>Focal Verses • EXODUS 20:1-21</a:t>
          </a:r>
        </a:p>
      </dgm:t>
    </dgm:pt>
    <dgm:pt modelId="{D25EF7F6-8957-42D0-9BD0-E88BB138DE71}" type="parTrans" cxnId="{B6395AEA-6589-4007-AC37-AF3CF0BA1927}">
      <dgm:prSet/>
      <dgm:spPr/>
      <dgm:t>
        <a:bodyPr/>
        <a:lstStyle/>
        <a:p>
          <a:endParaRPr lang="en-US"/>
        </a:p>
      </dgm:t>
    </dgm:pt>
    <dgm:pt modelId="{35EE285F-9C6F-467D-AC0C-09F85C3EA9F1}" type="sibTrans" cxnId="{B6395AEA-6589-4007-AC37-AF3CF0BA1927}">
      <dgm:prSet/>
      <dgm:spPr/>
      <dgm:t>
        <a:bodyPr/>
        <a:lstStyle/>
        <a:p>
          <a:endParaRPr lang="en-US"/>
        </a:p>
      </dgm:t>
    </dgm:pt>
    <dgm:pt modelId="{8BF2F137-43F0-8948-941C-618C97235804}" type="pres">
      <dgm:prSet presAssocID="{23F7D438-457C-4505-B7D9-D4666920FE90}" presName="vert0" presStyleCnt="0">
        <dgm:presLayoutVars>
          <dgm:dir/>
          <dgm:animOne val="branch"/>
          <dgm:animLvl val="lvl"/>
        </dgm:presLayoutVars>
      </dgm:prSet>
      <dgm:spPr/>
    </dgm:pt>
    <dgm:pt modelId="{5F2E3519-401F-6841-9768-C106A792C9DB}" type="pres">
      <dgm:prSet presAssocID="{824A2CFC-D88F-4614-AB7F-8D6BEDF361DF}" presName="thickLine" presStyleLbl="alignNode1" presStyleIdx="0" presStyleCnt="4"/>
      <dgm:spPr/>
    </dgm:pt>
    <dgm:pt modelId="{9F76AB65-4517-1C4C-8569-5D7285AA8F51}" type="pres">
      <dgm:prSet presAssocID="{824A2CFC-D88F-4614-AB7F-8D6BEDF361DF}" presName="horz1" presStyleCnt="0"/>
      <dgm:spPr/>
    </dgm:pt>
    <dgm:pt modelId="{DC52EC61-F64B-944D-B967-DAA7C87DDEEE}" type="pres">
      <dgm:prSet presAssocID="{824A2CFC-D88F-4614-AB7F-8D6BEDF361DF}" presName="tx1" presStyleLbl="revTx" presStyleIdx="0" presStyleCnt="4"/>
      <dgm:spPr/>
    </dgm:pt>
    <dgm:pt modelId="{2232974B-31C2-4E46-8290-D2955C571151}" type="pres">
      <dgm:prSet presAssocID="{824A2CFC-D88F-4614-AB7F-8D6BEDF361DF}" presName="vert1" presStyleCnt="0"/>
      <dgm:spPr/>
    </dgm:pt>
    <dgm:pt modelId="{30FB8AE2-FB44-074F-BCF2-AB55C5EB75A2}" type="pres">
      <dgm:prSet presAssocID="{98B5D0CC-E4EC-4001-831E-73C6137B8467}" presName="thickLine" presStyleLbl="alignNode1" presStyleIdx="1" presStyleCnt="4"/>
      <dgm:spPr/>
    </dgm:pt>
    <dgm:pt modelId="{DA864DAC-EDD8-3A43-9B32-D27B8B8AB55C}" type="pres">
      <dgm:prSet presAssocID="{98B5D0CC-E4EC-4001-831E-73C6137B8467}" presName="horz1" presStyleCnt="0"/>
      <dgm:spPr/>
    </dgm:pt>
    <dgm:pt modelId="{7774AA83-B04A-A44B-B3BE-18890061A4C1}" type="pres">
      <dgm:prSet presAssocID="{98B5D0CC-E4EC-4001-831E-73C6137B8467}" presName="tx1" presStyleLbl="revTx" presStyleIdx="1" presStyleCnt="4"/>
      <dgm:spPr/>
    </dgm:pt>
    <dgm:pt modelId="{6B13FBB7-5363-5243-88A7-2CE538546AEE}" type="pres">
      <dgm:prSet presAssocID="{98B5D0CC-E4EC-4001-831E-73C6137B8467}" presName="vert1" presStyleCnt="0"/>
      <dgm:spPr/>
    </dgm:pt>
    <dgm:pt modelId="{6FD274E3-BACB-2A48-93BE-ADCE410F9E48}" type="pres">
      <dgm:prSet presAssocID="{73E6ABD9-2065-4FCB-A482-84989F38CAB4}" presName="thickLine" presStyleLbl="alignNode1" presStyleIdx="2" presStyleCnt="4"/>
      <dgm:spPr/>
    </dgm:pt>
    <dgm:pt modelId="{B97E639C-D6AD-784B-A2EF-B48EA1FDC6C8}" type="pres">
      <dgm:prSet presAssocID="{73E6ABD9-2065-4FCB-A482-84989F38CAB4}" presName="horz1" presStyleCnt="0"/>
      <dgm:spPr/>
    </dgm:pt>
    <dgm:pt modelId="{E4CD3D46-78CB-1147-A997-F08BC2008E56}" type="pres">
      <dgm:prSet presAssocID="{73E6ABD9-2065-4FCB-A482-84989F38CAB4}" presName="tx1" presStyleLbl="revTx" presStyleIdx="2" presStyleCnt="4"/>
      <dgm:spPr/>
    </dgm:pt>
    <dgm:pt modelId="{8832240C-D6D9-CC42-AB4F-B40BB1E2B809}" type="pres">
      <dgm:prSet presAssocID="{73E6ABD9-2065-4FCB-A482-84989F38CAB4}" presName="vert1" presStyleCnt="0"/>
      <dgm:spPr/>
    </dgm:pt>
    <dgm:pt modelId="{D667EC1F-B3A3-AE45-A678-B4D81767CFD1}" type="pres">
      <dgm:prSet presAssocID="{70F59C1B-1732-478F-8CFB-DBA9852920DA}" presName="thickLine" presStyleLbl="alignNode1" presStyleIdx="3" presStyleCnt="4"/>
      <dgm:spPr/>
    </dgm:pt>
    <dgm:pt modelId="{1D4C8EF4-DAE2-BF4A-9951-70AA66721CE7}" type="pres">
      <dgm:prSet presAssocID="{70F59C1B-1732-478F-8CFB-DBA9852920DA}" presName="horz1" presStyleCnt="0"/>
      <dgm:spPr/>
    </dgm:pt>
    <dgm:pt modelId="{74ECCBB3-CD0D-6B4C-B1E3-324C9A809215}" type="pres">
      <dgm:prSet presAssocID="{70F59C1B-1732-478F-8CFB-DBA9852920DA}" presName="tx1" presStyleLbl="revTx" presStyleIdx="3" presStyleCnt="4"/>
      <dgm:spPr/>
    </dgm:pt>
    <dgm:pt modelId="{12F3783F-8B1C-3C4D-AE4A-F2F379B87D09}" type="pres">
      <dgm:prSet presAssocID="{70F59C1B-1732-478F-8CFB-DBA9852920DA}" presName="vert1" presStyleCnt="0"/>
      <dgm:spPr/>
    </dgm:pt>
  </dgm:ptLst>
  <dgm:cxnLst>
    <dgm:cxn modelId="{6E702C01-A213-4835-90FE-42712D5B322A}" srcId="{23F7D438-457C-4505-B7D9-D4666920FE90}" destId="{824A2CFC-D88F-4614-AB7F-8D6BEDF361DF}" srcOrd="0" destOrd="0" parTransId="{96EDFB6B-3EB7-4C96-B759-97E7180D0B4E}" sibTransId="{554BE823-2123-4B46-BB18-9E92F96B28C8}"/>
    <dgm:cxn modelId="{FD718B02-7CED-EB4F-BE52-6CCAB1E2D45C}" type="presOf" srcId="{70F59C1B-1732-478F-8CFB-DBA9852920DA}" destId="{74ECCBB3-CD0D-6B4C-B1E3-324C9A809215}" srcOrd="0" destOrd="0" presId="urn:microsoft.com/office/officeart/2008/layout/LinedList"/>
    <dgm:cxn modelId="{59F6FF02-5115-4C8D-8F05-331E955376F4}" srcId="{23F7D438-457C-4505-B7D9-D4666920FE90}" destId="{98B5D0CC-E4EC-4001-831E-73C6137B8467}" srcOrd="1" destOrd="0" parTransId="{E5E3E01B-E25E-4F9E-A27C-CFA51D90C5C4}" sibTransId="{E9282D56-6E7E-4CAA-B61C-F28E11085099}"/>
    <dgm:cxn modelId="{7511100B-EF71-457E-A059-B908B45C32D0}" srcId="{23F7D438-457C-4505-B7D9-D4666920FE90}" destId="{73E6ABD9-2065-4FCB-A482-84989F38CAB4}" srcOrd="2" destOrd="0" parTransId="{72FBD74B-C67E-4E7E-99F4-705391890B22}" sibTransId="{B7981E87-239F-4C6B-98C3-680999F586D2}"/>
    <dgm:cxn modelId="{4FC8F30C-4D66-FD4D-9267-31404846BA4F}" type="presOf" srcId="{98B5D0CC-E4EC-4001-831E-73C6137B8467}" destId="{7774AA83-B04A-A44B-B3BE-18890061A4C1}" srcOrd="0" destOrd="0" presId="urn:microsoft.com/office/officeart/2008/layout/LinedList"/>
    <dgm:cxn modelId="{EBCE6118-5B4E-204A-9971-732D31895A9C}" type="presOf" srcId="{23F7D438-457C-4505-B7D9-D4666920FE90}" destId="{8BF2F137-43F0-8948-941C-618C97235804}" srcOrd="0" destOrd="0" presId="urn:microsoft.com/office/officeart/2008/layout/LinedList"/>
    <dgm:cxn modelId="{AB41892A-FFFC-284F-91F0-9388C20F4A3D}" type="presOf" srcId="{824A2CFC-D88F-4614-AB7F-8D6BEDF361DF}" destId="{DC52EC61-F64B-944D-B967-DAA7C87DDEEE}" srcOrd="0" destOrd="0" presId="urn:microsoft.com/office/officeart/2008/layout/LinedList"/>
    <dgm:cxn modelId="{F76099D6-55FF-7047-A349-667B678CE21B}" type="presOf" srcId="{73E6ABD9-2065-4FCB-A482-84989F38CAB4}" destId="{E4CD3D46-78CB-1147-A997-F08BC2008E56}" srcOrd="0" destOrd="0" presId="urn:microsoft.com/office/officeart/2008/layout/LinedList"/>
    <dgm:cxn modelId="{B6395AEA-6589-4007-AC37-AF3CF0BA1927}" srcId="{23F7D438-457C-4505-B7D9-D4666920FE90}" destId="{70F59C1B-1732-478F-8CFB-DBA9852920DA}" srcOrd="3" destOrd="0" parTransId="{D25EF7F6-8957-42D0-9BD0-E88BB138DE71}" sibTransId="{35EE285F-9C6F-467D-AC0C-09F85C3EA9F1}"/>
    <dgm:cxn modelId="{6E38B813-35B7-D049-822E-9E698FFD7F12}" type="presParOf" srcId="{8BF2F137-43F0-8948-941C-618C97235804}" destId="{5F2E3519-401F-6841-9768-C106A792C9DB}" srcOrd="0" destOrd="0" presId="urn:microsoft.com/office/officeart/2008/layout/LinedList"/>
    <dgm:cxn modelId="{3A64E678-D287-6941-8F38-4868EB684F72}" type="presParOf" srcId="{8BF2F137-43F0-8948-941C-618C97235804}" destId="{9F76AB65-4517-1C4C-8569-5D7285AA8F51}" srcOrd="1" destOrd="0" presId="urn:microsoft.com/office/officeart/2008/layout/LinedList"/>
    <dgm:cxn modelId="{7C5B1C29-78A9-F64E-B200-AFB1EA4DF7AE}" type="presParOf" srcId="{9F76AB65-4517-1C4C-8569-5D7285AA8F51}" destId="{DC52EC61-F64B-944D-B967-DAA7C87DDEEE}" srcOrd="0" destOrd="0" presId="urn:microsoft.com/office/officeart/2008/layout/LinedList"/>
    <dgm:cxn modelId="{A51C0C16-E8B2-8B47-908C-039B5E91272B}" type="presParOf" srcId="{9F76AB65-4517-1C4C-8569-5D7285AA8F51}" destId="{2232974B-31C2-4E46-8290-D2955C571151}" srcOrd="1" destOrd="0" presId="urn:microsoft.com/office/officeart/2008/layout/LinedList"/>
    <dgm:cxn modelId="{2743B036-EAED-8E45-A303-3A81BDA2D7D5}" type="presParOf" srcId="{8BF2F137-43F0-8948-941C-618C97235804}" destId="{30FB8AE2-FB44-074F-BCF2-AB55C5EB75A2}" srcOrd="2" destOrd="0" presId="urn:microsoft.com/office/officeart/2008/layout/LinedList"/>
    <dgm:cxn modelId="{1909567A-3CDA-AE44-94DB-89E11A02A78A}" type="presParOf" srcId="{8BF2F137-43F0-8948-941C-618C97235804}" destId="{DA864DAC-EDD8-3A43-9B32-D27B8B8AB55C}" srcOrd="3" destOrd="0" presId="urn:microsoft.com/office/officeart/2008/layout/LinedList"/>
    <dgm:cxn modelId="{B25A7498-4251-6D4A-9284-0AC71E827774}" type="presParOf" srcId="{DA864DAC-EDD8-3A43-9B32-D27B8B8AB55C}" destId="{7774AA83-B04A-A44B-B3BE-18890061A4C1}" srcOrd="0" destOrd="0" presId="urn:microsoft.com/office/officeart/2008/layout/LinedList"/>
    <dgm:cxn modelId="{DA22B1E8-5BB8-8847-8D12-24615C8D68A8}" type="presParOf" srcId="{DA864DAC-EDD8-3A43-9B32-D27B8B8AB55C}" destId="{6B13FBB7-5363-5243-88A7-2CE538546AEE}" srcOrd="1" destOrd="0" presId="urn:microsoft.com/office/officeart/2008/layout/LinedList"/>
    <dgm:cxn modelId="{B97EAAE5-C5D5-344C-8543-EFCDCE31D0EC}" type="presParOf" srcId="{8BF2F137-43F0-8948-941C-618C97235804}" destId="{6FD274E3-BACB-2A48-93BE-ADCE410F9E48}" srcOrd="4" destOrd="0" presId="urn:microsoft.com/office/officeart/2008/layout/LinedList"/>
    <dgm:cxn modelId="{C8A4AD67-B85F-3348-902D-B18EF699FEA3}" type="presParOf" srcId="{8BF2F137-43F0-8948-941C-618C97235804}" destId="{B97E639C-D6AD-784B-A2EF-B48EA1FDC6C8}" srcOrd="5" destOrd="0" presId="urn:microsoft.com/office/officeart/2008/layout/LinedList"/>
    <dgm:cxn modelId="{EA811138-142F-2145-8CE3-6279BB508F01}" type="presParOf" srcId="{B97E639C-D6AD-784B-A2EF-B48EA1FDC6C8}" destId="{E4CD3D46-78CB-1147-A997-F08BC2008E56}" srcOrd="0" destOrd="0" presId="urn:microsoft.com/office/officeart/2008/layout/LinedList"/>
    <dgm:cxn modelId="{3D4C751E-A1C9-AC45-9EAD-EF77A7DD0D84}" type="presParOf" srcId="{B97E639C-D6AD-784B-A2EF-B48EA1FDC6C8}" destId="{8832240C-D6D9-CC42-AB4F-B40BB1E2B809}" srcOrd="1" destOrd="0" presId="urn:microsoft.com/office/officeart/2008/layout/LinedList"/>
    <dgm:cxn modelId="{0A2EB467-F7B2-544C-844A-F740270B586E}" type="presParOf" srcId="{8BF2F137-43F0-8948-941C-618C97235804}" destId="{D667EC1F-B3A3-AE45-A678-B4D81767CFD1}" srcOrd="6" destOrd="0" presId="urn:microsoft.com/office/officeart/2008/layout/LinedList"/>
    <dgm:cxn modelId="{0EC06FE6-3082-1E44-A2E6-CCB86A26AA17}" type="presParOf" srcId="{8BF2F137-43F0-8948-941C-618C97235804}" destId="{1D4C8EF4-DAE2-BF4A-9951-70AA66721CE7}" srcOrd="7" destOrd="0" presId="urn:microsoft.com/office/officeart/2008/layout/LinedList"/>
    <dgm:cxn modelId="{19A028ED-20D4-944F-85E0-0A471E34AB2A}" type="presParOf" srcId="{1D4C8EF4-DAE2-BF4A-9951-70AA66721CE7}" destId="{74ECCBB3-CD0D-6B4C-B1E3-324C9A809215}" srcOrd="0" destOrd="0" presId="urn:microsoft.com/office/officeart/2008/layout/LinedList"/>
    <dgm:cxn modelId="{836C7DC8-2EB7-8349-B3AB-69AB8063A22B}" type="presParOf" srcId="{1D4C8EF4-DAE2-BF4A-9951-70AA66721CE7}" destId="{12F3783F-8B1C-3C4D-AE4A-F2F379B87D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E3519-401F-6841-9768-C106A792C9DB}">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52EC61-F64B-944D-B967-DAA7C87DDEEE}">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Georgia" panose="02040502050405020303" pitchFamily="18" charset="0"/>
            </a:rPr>
            <a:t>SEPTEMBER 14 • BIBLE STUDY GUIDE WEEK 2 • EXODUS</a:t>
          </a:r>
        </a:p>
      </dsp:txBody>
      <dsp:txXfrm>
        <a:off x="0" y="0"/>
        <a:ext cx="6900512" cy="1384035"/>
      </dsp:txXfrm>
    </dsp:sp>
    <dsp:sp modelId="{30FB8AE2-FB44-074F-BCF2-AB55C5EB75A2}">
      <dsp:nvSpPr>
        <dsp:cNvPr id="0" name=""/>
        <dsp:cNvSpPr/>
      </dsp:nvSpPr>
      <dsp:spPr>
        <a:xfrm>
          <a:off x="0" y="1384035"/>
          <a:ext cx="6900512"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4AA83-B04A-A44B-B3BE-18890061A4C1}">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latin typeface="Georgia" panose="02040502050405020303" pitchFamily="18" charset="0"/>
            </a:rPr>
            <a:t>God Gives Laws </a:t>
          </a:r>
        </a:p>
      </dsp:txBody>
      <dsp:txXfrm>
        <a:off x="0" y="1384035"/>
        <a:ext cx="6900512" cy="1384035"/>
      </dsp:txXfrm>
    </dsp:sp>
    <dsp:sp modelId="{6FD274E3-BACB-2A48-93BE-ADCE410F9E48}">
      <dsp:nvSpPr>
        <dsp:cNvPr id="0" name=""/>
        <dsp:cNvSpPr/>
      </dsp:nvSpPr>
      <dsp:spPr>
        <a:xfrm>
          <a:off x="0" y="2768070"/>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D3D46-78CB-1147-A997-F08BC2008E56}">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eorgia" panose="02040502050405020303" pitchFamily="18" charset="0"/>
            </a:rPr>
            <a:t>HOW SHOULD WE LIVE AS GOD’S PEOPLE?</a:t>
          </a:r>
        </a:p>
      </dsp:txBody>
      <dsp:txXfrm>
        <a:off x="0" y="2768070"/>
        <a:ext cx="6900512" cy="1384035"/>
      </dsp:txXfrm>
    </dsp:sp>
    <dsp:sp modelId="{D667EC1F-B3A3-AE45-A678-B4D81767CFD1}">
      <dsp:nvSpPr>
        <dsp:cNvPr id="0" name=""/>
        <dsp:cNvSpPr/>
      </dsp:nvSpPr>
      <dsp:spPr>
        <a:xfrm>
          <a:off x="0" y="4152105"/>
          <a:ext cx="690051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ECCBB3-CD0D-6B4C-B1E3-324C9A809215}">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eorgia" panose="02040502050405020303" pitchFamily="18" charset="0"/>
              <a:cs typeface="Apple Chancery" panose="03020702040506060504" pitchFamily="66" charset="-79"/>
            </a:rPr>
            <a:t>Focal Verses • EXODUS 20:1-21</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DCFA-A6C1-96D2-A491-29568E1C01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8230CD-3268-DFFD-2B5A-100C22A8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AE85F2-3750-D83E-027C-CAFE9C149EFC}"/>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5" name="Footer Placeholder 4">
            <a:extLst>
              <a:ext uri="{FF2B5EF4-FFF2-40B4-BE49-F238E27FC236}">
                <a16:creationId xmlns:a16="http://schemas.microsoft.com/office/drawing/2014/main" id="{7EB49D41-81BE-3D24-FB35-96823C23A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4B3B0-0FAC-2DD6-93B1-1A4239B9832A}"/>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3353140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E723-3E7D-E559-0759-EE43E52550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FCE026-309C-C90E-DCA1-8AB2EC7FBD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55217-DD0D-3E91-3FB3-81729146B8D3}"/>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5" name="Footer Placeholder 4">
            <a:extLst>
              <a:ext uri="{FF2B5EF4-FFF2-40B4-BE49-F238E27FC236}">
                <a16:creationId xmlns:a16="http://schemas.microsoft.com/office/drawing/2014/main" id="{249D9F2E-3E84-3000-EEF2-F34C29CE8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58669-B22E-4BE1-207D-2A12DBC2D436}"/>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13867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A6B5C-6FC0-D640-5CF2-289C75B2E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6D625-B326-84E5-BF67-FF0EF9E56A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3C0F0-F044-9ED5-5FD4-F61D170AC680}"/>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5" name="Footer Placeholder 4">
            <a:extLst>
              <a:ext uri="{FF2B5EF4-FFF2-40B4-BE49-F238E27FC236}">
                <a16:creationId xmlns:a16="http://schemas.microsoft.com/office/drawing/2014/main" id="{21FDAE70-9765-1B8E-EDD5-9AD4B6C3A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3C514-6E96-12BA-7005-4A3798820F7F}"/>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366535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585BA-EA06-4199-D1A4-615511E638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E6987-24EE-4A62-F349-EFD04D4CCE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2DFE0-ABBF-B5C1-F852-69BA94DC4D54}"/>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5" name="Footer Placeholder 4">
            <a:extLst>
              <a:ext uri="{FF2B5EF4-FFF2-40B4-BE49-F238E27FC236}">
                <a16:creationId xmlns:a16="http://schemas.microsoft.com/office/drawing/2014/main" id="{6F3ED3C6-DC43-C823-CF5A-C33788BBD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68A92-EDEA-E6E1-1A9F-5BD7AF72092B}"/>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303206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A9BC-4446-2FC5-9E60-84AE548F1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585684-C3A3-1C28-348F-99F9D2A8DC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9F4D5-8361-35E9-7B0C-CDA1F058D786}"/>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5" name="Footer Placeholder 4">
            <a:extLst>
              <a:ext uri="{FF2B5EF4-FFF2-40B4-BE49-F238E27FC236}">
                <a16:creationId xmlns:a16="http://schemas.microsoft.com/office/drawing/2014/main" id="{968CDD82-DDFD-8B9F-8A21-A0F162E1B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79E7F-0714-3C76-3E72-883B327BDDE0}"/>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206391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E301-5C5A-6529-C2E4-8069A868C7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4F8E3-7F1A-6A52-208C-FACF3A1B34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BC932E-3CE4-9311-16C2-ADFE6EAFE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EBB97-191E-F0A8-C5BD-F3EF1E1882EF}"/>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6" name="Footer Placeholder 5">
            <a:extLst>
              <a:ext uri="{FF2B5EF4-FFF2-40B4-BE49-F238E27FC236}">
                <a16:creationId xmlns:a16="http://schemas.microsoft.com/office/drawing/2014/main" id="{19E1D175-9E25-CFC1-B7F0-D7209BB3E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90D47-07DD-6EAE-6A8E-7D2615263A26}"/>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195604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59E4-0643-B4B6-B403-186C1053DC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318C22-51CE-FD4E-A2D8-4AE1DD8EE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6AABF-7897-3FF9-2EB3-E289BB011F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CCBE0A-E9A9-E555-11D8-C41FC2CC32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6715B2-08EC-8BB9-5A08-37E9C63411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5B075A-B9A7-F52E-9436-DE39AF8CD0C9}"/>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8" name="Footer Placeholder 7">
            <a:extLst>
              <a:ext uri="{FF2B5EF4-FFF2-40B4-BE49-F238E27FC236}">
                <a16:creationId xmlns:a16="http://schemas.microsoft.com/office/drawing/2014/main" id="{FC337CA6-DC56-2679-915E-04F67798E0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F7BDF-E3A7-1516-6D58-85AF57FD62EF}"/>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386636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5F6C-C652-83EB-1137-29B9D46166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2FFD5-BF07-EDE6-3FEC-FD2C76059C29}"/>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4" name="Footer Placeholder 3">
            <a:extLst>
              <a:ext uri="{FF2B5EF4-FFF2-40B4-BE49-F238E27FC236}">
                <a16:creationId xmlns:a16="http://schemas.microsoft.com/office/drawing/2014/main" id="{DC71A59A-5A94-0DCE-6785-6A0A1B90D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B8B718-241B-BDDC-4056-3AA524BA0259}"/>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403116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CFC21-563F-BBD5-F572-7539632BADB4}"/>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3" name="Footer Placeholder 2">
            <a:extLst>
              <a:ext uri="{FF2B5EF4-FFF2-40B4-BE49-F238E27FC236}">
                <a16:creationId xmlns:a16="http://schemas.microsoft.com/office/drawing/2014/main" id="{ED2A96DF-860C-A7A6-46A6-39EAE7FFC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E217B7-F15B-EB97-3903-7815836CCF2C}"/>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71959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8322-384E-E035-C81B-9F6195C8E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55EBC-A75D-F5B9-C024-865EA25EB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01C1D3-16A5-58AD-13C2-36909B246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08253-112D-322F-4FF2-5DB357ABD87F}"/>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6" name="Footer Placeholder 5">
            <a:extLst>
              <a:ext uri="{FF2B5EF4-FFF2-40B4-BE49-F238E27FC236}">
                <a16:creationId xmlns:a16="http://schemas.microsoft.com/office/drawing/2014/main" id="{71300484-B174-0B2F-B9A9-6641D15C3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D8C28-5DFE-01C6-53B9-99F59E4F6348}"/>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403525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75F6-B7D1-3BCB-E26F-A71F468E2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924469-C072-99A8-61CE-8B6268179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AA949E-C9BA-06E9-B784-CC014F34C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23FCC-0D10-1E67-8D09-432614BC62A5}"/>
              </a:ext>
            </a:extLst>
          </p:cNvPr>
          <p:cNvSpPr>
            <a:spLocks noGrp="1"/>
          </p:cNvSpPr>
          <p:nvPr>
            <p:ph type="dt" sz="half" idx="10"/>
          </p:nvPr>
        </p:nvSpPr>
        <p:spPr/>
        <p:txBody>
          <a:bodyPr/>
          <a:lstStyle/>
          <a:p>
            <a:fld id="{D0DF26B1-06FA-4741-9684-737B3B0BF5AC}" type="datetimeFigureOut">
              <a:rPr lang="en-US" smtClean="0"/>
              <a:t>9/6/25</a:t>
            </a:fld>
            <a:endParaRPr lang="en-US"/>
          </a:p>
        </p:txBody>
      </p:sp>
      <p:sp>
        <p:nvSpPr>
          <p:cNvPr id="6" name="Footer Placeholder 5">
            <a:extLst>
              <a:ext uri="{FF2B5EF4-FFF2-40B4-BE49-F238E27FC236}">
                <a16:creationId xmlns:a16="http://schemas.microsoft.com/office/drawing/2014/main" id="{B451524C-4565-FA51-549F-F73A08A69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40486-2E05-C576-BC2B-71F903C1EA04}"/>
              </a:ext>
            </a:extLst>
          </p:cNvPr>
          <p:cNvSpPr>
            <a:spLocks noGrp="1"/>
          </p:cNvSpPr>
          <p:nvPr>
            <p:ph type="sldNum" sz="quarter" idx="12"/>
          </p:nvPr>
        </p:nvSpPr>
        <p:spPr/>
        <p:txBody>
          <a:bodyPr/>
          <a:lstStyle/>
          <a:p>
            <a:fld id="{EE9F1B9F-2119-4D4E-A13E-FA4F95516BDB}" type="slidenum">
              <a:rPr lang="en-US" smtClean="0"/>
              <a:t>‹#›</a:t>
            </a:fld>
            <a:endParaRPr lang="en-US"/>
          </a:p>
        </p:txBody>
      </p:sp>
    </p:spTree>
    <p:extLst>
      <p:ext uri="{BB962C8B-B14F-4D97-AF65-F5344CB8AC3E}">
        <p14:creationId xmlns:p14="http://schemas.microsoft.com/office/powerpoint/2010/main" val="4013614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41951-4BF6-0DBE-D00E-D09FD7040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24C6A-1BA1-7E18-804A-E1E9067901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06081-3B7A-1B0C-0062-405B6D7D1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DF26B1-06FA-4741-9684-737B3B0BF5AC}" type="datetimeFigureOut">
              <a:rPr lang="en-US" smtClean="0"/>
              <a:t>9/6/25</a:t>
            </a:fld>
            <a:endParaRPr lang="en-US"/>
          </a:p>
        </p:txBody>
      </p:sp>
      <p:sp>
        <p:nvSpPr>
          <p:cNvPr id="5" name="Footer Placeholder 4">
            <a:extLst>
              <a:ext uri="{FF2B5EF4-FFF2-40B4-BE49-F238E27FC236}">
                <a16:creationId xmlns:a16="http://schemas.microsoft.com/office/drawing/2014/main" id="{DB9711C9-23CD-3BAE-18F8-14B160F15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034EBD-FCEE-5798-D9AF-44597CFD8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9F1B9F-2119-4D4E-A13E-FA4F95516BDB}" type="slidenum">
              <a:rPr lang="en-US" smtClean="0"/>
              <a:t>‹#›</a:t>
            </a:fld>
            <a:endParaRPr lang="en-US"/>
          </a:p>
        </p:txBody>
      </p:sp>
    </p:spTree>
    <p:extLst>
      <p:ext uri="{BB962C8B-B14F-4D97-AF65-F5344CB8AC3E}">
        <p14:creationId xmlns:p14="http://schemas.microsoft.com/office/powerpoint/2010/main" val="3465489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X Nicole-C-Mullen-My-Redeemer-lives-Official-Video_360p.mp4">
            <a:hlinkClick r:id="" action="ppaction://media"/>
            <a:extLst>
              <a:ext uri="{FF2B5EF4-FFF2-40B4-BE49-F238E27FC236}">
                <a16:creationId xmlns:a16="http://schemas.microsoft.com/office/drawing/2014/main" id="{66D3A82D-C718-C75F-CD74-39F30E114E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599" y="457200"/>
            <a:ext cx="7924801" cy="5943600"/>
          </a:xfrm>
          <a:prstGeom prst="rect">
            <a:avLst/>
          </a:prstGeom>
        </p:spPr>
      </p:pic>
    </p:spTree>
    <p:extLst>
      <p:ext uri="{BB962C8B-B14F-4D97-AF65-F5344CB8AC3E}">
        <p14:creationId xmlns:p14="http://schemas.microsoft.com/office/powerpoint/2010/main" val="12074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6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an Walking Touching Wheat Grass">
            <a:extLst>
              <a:ext uri="{FF2B5EF4-FFF2-40B4-BE49-F238E27FC236}">
                <a16:creationId xmlns:a16="http://schemas.microsoft.com/office/drawing/2014/main" id="{6016B076-8D18-250E-558A-28E9740E1E2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1561E-231E-6E08-D0D7-D54C978B30EA}"/>
              </a:ext>
            </a:extLst>
          </p:cNvPr>
          <p:cNvSpPr>
            <a:spLocks noGrp="1"/>
          </p:cNvSpPr>
          <p:nvPr>
            <p:ph type="ctrTitle"/>
          </p:nvPr>
        </p:nvSpPr>
        <p:spPr>
          <a:xfrm>
            <a:off x="643466" y="643467"/>
            <a:ext cx="9487670" cy="1164551"/>
          </a:xfrm>
        </p:spPr>
        <p:txBody>
          <a:bodyPr anchor="t">
            <a:normAutofit/>
          </a:bodyPr>
          <a:lstStyle/>
          <a:p>
            <a:pPr algn="l"/>
            <a:r>
              <a:rPr lang="en-US" sz="5200" b="1" dirty="0">
                <a:solidFill>
                  <a:srgbClr val="FFFFFF"/>
                </a:solidFill>
                <a:latin typeface="Georgia" panose="02040502050405020303" pitchFamily="18" charset="0"/>
              </a:rPr>
              <a:t>God Creates Everything </a:t>
            </a:r>
            <a:endParaRPr lang="en-US" sz="5200" dirty="0">
              <a:solidFill>
                <a:srgbClr val="FFFFFF"/>
              </a:solidFill>
              <a:latin typeface="Georgia" panose="02040502050405020303" pitchFamily="18" charset="0"/>
            </a:endParaRPr>
          </a:p>
        </p:txBody>
      </p:sp>
      <p:sp>
        <p:nvSpPr>
          <p:cNvPr id="3" name="Subtitle 2">
            <a:extLst>
              <a:ext uri="{FF2B5EF4-FFF2-40B4-BE49-F238E27FC236}">
                <a16:creationId xmlns:a16="http://schemas.microsoft.com/office/drawing/2014/main" id="{FFC63BBC-CDF2-6766-09E2-ACE3644E30E7}"/>
              </a:ext>
            </a:extLst>
          </p:cNvPr>
          <p:cNvSpPr>
            <a:spLocks noGrp="1"/>
          </p:cNvSpPr>
          <p:nvPr>
            <p:ph type="subTitle" idx="1"/>
          </p:nvPr>
        </p:nvSpPr>
        <p:spPr>
          <a:xfrm>
            <a:off x="643466" y="4551037"/>
            <a:ext cx="8864216" cy="1578054"/>
          </a:xfrm>
        </p:spPr>
        <p:txBody>
          <a:bodyPr anchor="b">
            <a:noAutofit/>
          </a:bodyPr>
          <a:lstStyle/>
          <a:p>
            <a:pPr algn="l"/>
            <a:r>
              <a:rPr lang="en-US" sz="3600" dirty="0">
                <a:solidFill>
                  <a:srgbClr val="FFFFFF"/>
                </a:solidFill>
                <a:latin typeface="Georgia" panose="02040502050405020303" pitchFamily="18" charset="0"/>
              </a:rPr>
              <a:t>HOW DID THE WORLD BEGIN? </a:t>
            </a:r>
          </a:p>
          <a:p>
            <a:pPr algn="l"/>
            <a:r>
              <a:rPr lang="en-US" sz="3600" b="1" dirty="0">
                <a:solidFill>
                  <a:srgbClr val="FFFFFF"/>
                </a:solidFill>
                <a:latin typeface="Georgia" panose="02040502050405020303" pitchFamily="18" charset="0"/>
              </a:rPr>
              <a:t>GENESIS 1:1-13 </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8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4279-4320-91E5-393B-C10874E44C43}"/>
              </a:ext>
            </a:extLst>
          </p:cNvPr>
          <p:cNvSpPr>
            <a:spLocks noGrp="1"/>
          </p:cNvSpPr>
          <p:nvPr>
            <p:ph type="title"/>
          </p:nvPr>
        </p:nvSpPr>
        <p:spPr>
          <a:xfrm>
            <a:off x="5868557" y="1023657"/>
            <a:ext cx="5444382" cy="1402470"/>
          </a:xfrm>
        </p:spPr>
        <p:txBody>
          <a:bodyPr anchor="t">
            <a:normAutofit/>
          </a:bodyPr>
          <a:lstStyle/>
          <a:p>
            <a:r>
              <a:rPr lang="en-US" sz="4800" dirty="0">
                <a:latin typeface="Georgia" panose="02040502050405020303" pitchFamily="18" charset="0"/>
              </a:rPr>
              <a:t>Aim for Change </a:t>
            </a:r>
          </a:p>
        </p:txBody>
      </p:sp>
      <p:pic>
        <p:nvPicPr>
          <p:cNvPr id="5" name="Picture 4" descr="Sun's corona during an eclipse">
            <a:extLst>
              <a:ext uri="{FF2B5EF4-FFF2-40B4-BE49-F238E27FC236}">
                <a16:creationId xmlns:a16="http://schemas.microsoft.com/office/drawing/2014/main" id="{16F6A28F-9E41-7557-F57B-FCE45E31A74D}"/>
              </a:ext>
            </a:extLst>
          </p:cNvPr>
          <p:cNvPicPr>
            <a:picLocks noChangeAspect="1"/>
          </p:cNvPicPr>
          <p:nvPr/>
        </p:nvPicPr>
        <p:blipFill>
          <a:blip r:embed="rId2"/>
          <a:srcRect l="25116" r="24746" b="-1"/>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EE3B1F-0D9D-8C05-CA20-9C0F04FBD371}"/>
              </a:ext>
            </a:extLst>
          </p:cNvPr>
          <p:cNvSpPr>
            <a:spLocks noGrp="1"/>
          </p:cNvSpPr>
          <p:nvPr>
            <p:ph idx="1"/>
          </p:nvPr>
        </p:nvSpPr>
        <p:spPr>
          <a:xfrm>
            <a:off x="5559136" y="2348344"/>
            <a:ext cx="6421581" cy="4281056"/>
          </a:xfrm>
        </p:spPr>
        <p:txBody>
          <a:bodyPr>
            <a:normAutofit/>
          </a:bodyPr>
          <a:lstStyle/>
          <a:p>
            <a:pPr marL="0" indent="0">
              <a:spcBef>
                <a:spcPts val="600"/>
              </a:spcBef>
              <a:spcAft>
                <a:spcPts val="600"/>
              </a:spcAft>
              <a:buNone/>
            </a:pPr>
            <a:r>
              <a:rPr lang="en-US" sz="3600" dirty="0">
                <a:latin typeface="Georgia" panose="02040502050405020303" pitchFamily="18" charset="0"/>
              </a:rPr>
              <a:t>By the end of the lesson, we will </a:t>
            </a:r>
            <a:r>
              <a:rPr lang="en-US" sz="3600" b="1" dirty="0">
                <a:latin typeface="Georgia" panose="02040502050405020303" pitchFamily="18" charset="0"/>
              </a:rPr>
              <a:t>ACKNOWLEDGE </a:t>
            </a:r>
            <a:r>
              <a:rPr lang="en-US" sz="3600" dirty="0">
                <a:latin typeface="Georgia" panose="02040502050405020303" pitchFamily="18" charset="0"/>
              </a:rPr>
              <a:t>God as the creator of the universe, </a:t>
            </a:r>
            <a:r>
              <a:rPr lang="en-US" sz="3600" b="1" dirty="0">
                <a:latin typeface="Georgia" panose="02040502050405020303" pitchFamily="18" charset="0"/>
              </a:rPr>
              <a:t>APPRECIATE </a:t>
            </a:r>
            <a:r>
              <a:rPr lang="en-US" sz="3600" dirty="0">
                <a:latin typeface="Georgia" panose="02040502050405020303" pitchFamily="18" charset="0"/>
              </a:rPr>
              <a:t>the created world, and </a:t>
            </a:r>
            <a:r>
              <a:rPr lang="en-US" sz="3600" b="1" dirty="0">
                <a:latin typeface="Georgia" panose="02040502050405020303" pitchFamily="18" charset="0"/>
              </a:rPr>
              <a:t>ADMIRE</a:t>
            </a:r>
            <a:r>
              <a:rPr lang="en-US" sz="3600" dirty="0">
                <a:latin typeface="Georgia" panose="02040502050405020303" pitchFamily="18" charset="0"/>
              </a:rPr>
              <a:t> the beauty of the heavens and the earth God created. </a:t>
            </a:r>
          </a:p>
          <a:p>
            <a:endParaRPr lang="en-US" sz="2000" dirty="0"/>
          </a:p>
        </p:txBody>
      </p:sp>
    </p:spTree>
    <p:extLst>
      <p:ext uri="{BB962C8B-B14F-4D97-AF65-F5344CB8AC3E}">
        <p14:creationId xmlns:p14="http://schemas.microsoft.com/office/powerpoint/2010/main" val="417765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6AB7B-D3A9-103F-3CB7-C5EB0AA3013E}"/>
              </a:ext>
            </a:extLst>
          </p:cNvPr>
          <p:cNvSpPr>
            <a:spLocks noGrp="1"/>
          </p:cNvSpPr>
          <p:nvPr>
            <p:ph type="title"/>
          </p:nvPr>
        </p:nvSpPr>
        <p:spPr>
          <a:xfrm>
            <a:off x="838200" y="365125"/>
            <a:ext cx="10515600" cy="1325563"/>
          </a:xfrm>
        </p:spPr>
        <p:txBody>
          <a:bodyPr>
            <a:normAutofit/>
          </a:bodyPr>
          <a:lstStyle/>
          <a:p>
            <a:r>
              <a:rPr lang="en-US" sz="5000" b="1" dirty="0">
                <a:latin typeface="Georgia" panose="02040502050405020303" pitchFamily="18" charset="0"/>
              </a:rPr>
              <a:t>The People, Places, and Times </a:t>
            </a:r>
            <a:endParaRPr lang="en-US" sz="5000" dirty="0">
              <a:latin typeface="Georgia" panose="02040502050405020303" pitchFamily="18"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B06994-BE15-47D5-5B44-11CE79AC49AB}"/>
              </a:ext>
            </a:extLst>
          </p:cNvPr>
          <p:cNvSpPr>
            <a:spLocks noGrp="1"/>
          </p:cNvSpPr>
          <p:nvPr>
            <p:ph idx="1"/>
          </p:nvPr>
        </p:nvSpPr>
        <p:spPr>
          <a:xfrm>
            <a:off x="581891" y="1929384"/>
            <a:ext cx="11211791" cy="4624370"/>
          </a:xfrm>
        </p:spPr>
        <p:txBody>
          <a:bodyPr>
            <a:normAutofit fontScale="92500" lnSpcReduction="10000"/>
          </a:bodyPr>
          <a:lstStyle/>
          <a:p>
            <a:pPr marL="0" indent="0">
              <a:spcBef>
                <a:spcPts val="600"/>
              </a:spcBef>
              <a:spcAft>
                <a:spcPts val="600"/>
              </a:spcAft>
              <a:buNone/>
            </a:pPr>
            <a:r>
              <a:rPr lang="en-US" sz="3600" dirty="0">
                <a:latin typeface="Georgia" panose="02040502050405020303" pitchFamily="18" charset="0"/>
              </a:rPr>
              <a:t>Creation- God’s act of creation is the process by which the universe and humanity came into being. (Genesis 1:1–2:3). Genesis tells of the sole, sovereign Master of the universe directing the work of creation by verbal command. God made the world in six days and rested on the seventh. Bible scholars differ on whether the “days” were 24-hour days or more extended periods. God’s act of creation is unlike other ancient Near Eastern stories, which often depict gods fighting or the creation of humans from the blood of a rebellious god. </a:t>
            </a:r>
            <a:r>
              <a:rPr lang="en-US" sz="3600" b="1" i="1" dirty="0">
                <a:latin typeface="Georgia" panose="02040502050405020303" pitchFamily="18" charset="0"/>
              </a:rPr>
              <a:t>John 1:1-3, and Psalm 24:1-2</a:t>
            </a:r>
            <a:endParaRPr lang="en-US" sz="3600" dirty="0">
              <a:latin typeface="Georgia" panose="02040502050405020303" pitchFamily="18" charset="0"/>
            </a:endParaRPr>
          </a:p>
          <a:p>
            <a:endParaRPr lang="en-US" sz="2200" dirty="0"/>
          </a:p>
        </p:txBody>
      </p:sp>
    </p:spTree>
    <p:extLst>
      <p:ext uri="{BB962C8B-B14F-4D97-AF65-F5344CB8AC3E}">
        <p14:creationId xmlns:p14="http://schemas.microsoft.com/office/powerpoint/2010/main" val="287548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6BB235-8F47-C5A7-2592-BBBFC6EB218F}"/>
              </a:ext>
            </a:extLst>
          </p:cNvPr>
          <p:cNvSpPr>
            <a:spLocks noGrp="1"/>
          </p:cNvSpPr>
          <p:nvPr>
            <p:ph type="title"/>
          </p:nvPr>
        </p:nvSpPr>
        <p:spPr>
          <a:xfrm>
            <a:off x="838200" y="365125"/>
            <a:ext cx="10515600" cy="1325563"/>
          </a:xfrm>
        </p:spPr>
        <p:txBody>
          <a:bodyPr>
            <a:normAutofit/>
          </a:bodyPr>
          <a:lstStyle/>
          <a:p>
            <a:r>
              <a:rPr lang="en-US" b="1" dirty="0">
                <a:latin typeface="Georgia" panose="02040502050405020303" pitchFamily="18" charset="0"/>
              </a:rPr>
              <a:t>Background</a:t>
            </a:r>
            <a:endParaRPr lang="en-US" dirty="0">
              <a:latin typeface="Georgia" panose="02040502050405020303"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C0D3D9-084E-4AC1-CF25-0A850C7DFE12}"/>
              </a:ext>
            </a:extLst>
          </p:cNvPr>
          <p:cNvSpPr>
            <a:spLocks noGrp="1"/>
          </p:cNvSpPr>
          <p:nvPr>
            <p:ph idx="1"/>
          </p:nvPr>
        </p:nvSpPr>
        <p:spPr>
          <a:xfrm>
            <a:off x="654627" y="1340426"/>
            <a:ext cx="11263746" cy="5018809"/>
          </a:xfrm>
        </p:spPr>
        <p:txBody>
          <a:bodyPr>
            <a:noAutofit/>
          </a:bodyPr>
          <a:lstStyle/>
          <a:p>
            <a:pPr marL="0" indent="0">
              <a:spcBef>
                <a:spcPts val="600"/>
              </a:spcBef>
              <a:spcAft>
                <a:spcPts val="600"/>
              </a:spcAft>
              <a:buNone/>
            </a:pPr>
            <a:r>
              <a:rPr lang="en-US" dirty="0">
                <a:latin typeface="Georgia" panose="02040502050405020303" pitchFamily="18" charset="0"/>
              </a:rPr>
              <a:t>Genesis is the first book in the Bible. Genesis sets the foundation for understanding the rest of the Scriptures. </a:t>
            </a:r>
            <a:r>
              <a:rPr lang="en-US" b="1" i="1" dirty="0">
                <a:latin typeface="Georgia" panose="02040502050405020303" pitchFamily="18" charset="0"/>
              </a:rPr>
              <a:t>Genesis 1 </a:t>
            </a:r>
            <a:r>
              <a:rPr lang="en-US" dirty="0">
                <a:latin typeface="Georgia" panose="02040502050405020303" pitchFamily="18" charset="0"/>
              </a:rPr>
              <a:t>records God calling creation into existence. He creates from nothing all creation. In addition, God exists apart from creation as God alone. God does not sleep or wake up. He is self-existent, all-powerful, and eternal. God establishes cycles and patterns that make up nature and assigns the functions of each aspect of creation from time to growth. Through creation, God shows that He is both orderly and creative. Each day, God creates and affirms that what He has created is good. God establishes relationships for the created order. The introduction of sin challenges the goodness and order of these relationships in the developed world.</a:t>
            </a:r>
          </a:p>
        </p:txBody>
      </p:sp>
    </p:spTree>
    <p:extLst>
      <p:ext uri="{BB962C8B-B14F-4D97-AF65-F5344CB8AC3E}">
        <p14:creationId xmlns:p14="http://schemas.microsoft.com/office/powerpoint/2010/main" val="37196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9A26E3-3F25-2B02-96C3-7FA2CD82251D}"/>
              </a:ext>
            </a:extLst>
          </p:cNvPr>
          <p:cNvSpPr>
            <a:spLocks noGrp="1"/>
          </p:cNvSpPr>
          <p:nvPr>
            <p:ph type="title"/>
          </p:nvPr>
        </p:nvSpPr>
        <p:spPr>
          <a:xfrm>
            <a:off x="6094105" y="802956"/>
            <a:ext cx="4977976" cy="714118"/>
          </a:xfrm>
        </p:spPr>
        <p:txBody>
          <a:bodyPr>
            <a:noAutofit/>
          </a:bodyPr>
          <a:lstStyle/>
          <a:p>
            <a:r>
              <a:rPr lang="en-US" sz="4800" dirty="0">
                <a:solidFill>
                  <a:schemeClr val="tx2"/>
                </a:solidFill>
                <a:latin typeface="Georgia" panose="02040502050405020303" pitchFamily="18" charset="0"/>
              </a:rPr>
              <a:t>In Depth </a:t>
            </a:r>
          </a:p>
        </p:txBody>
      </p:sp>
      <p:pic>
        <p:nvPicPr>
          <p:cNvPr id="7" name="Graphic 6" descr="Solar system">
            <a:extLst>
              <a:ext uri="{FF2B5EF4-FFF2-40B4-BE49-F238E27FC236}">
                <a16:creationId xmlns:a16="http://schemas.microsoft.com/office/drawing/2014/main" id="{86A4D911-1A4A-012F-981F-56F5A28548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7C5E5022-8FF0-56C1-63CB-D55791572C52}"/>
              </a:ext>
            </a:extLst>
          </p:cNvPr>
          <p:cNvSpPr>
            <a:spLocks noGrp="1"/>
          </p:cNvSpPr>
          <p:nvPr>
            <p:ph idx="1"/>
          </p:nvPr>
        </p:nvSpPr>
        <p:spPr>
          <a:xfrm>
            <a:off x="6090573" y="1922318"/>
            <a:ext cx="5928607" cy="4138653"/>
          </a:xfrm>
        </p:spPr>
        <p:txBody>
          <a:bodyPr anchor="ctr">
            <a:normAutofit/>
          </a:bodyPr>
          <a:lstStyle/>
          <a:p>
            <a:pPr marL="514350" lvl="0" indent="-514350">
              <a:spcBef>
                <a:spcPts val="600"/>
              </a:spcBef>
              <a:spcAft>
                <a:spcPts val="600"/>
              </a:spcAft>
              <a:buFont typeface="+mj-lt"/>
              <a:buAutoNum type="arabicPeriod"/>
            </a:pPr>
            <a:r>
              <a:rPr lang="en-US" dirty="0">
                <a:solidFill>
                  <a:schemeClr val="tx2"/>
                </a:solidFill>
                <a:latin typeface="Georgia" panose="02040502050405020303" pitchFamily="18" charset="0"/>
              </a:rPr>
              <a:t>God is Creator (Genesis 1:1–2)</a:t>
            </a:r>
          </a:p>
          <a:p>
            <a:pPr marL="514350" lvl="0" indent="-514350">
              <a:spcBef>
                <a:spcPts val="600"/>
              </a:spcBef>
              <a:spcAft>
                <a:spcPts val="600"/>
              </a:spcAft>
              <a:buFont typeface="+mj-lt"/>
              <a:buAutoNum type="arabicPeriod"/>
            </a:pPr>
            <a:r>
              <a:rPr lang="en-US" dirty="0">
                <a:solidFill>
                  <a:schemeClr val="tx2"/>
                </a:solidFill>
                <a:latin typeface="Georgia" panose="02040502050405020303" pitchFamily="18" charset="0"/>
              </a:rPr>
              <a:t>God Creates Light (vv. 3–5)</a:t>
            </a:r>
          </a:p>
          <a:p>
            <a:pPr marL="514350" lvl="0" indent="-514350">
              <a:spcBef>
                <a:spcPts val="600"/>
              </a:spcBef>
              <a:spcAft>
                <a:spcPts val="600"/>
              </a:spcAft>
              <a:buFont typeface="+mj-lt"/>
              <a:buAutoNum type="arabicPeriod"/>
            </a:pPr>
            <a:r>
              <a:rPr lang="en-US" dirty="0">
                <a:solidFill>
                  <a:schemeClr val="tx2"/>
                </a:solidFill>
                <a:latin typeface="Georgia" panose="02040502050405020303" pitchFamily="18" charset="0"/>
              </a:rPr>
              <a:t>God Creates Heaven (vv. 6–8)</a:t>
            </a:r>
          </a:p>
          <a:p>
            <a:pPr marL="514350" lvl="0" indent="-514350">
              <a:spcBef>
                <a:spcPts val="600"/>
              </a:spcBef>
              <a:spcAft>
                <a:spcPts val="600"/>
              </a:spcAft>
              <a:buFont typeface="+mj-lt"/>
              <a:buAutoNum type="arabicPeriod"/>
            </a:pPr>
            <a:r>
              <a:rPr lang="en-US" dirty="0">
                <a:solidFill>
                  <a:schemeClr val="tx2"/>
                </a:solidFill>
                <a:latin typeface="Georgia" panose="02040502050405020303" pitchFamily="18" charset="0"/>
              </a:rPr>
              <a:t>God Creates Earth (vv. 9–13)</a:t>
            </a:r>
          </a:p>
          <a:p>
            <a:endParaRPr lang="en-US" sz="18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479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950F5-1826-62A0-E6D9-18FF8903EC20}"/>
              </a:ext>
            </a:extLst>
          </p:cNvPr>
          <p:cNvSpPr>
            <a:spLocks noGrp="1"/>
          </p:cNvSpPr>
          <p:nvPr>
            <p:ph type="title"/>
          </p:nvPr>
        </p:nvSpPr>
        <p:spPr>
          <a:xfrm>
            <a:off x="187036" y="548640"/>
            <a:ext cx="4255072" cy="5431536"/>
          </a:xfrm>
        </p:spPr>
        <p:txBody>
          <a:bodyPr>
            <a:normAutofit/>
          </a:bodyPr>
          <a:lstStyle/>
          <a:p>
            <a:r>
              <a:rPr lang="en-US" sz="5400" dirty="0">
                <a:latin typeface="Georgia" panose="02040502050405020303" pitchFamily="18" charset="0"/>
              </a:rPr>
              <a:t>Discuss the Meaning</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DEB784-C494-79D5-3885-7D2FA407D083}"/>
              </a:ext>
            </a:extLst>
          </p:cNvPr>
          <p:cNvSpPr>
            <a:spLocks noGrp="1"/>
          </p:cNvSpPr>
          <p:nvPr>
            <p:ph idx="1"/>
          </p:nvPr>
        </p:nvSpPr>
        <p:spPr>
          <a:xfrm>
            <a:off x="5126418" y="552091"/>
            <a:ext cx="6781564" cy="6108482"/>
          </a:xfrm>
        </p:spPr>
        <p:txBody>
          <a:bodyPr anchor="ctr">
            <a:normAutofit/>
          </a:bodyPr>
          <a:lstStyle/>
          <a:p>
            <a:pPr lvl="0">
              <a:spcBef>
                <a:spcPts val="600"/>
              </a:spcBef>
              <a:spcAft>
                <a:spcPts val="600"/>
              </a:spcAft>
            </a:pPr>
            <a:r>
              <a:rPr lang="en-US" dirty="0">
                <a:latin typeface="Georgia" panose="02040502050405020303" pitchFamily="18" charset="0"/>
              </a:rPr>
              <a:t>God creates by speaking everything into existence. What impact does that have on how we view the power of God’s Word?</a:t>
            </a:r>
          </a:p>
          <a:p>
            <a:pPr lvl="0">
              <a:spcBef>
                <a:spcPts val="600"/>
              </a:spcBef>
              <a:spcAft>
                <a:spcPts val="600"/>
              </a:spcAft>
            </a:pPr>
            <a:r>
              <a:rPr lang="en-US" dirty="0">
                <a:latin typeface="Georgia" panose="02040502050405020303" pitchFamily="18" charset="0"/>
              </a:rPr>
              <a:t>How do you reconcile your understanding of science with your faith as a Christian? Do you believe in any aspects of evolution? Why or why not?</a:t>
            </a:r>
          </a:p>
          <a:p>
            <a:pPr lvl="0">
              <a:spcBef>
                <a:spcPts val="600"/>
              </a:spcBef>
              <a:spcAft>
                <a:spcPts val="600"/>
              </a:spcAft>
            </a:pPr>
            <a:r>
              <a:rPr lang="en-US" dirty="0">
                <a:latin typeface="Georgia" panose="02040502050405020303" pitchFamily="18" charset="0"/>
              </a:rPr>
              <a:t>How does knowing that God created diversity influence what we consider differences in life?</a:t>
            </a:r>
          </a:p>
        </p:txBody>
      </p:sp>
    </p:spTree>
    <p:extLst>
      <p:ext uri="{BB962C8B-B14F-4D97-AF65-F5344CB8AC3E}">
        <p14:creationId xmlns:p14="http://schemas.microsoft.com/office/powerpoint/2010/main" val="421769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9CBA1A-05D4-7AF7-B629-31980AB50625}"/>
              </a:ext>
            </a:extLst>
          </p:cNvPr>
          <p:cNvSpPr>
            <a:spLocks noGrp="1"/>
          </p:cNvSpPr>
          <p:nvPr>
            <p:ph type="title"/>
          </p:nvPr>
        </p:nvSpPr>
        <p:spPr>
          <a:xfrm>
            <a:off x="635000" y="640823"/>
            <a:ext cx="3418659" cy="5583148"/>
          </a:xfrm>
        </p:spPr>
        <p:txBody>
          <a:bodyPr anchor="ctr">
            <a:normAutofit/>
          </a:bodyPr>
          <a:lstStyle/>
          <a:p>
            <a:r>
              <a:rPr lang="en-US" sz="5400" b="1" dirty="0">
                <a:latin typeface="Georgia" panose="02040502050405020303" pitchFamily="18" charset="0"/>
              </a:rPr>
              <a:t>Next Week’s Lesson</a:t>
            </a:r>
            <a:endParaRPr lang="en-US" sz="5400" dirty="0">
              <a:latin typeface="Georgia" panose="02040502050405020303" pitchFamily="18" charset="0"/>
            </a:endParaRPr>
          </a:p>
        </p:txBody>
      </p:sp>
      <p:sp>
        <p:nvSpPr>
          <p:cNvPr id="4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Content Placeholder 2">
            <a:extLst>
              <a:ext uri="{FF2B5EF4-FFF2-40B4-BE49-F238E27FC236}">
                <a16:creationId xmlns:a16="http://schemas.microsoft.com/office/drawing/2014/main" id="{7CC3D351-B8F4-3916-D7A8-3556EB47BACD}"/>
              </a:ext>
            </a:extLst>
          </p:cNvPr>
          <p:cNvGraphicFramePr>
            <a:graphicFrameLocks noGrp="1"/>
          </p:cNvGraphicFramePr>
          <p:nvPr>
            <p:ph idx="1"/>
            <p:extLst>
              <p:ext uri="{D42A27DB-BD31-4B8C-83A1-F6EECF244321}">
                <p14:modId xmlns:p14="http://schemas.microsoft.com/office/powerpoint/2010/main" val="24619712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498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TotalTime>
  <Words>440</Words>
  <Application>Microsoft Macintosh PowerPoint</Application>
  <PresentationFormat>Widescreen</PresentationFormat>
  <Paragraphs>23</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Georgia</vt:lpstr>
      <vt:lpstr>Office Theme</vt:lpstr>
      <vt:lpstr>PowerPoint Presentation</vt:lpstr>
      <vt:lpstr>God Creates Everything </vt:lpstr>
      <vt:lpstr>Aim for Change </vt:lpstr>
      <vt:lpstr>The People, Places, and Times </vt:lpstr>
      <vt:lpstr>Background</vt:lpstr>
      <vt:lpstr>In Depth </vt:lpstr>
      <vt:lpstr>Discuss the Meaning</vt:lpstr>
      <vt:lpstr>Next Week’s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Dilbert</dc:creator>
  <cp:lastModifiedBy>Dan Dilbert</cp:lastModifiedBy>
  <cp:revision>2</cp:revision>
  <dcterms:created xsi:type="dcterms:W3CDTF">2025-09-06T11:06:49Z</dcterms:created>
  <dcterms:modified xsi:type="dcterms:W3CDTF">2025-09-06T12:02:55Z</dcterms:modified>
</cp:coreProperties>
</file>