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FBFE"/>
    <a:srgbClr val="000000"/>
    <a:srgbClr val="FFFFFF"/>
    <a:srgbClr val="05202E"/>
    <a:srgbClr val="051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88" autoAdjust="0"/>
  </p:normalViewPr>
  <p:slideViewPr>
    <p:cSldViewPr snapToGrid="0" snapToObjects="1" showGuides="1">
      <p:cViewPr varScale="1">
        <p:scale>
          <a:sx n="102" d="100"/>
          <a:sy n="102" d="100"/>
        </p:scale>
        <p:origin x="954" y="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459878-C319-6BF3-52DC-16FA4340A6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FA7FC-DFAE-8499-5A3E-AD9648D7F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BFD57-AB0A-470B-A7AF-56DFE7B5174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C12BB-9544-9F9A-BEDA-E716864385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E77E4-B9A2-A882-9240-3AE65EE217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61A1-75D9-49F7-83EB-F587264261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2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3339F-6CEA-4641-BE08-40DAFD6FCF25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75CB5-5666-5049-9AE0-38EFD385C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62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F75CB5-5666-5049-9AE0-38EFD385C2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99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04799"/>
            <a:ext cx="12191998" cy="3215641"/>
          </a:xfrm>
        </p:spPr>
        <p:txBody>
          <a:bodyPr lIns="0" rIns="0" bIns="0" anchor="b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8B9CAE2-F3DD-D6D3-96C8-D947A41177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" y="3670628"/>
            <a:ext cx="12191997" cy="2577772"/>
          </a:xfrm>
        </p:spPr>
        <p:txBody>
          <a:bodyPr>
            <a:noAutofit/>
          </a:bodyPr>
          <a:lstStyle>
            <a:lvl1pPr marL="0" indent="0" algn="ctr">
              <a:buNone/>
              <a:defRPr sz="3200" b="0" i="0" cap="all" spc="600" baseline="0">
                <a:solidFill>
                  <a:schemeClr val="accent3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119321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23B0D0-B01D-0BB0-6127-A878BE49D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39728" y="-6350"/>
            <a:ext cx="6154615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9627" y="173736"/>
            <a:ext cx="4352662" cy="220370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C363351-4779-B42E-ED7A-C4AF2920BABC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36550" y="336550"/>
            <a:ext cx="5303640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9627" y="3104277"/>
            <a:ext cx="4371560" cy="3022201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0712911-615E-724B-FC0F-996291526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889627" y="2679480"/>
            <a:ext cx="4352662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082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FFF0E2-6B47-67EB-D6AA-D972E7B7C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6350"/>
            <a:ext cx="464695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827F6F-999F-23E9-8C09-325D1A76B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80134"/>
            <a:ext cx="3114078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171396"/>
            <a:ext cx="3736630" cy="2202350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41716" y="3078480"/>
            <a:ext cx="3108193" cy="30479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921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2pPr>
            <a:lvl3pPr marL="861822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3pPr>
            <a:lvl4pPr marL="1152144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D360C16C-E69B-FDEF-F033-CA9A2E238288}"/>
              </a:ext>
            </a:extLst>
          </p:cNvPr>
          <p:cNvSpPr>
            <a:spLocks noGrp="1"/>
          </p:cNvSpPr>
          <p:nvPr>
            <p:ph type="tbl" sz="quarter" idx="37"/>
          </p:nvPr>
        </p:nvSpPr>
        <p:spPr>
          <a:xfrm>
            <a:off x="5067300" y="404813"/>
            <a:ext cx="6705600" cy="6048375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9072198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96A82D-0723-4BA3-0283-9F0D67B0C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A20A5FD-BDFB-45F2-E644-E93FB81CA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416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62" y="433906"/>
            <a:ext cx="10515601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4302" y="2465535"/>
            <a:ext cx="7303538" cy="3427265"/>
          </a:xfrm>
        </p:spPr>
        <p:txBody>
          <a:bodyPr/>
          <a:lstStyle>
            <a:lvl1pPr marL="283464" indent="-283464"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566928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2pPr>
            <a:lvl3pPr marL="859536" indent="-28346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3pPr>
            <a:lvl4pPr marL="1152144">
              <a:lnSpc>
                <a:spcPct val="120000"/>
              </a:lnSpc>
              <a:spcBef>
                <a:spcPts val="500"/>
              </a:spcBef>
              <a:buClr>
                <a:schemeClr val="accent3"/>
              </a:buClr>
              <a:defRPr sz="1800" spc="0"/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E7FC75E-AA73-003E-D4E3-B1819886AF9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92160" y="2465388"/>
            <a:ext cx="2856865" cy="3427412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600">
                <a:solidFill>
                  <a:schemeClr val="bg1"/>
                </a:solidFill>
                <a:latin typeface="+mn-lt"/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>
                <a:solidFill>
                  <a:schemeClr val="bg1"/>
                </a:solidFill>
                <a:latin typeface="+mn-lt"/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611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D51531-1219-2E4B-DCE7-C6FD9D809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C02E56-87A4-158A-F0B0-DB8E9BE3A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91547"/>
            <a:ext cx="10546763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370" y="643842"/>
            <a:ext cx="10515601" cy="1140849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able Placeholder 9">
            <a:extLst>
              <a:ext uri="{FF2B5EF4-FFF2-40B4-BE49-F238E27FC236}">
                <a16:creationId xmlns:a16="http://schemas.microsoft.com/office/drawing/2014/main" id="{471D7DE3-05F5-8052-02FA-6EF9717E15B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5025" y="2560638"/>
            <a:ext cx="10515600" cy="3478212"/>
          </a:xfr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468DE94-FC46-A848-7949-ABFEADADE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gradFill>
          <a:gsLst>
            <a:gs pos="81987">
              <a:schemeClr val="accent6">
                <a:lumMod val="50000"/>
              </a:schemeClr>
            </a:gs>
            <a:gs pos="35040">
              <a:srgbClr val="020B11"/>
            </a:gs>
            <a:gs pos="11979">
              <a:schemeClr val="accent4">
                <a:lumMod val="50000"/>
              </a:schemeClr>
            </a:gs>
            <a:gs pos="0">
              <a:schemeClr val="accent4"/>
            </a:gs>
            <a:gs pos="99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89F5C3D-E9E6-75E0-BF7D-799B5CFE5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575462" y="4137"/>
            <a:ext cx="7616537" cy="6853863"/>
            <a:chOff x="4575462" y="4137"/>
            <a:chExt cx="7616537" cy="685386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CDE1D2C2-40C4-6B80-E8C6-B4CE94C23037}"/>
                </a:ext>
              </a:extLst>
            </p:cNvPr>
            <p:cNvGrpSpPr/>
            <p:nvPr/>
          </p:nvGrpSpPr>
          <p:grpSpPr>
            <a:xfrm>
              <a:off x="4575462" y="691665"/>
              <a:ext cx="364018" cy="857035"/>
              <a:chOff x="468157" y="1144246"/>
              <a:chExt cx="364018" cy="857035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C904D88-E1BE-F1FA-D405-F55DA966DA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705405" y="1144246"/>
                <a:ext cx="126770" cy="126770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Graphic 12">
                <a:extLst>
                  <a:ext uri="{FF2B5EF4-FFF2-40B4-BE49-F238E27FC236}">
                    <a16:creationId xmlns:a16="http://schemas.microsoft.com/office/drawing/2014/main" id="{1D8F0816-C429-D32E-058B-33405874DF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468157" y="1963496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pic>
          <p:nvPicPr>
            <p:cNvPr id="4" name="Content Placeholder 14">
              <a:extLst>
                <a:ext uri="{FF2B5EF4-FFF2-40B4-BE49-F238E27FC236}">
                  <a16:creationId xmlns:a16="http://schemas.microsoft.com/office/drawing/2014/main" id="{14AC0A97-7D79-3DBE-FB53-A9EBFD806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42796" y="4137"/>
              <a:ext cx="5649203" cy="6853863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1E83F98-B388-2594-BACB-E3DB652C9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831" y="173735"/>
            <a:ext cx="4409514" cy="2203704"/>
          </a:xfrm>
        </p:spPr>
        <p:txBody>
          <a:bodyPr anchor="b">
            <a:noAutofit/>
          </a:bodyPr>
          <a:lstStyle>
            <a:lvl1pPr>
              <a:defRPr sz="3200" cap="all" baseline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9D0F3E-69D8-49F3-5D7A-71FDC4E3EEE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1850" y="3079119"/>
            <a:ext cx="4413250" cy="2752725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buClr>
                <a:schemeClr val="accent3"/>
              </a:buClr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CFC792-44F7-2497-E19D-8FB08AFF9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79192"/>
            <a:ext cx="4101929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26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gradFill>
          <a:gsLst>
            <a:gs pos="93000">
              <a:schemeClr val="tx2"/>
            </a:gs>
            <a:gs pos="81000">
              <a:schemeClr val="accent6">
                <a:lumMod val="50000"/>
              </a:schemeClr>
            </a:gs>
            <a:gs pos="27000">
              <a:schemeClr val="tx1"/>
            </a:gs>
            <a:gs pos="8000">
              <a:schemeClr val="accent4">
                <a:lumMod val="75000"/>
              </a:schemeClr>
            </a:gs>
            <a:gs pos="0">
              <a:schemeClr val="accent4"/>
            </a:gs>
            <a:gs pos="9900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BA6450-E291-DC40-F198-C02B48513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" y="1"/>
            <a:ext cx="12192003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462FF1-D97D-8505-FE7F-8B2DB411A8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" y="1821180"/>
            <a:ext cx="12191994" cy="3215641"/>
          </a:xfrm>
        </p:spPr>
        <p:txBody>
          <a:bodyPr lIns="0" rIns="0" bIns="0" anchor="ctr" anchorCtr="0">
            <a:noAutofit/>
          </a:bodyPr>
          <a:lstStyle>
            <a:lvl1pPr algn="ctr">
              <a:defRPr sz="6000" kern="1200" cap="all" spc="3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3504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A084D09-1B2D-4EE2-82A7-83196133B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6350"/>
            <a:ext cx="12185769" cy="6864350"/>
            <a:chOff x="0" y="-6350"/>
            <a:chExt cx="12185769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3860AA6-1B14-DF89-B725-CC444E5020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-6350"/>
              <a:ext cx="6160393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Content Placeholder 14">
              <a:extLst>
                <a:ext uri="{FF2B5EF4-FFF2-40B4-BE49-F238E27FC236}">
                  <a16:creationId xmlns:a16="http://schemas.microsoft.com/office/drawing/2014/main" id="{D172E570-D67F-4980-88C2-CF6560C1C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5750267" y="410125"/>
              <a:ext cx="6845628" cy="6025377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F90BF68-CF26-6705-CBFD-428BEB787EDB}"/>
                </a:ext>
              </a:extLst>
            </p:cNvPr>
            <p:cNvGrpSpPr/>
            <p:nvPr/>
          </p:nvGrpSpPr>
          <p:grpSpPr>
            <a:xfrm rot="10800000">
              <a:off x="5304704" y="259572"/>
              <a:ext cx="584267" cy="390181"/>
              <a:chOff x="1876516" y="596691"/>
              <a:chExt cx="584267" cy="39018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066F635-8DB9-B091-8467-D8F0327217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876516" y="842493"/>
                <a:ext cx="144379" cy="144379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60000"/>
                    <a:lumOff val="40000"/>
                    <a:alpha val="4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Graphic 12">
                <a:extLst>
                  <a:ext uri="{FF2B5EF4-FFF2-40B4-BE49-F238E27FC236}">
                    <a16:creationId xmlns:a16="http://schemas.microsoft.com/office/drawing/2014/main" id="{882D2FD3-A05B-400C-6347-115486FFD94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360199" y="596691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0459F4-C5B9-4070-46D1-2E7DA3EFB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4466502" cy="1936866"/>
          </a:xfrm>
        </p:spPr>
        <p:txBody>
          <a:bodyPr anchor="b"/>
          <a:lstStyle>
            <a:lvl1pPr>
              <a:defRPr sz="3200" cap="all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613B1-323C-4C25-4526-1D3313A71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5831" y="2620500"/>
            <a:ext cx="4471665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D2C2143-1936-BBDA-A6A8-40B6DBD16AE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38201" y="3097848"/>
            <a:ext cx="4466504" cy="3405187"/>
          </a:xfrm>
        </p:spPr>
        <p:txBody>
          <a:bodyPr/>
          <a:lstStyle>
            <a:lvl1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800">
                <a:solidFill>
                  <a:schemeClr val="bg1"/>
                </a:solidFill>
                <a:latin typeface="+mn-lt"/>
              </a:defRPr>
            </a:lvl1pPr>
            <a:lvl2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9040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B5B81B-FCE8-FE9C-8F0A-6488B25F0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69" y="579120"/>
            <a:ext cx="11548261" cy="2733306"/>
          </a:xfrm>
        </p:spPr>
        <p:txBody>
          <a:bodyPr anchor="b">
            <a:noAutofit/>
          </a:bodyPr>
          <a:lstStyle>
            <a:lvl1pPr algn="ctr">
              <a:defRPr sz="32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F877C2F-8190-18D9-5D24-5BD7B05A29F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1868" y="3484615"/>
            <a:ext cx="11562303" cy="2387865"/>
          </a:xfrm>
        </p:spPr>
        <p:txBody>
          <a:bodyPr>
            <a:noAutofit/>
          </a:bodyPr>
          <a:lstStyle>
            <a:lvl1pPr marL="0" indent="0" algn="ctr">
              <a:buNone/>
              <a:defRPr sz="60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659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gradFill>
          <a:gsLst>
            <a:gs pos="100000">
              <a:schemeClr val="tx2"/>
            </a:gs>
            <a:gs pos="79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664209F-41AB-70E5-1B9E-7490900C5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"/>
            <a:ext cx="12191997" cy="6857998"/>
          </a:xfrm>
          <a:prstGeom prst="rect">
            <a:avLst/>
          </a:prstGeom>
          <a:gradFill flip="none" rotWithShape="1">
            <a:gsLst>
              <a:gs pos="0">
                <a:srgbClr val="1A012C"/>
              </a:gs>
              <a:gs pos="45000">
                <a:srgbClr val="1A012C">
                  <a:alpha val="50000"/>
                </a:srgbClr>
              </a:gs>
              <a:gs pos="100000">
                <a:schemeClr val="accent6">
                  <a:lumMod val="5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D3409-585B-54E2-1DCC-AC58804E4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6350"/>
            <a:ext cx="6096000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9891" y="511762"/>
            <a:ext cx="4960830" cy="2785158"/>
          </a:xfrm>
        </p:spPr>
        <p:txBody>
          <a:bodyPr anchor="b">
            <a:noAutofit/>
          </a:bodyPr>
          <a:lstStyle>
            <a:lvl1pPr algn="l">
              <a:defRPr sz="2400" cap="all" spc="3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47B8A5C-E279-DB0B-E9D3-9274178761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2640" y="3484615"/>
            <a:ext cx="4958081" cy="2387865"/>
          </a:xfrm>
        </p:spPr>
        <p:txBody>
          <a:bodyPr>
            <a:noAutofit/>
          </a:bodyPr>
          <a:lstStyle>
            <a:lvl1pPr marL="0" indent="0" algn="l">
              <a:buNone/>
              <a:defRPr sz="3200" b="0" i="0" cap="all" spc="600" baseline="0">
                <a:solidFill>
                  <a:schemeClr val="accent3">
                    <a:lumMod val="75000"/>
                  </a:schemeClr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86C402-C5C5-2A54-C618-62673AD93C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97638" y="336550"/>
            <a:ext cx="5322887" cy="6184900"/>
          </a:xfrm>
        </p:spPr>
        <p:txBody>
          <a:bodyPr/>
          <a:lstStyle>
            <a:lvl1pPr algn="ctr"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18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2 column">
    <p:bg>
      <p:bgPr>
        <a:gradFill>
          <a:gsLst>
            <a:gs pos="100000">
              <a:schemeClr val="tx2"/>
            </a:gs>
            <a:gs pos="79000">
              <a:schemeClr val="accent6"/>
            </a:gs>
            <a:gs pos="55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14">
            <a:extLst>
              <a:ext uri="{FF2B5EF4-FFF2-40B4-BE49-F238E27FC236}">
                <a16:creationId xmlns:a16="http://schemas.microsoft.com/office/drawing/2014/main" id="{318CE367-BBCB-F4AB-635F-4C9995EAE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6350"/>
            <a:ext cx="2356339" cy="68538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CE3FBBA-81E2-31F1-EF51-02706B5B5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56339" y="-6350"/>
            <a:ext cx="9831801" cy="686435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D3746D-3CD1-FFA5-0019-AD0C588B1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305669" y="2002443"/>
            <a:ext cx="7922116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05669" y="113097"/>
            <a:ext cx="7420819" cy="16563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9624CF4-7769-4663-3361-39136F5E20C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305669" y="2470150"/>
            <a:ext cx="7420819" cy="3676649"/>
          </a:xfrm>
        </p:spPr>
        <p:txBody>
          <a:bodyPr/>
          <a:lstStyle>
            <a:lvl1pPr marL="2857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+mn-lt"/>
              </a:defRPr>
            </a:lvl1pPr>
            <a:lvl2pPr marL="8001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2pPr>
            <a:lvl3pPr marL="1257300" indent="-3429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  <a:latin typeface="+mn-lt"/>
              </a:defRPr>
            </a:lvl3pPr>
            <a:lvl4pPr marL="16573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4pPr>
            <a:lvl5pPr marL="2114550" indent="-28575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026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361F2FA-20C7-5447-C138-CE2CA186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" y="2"/>
            <a:ext cx="12191997" cy="6857998"/>
            <a:chOff x="3" y="2"/>
            <a:chExt cx="12191997" cy="685799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FEDD626-82E4-71C6-25F1-CDA46B7B3F39}"/>
                </a:ext>
              </a:extLst>
            </p:cNvPr>
            <p:cNvSpPr/>
            <p:nvPr/>
          </p:nvSpPr>
          <p:spPr>
            <a:xfrm>
              <a:off x="3" y="2"/>
              <a:ext cx="12191997" cy="6857998"/>
            </a:xfrm>
            <a:prstGeom prst="rect">
              <a:avLst/>
            </a:prstGeom>
            <a:gradFill flip="none" rotWithShape="1">
              <a:gsLst>
                <a:gs pos="0">
                  <a:srgbClr val="1A012C"/>
                </a:gs>
                <a:gs pos="45000">
                  <a:srgbClr val="1A012C">
                    <a:alpha val="50000"/>
                  </a:srgbClr>
                </a:gs>
                <a:gs pos="100000">
                  <a:schemeClr val="accent6">
                    <a:lumMod val="5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DC952AF-CE06-54F7-CB4A-1722F90AC3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" y="2"/>
              <a:ext cx="12191994" cy="6857996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E6EDFF3-843B-AAE9-DB73-423142606F52}"/>
                </a:ext>
              </a:extLst>
            </p:cNvPr>
            <p:cNvGrpSpPr/>
            <p:nvPr/>
          </p:nvGrpSpPr>
          <p:grpSpPr>
            <a:xfrm rot="5400000">
              <a:off x="1645776" y="1222395"/>
              <a:ext cx="431603" cy="412684"/>
              <a:chOff x="1870859" y="869908"/>
              <a:chExt cx="431603" cy="412684"/>
            </a:xfrm>
          </p:grpSpPr>
          <p:sp>
            <p:nvSpPr>
              <p:cNvPr id="12" name="Graphic 15">
                <a:extLst>
                  <a:ext uri="{FF2B5EF4-FFF2-40B4-BE49-F238E27FC236}">
                    <a16:creationId xmlns:a16="http://schemas.microsoft.com/office/drawing/2014/main" id="{312F4F85-6C79-201D-E20D-64CD4728E4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01D71DAD-ECC6-A850-88E4-A4EDCF494A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632CC6D-6024-2368-8EBA-4B7A2D6428BC}"/>
                </a:ext>
              </a:extLst>
            </p:cNvPr>
            <p:cNvGrpSpPr/>
            <p:nvPr/>
          </p:nvGrpSpPr>
          <p:grpSpPr>
            <a:xfrm rot="20626702">
              <a:off x="10248169" y="5448942"/>
              <a:ext cx="431603" cy="412684"/>
              <a:chOff x="1870859" y="869908"/>
              <a:chExt cx="431603" cy="412684"/>
            </a:xfrm>
          </p:grpSpPr>
          <p:sp>
            <p:nvSpPr>
              <p:cNvPr id="6" name="Graphic 15">
                <a:extLst>
                  <a:ext uri="{FF2B5EF4-FFF2-40B4-BE49-F238E27FC236}">
                    <a16:creationId xmlns:a16="http://schemas.microsoft.com/office/drawing/2014/main" id="{B05BE7BE-7D54-A09B-8A67-6B28CF6BB6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" name="Graphic 12">
                <a:extLst>
                  <a:ext uri="{FF2B5EF4-FFF2-40B4-BE49-F238E27FC236}">
                    <a16:creationId xmlns:a16="http://schemas.microsoft.com/office/drawing/2014/main" id="{258346A9-F75C-6704-EEED-CF7A8A0F80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82CC39D-03B1-4933-F236-462B5862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448" y="264160"/>
            <a:ext cx="6327105" cy="3373973"/>
          </a:xfrm>
        </p:spPr>
        <p:txBody>
          <a:bodyPr anchor="b"/>
          <a:lstStyle>
            <a:lvl1pPr algn="ctr">
              <a:defRPr sz="3200" cap="all" spc="60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711CA51-49DC-62CA-F147-F286B1C9DBD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32448" y="3962135"/>
            <a:ext cx="6327105" cy="2653771"/>
          </a:xfrm>
        </p:spPr>
        <p:txBody>
          <a:bodyPr>
            <a:noAutofit/>
          </a:bodyPr>
          <a:lstStyle>
            <a:lvl1pPr marL="0" indent="0" algn="ctr">
              <a:buNone/>
              <a:defRPr sz="1800" b="0" i="0" cap="all" spc="300" baseline="0">
                <a:solidFill>
                  <a:schemeClr val="bg1"/>
                </a:solidFill>
                <a:latin typeface="+mj-lt"/>
                <a:cs typeface="Biome Light" panose="020B03030302040208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118341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C7D5518-914C-92E3-E9EC-26752C9F0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" y="-6350"/>
            <a:ext cx="12192000" cy="6864350"/>
            <a:chOff x="-1" y="-6350"/>
            <a:chExt cx="12192000" cy="68643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82D0B82-F74C-65EF-3BF6-8EEA16F36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28750" y="-6350"/>
              <a:ext cx="10763249" cy="6864350"/>
            </a:xfrm>
            <a:prstGeom prst="rect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6" name="Picture 5" descr="A blue and purple spiral&#10;&#10;Description automatically generated">
              <a:extLst>
                <a:ext uri="{FF2B5EF4-FFF2-40B4-BE49-F238E27FC236}">
                  <a16:creationId xmlns:a16="http://schemas.microsoft.com/office/drawing/2014/main" id="{44E12326-9CF4-38EC-1BAF-1F994F2208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93"/>
            <a:stretch/>
          </p:blipFill>
          <p:spPr>
            <a:xfrm flipH="1">
              <a:off x="-1" y="0"/>
              <a:ext cx="1428751" cy="6858000"/>
            </a:xfrm>
            <a:prstGeom prst="rect">
              <a:avLst/>
            </a:prstGeom>
          </p:spPr>
        </p:pic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D5C1D9C-B114-FC6A-9213-7287D39EAD9F}"/>
                </a:ext>
              </a:extLst>
            </p:cNvPr>
            <p:cNvGrpSpPr/>
            <p:nvPr/>
          </p:nvGrpSpPr>
          <p:grpSpPr>
            <a:xfrm>
              <a:off x="10649689" y="4382998"/>
              <a:ext cx="754139" cy="1865729"/>
              <a:chOff x="653351" y="2693558"/>
              <a:chExt cx="754139" cy="1865729"/>
            </a:xfrm>
          </p:grpSpPr>
          <p:sp>
            <p:nvSpPr>
              <p:cNvPr id="11" name="Graphic 15">
                <a:extLst>
                  <a:ext uri="{FF2B5EF4-FFF2-40B4-BE49-F238E27FC236}">
                    <a16:creationId xmlns:a16="http://schemas.microsoft.com/office/drawing/2014/main" id="{2BC89B10-C93E-8CE5-73B3-F6049168C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098137" y="2693558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2" name="Graphic 12">
                <a:extLst>
                  <a:ext uri="{FF2B5EF4-FFF2-40B4-BE49-F238E27FC236}">
                    <a16:creationId xmlns:a16="http://schemas.microsoft.com/office/drawing/2014/main" id="{39DB2AA2-9661-AC91-932D-2F1BEC47BD8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306906" y="3837599"/>
                <a:ext cx="100584" cy="100584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3" name="Graphic 12">
                <a:extLst>
                  <a:ext uri="{FF2B5EF4-FFF2-40B4-BE49-F238E27FC236}">
                    <a16:creationId xmlns:a16="http://schemas.microsoft.com/office/drawing/2014/main" id="{86C9AC9B-3792-E880-03FE-D46FB046AB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53351" y="4521502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142A133-65D6-D958-C0CD-E8D45B9BD7BB}"/>
                </a:ext>
              </a:extLst>
            </p:cNvPr>
            <p:cNvGrpSpPr/>
            <p:nvPr/>
          </p:nvGrpSpPr>
          <p:grpSpPr>
            <a:xfrm>
              <a:off x="1870859" y="869908"/>
              <a:ext cx="431603" cy="412684"/>
              <a:chOff x="1870859" y="869908"/>
              <a:chExt cx="431603" cy="412684"/>
            </a:xfrm>
          </p:grpSpPr>
          <p:sp>
            <p:nvSpPr>
              <p:cNvPr id="9" name="Graphic 15">
                <a:extLst>
                  <a:ext uri="{FF2B5EF4-FFF2-40B4-BE49-F238E27FC236}">
                    <a16:creationId xmlns:a16="http://schemas.microsoft.com/office/drawing/2014/main" id="{A746B023-387D-4EAC-052B-60F131E6E7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 rot="10800000">
                <a:off x="1870859" y="1154576"/>
                <a:ext cx="128016" cy="128016"/>
              </a:xfrm>
              <a:custGeom>
                <a:avLst/>
                <a:gdLst>
                  <a:gd name="connsiteX0" fmla="*/ 63857 w 127713"/>
                  <a:gd name="connsiteY0" fmla="*/ 18874 h 127713"/>
                  <a:gd name="connsiteX1" fmla="*/ 108839 w 127713"/>
                  <a:gd name="connsiteY1" fmla="*/ 63857 h 127713"/>
                  <a:gd name="connsiteX2" fmla="*/ 63857 w 127713"/>
                  <a:gd name="connsiteY2" fmla="*/ 108839 h 127713"/>
                  <a:gd name="connsiteX3" fmla="*/ 18874 w 127713"/>
                  <a:gd name="connsiteY3" fmla="*/ 63857 h 127713"/>
                  <a:gd name="connsiteX4" fmla="*/ 63857 w 127713"/>
                  <a:gd name="connsiteY4" fmla="*/ 18874 h 127713"/>
                  <a:gd name="connsiteX5" fmla="*/ 63857 w 127713"/>
                  <a:gd name="connsiteY5" fmla="*/ 0 h 127713"/>
                  <a:gd name="connsiteX6" fmla="*/ 0 w 127713"/>
                  <a:gd name="connsiteY6" fmla="*/ 63857 h 127713"/>
                  <a:gd name="connsiteX7" fmla="*/ 63857 w 127713"/>
                  <a:gd name="connsiteY7" fmla="*/ 127713 h 127713"/>
                  <a:gd name="connsiteX8" fmla="*/ 127713 w 127713"/>
                  <a:gd name="connsiteY8" fmla="*/ 63857 h 127713"/>
                  <a:gd name="connsiteX9" fmla="*/ 63857 w 127713"/>
                  <a:gd name="connsiteY9" fmla="*/ 0 h 127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7713" h="127713">
                    <a:moveTo>
                      <a:pt x="63857" y="18874"/>
                    </a:moveTo>
                    <a:cubicBezTo>
                      <a:pt x="88700" y="18874"/>
                      <a:pt x="108839" y="39013"/>
                      <a:pt x="108839" y="63857"/>
                    </a:cubicBezTo>
                    <a:cubicBezTo>
                      <a:pt x="108839" y="88700"/>
                      <a:pt x="88700" y="108839"/>
                      <a:pt x="63857" y="108839"/>
                    </a:cubicBezTo>
                    <a:cubicBezTo>
                      <a:pt x="39013" y="108839"/>
                      <a:pt x="18874" y="88700"/>
                      <a:pt x="18874" y="63857"/>
                    </a:cubicBezTo>
                    <a:cubicBezTo>
                      <a:pt x="18898" y="39023"/>
                      <a:pt x="39023" y="18898"/>
                      <a:pt x="63857" y="18874"/>
                    </a:cubicBezTo>
                    <a:moveTo>
                      <a:pt x="63857" y="0"/>
                    </a:moveTo>
                    <a:cubicBezTo>
                      <a:pt x="28590" y="0"/>
                      <a:pt x="0" y="28590"/>
                      <a:pt x="0" y="63857"/>
                    </a:cubicBezTo>
                    <a:cubicBezTo>
                      <a:pt x="0" y="99124"/>
                      <a:pt x="28590" y="127713"/>
                      <a:pt x="63857" y="127713"/>
                    </a:cubicBezTo>
                    <a:cubicBezTo>
                      <a:pt x="99124" y="127713"/>
                      <a:pt x="127713" y="99124"/>
                      <a:pt x="127713" y="63857"/>
                    </a:cubicBezTo>
                    <a:cubicBezTo>
                      <a:pt x="127713" y="28590"/>
                      <a:pt x="99124" y="0"/>
                      <a:pt x="63857" y="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610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0" name="Graphic 12">
                <a:extLst>
                  <a:ext uri="{FF2B5EF4-FFF2-40B4-BE49-F238E27FC236}">
                    <a16:creationId xmlns:a16="http://schemas.microsoft.com/office/drawing/2014/main" id="{20760125-21CF-A296-3EA7-3C6C0E9BCB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2256743" y="869908"/>
                <a:ext cx="45719" cy="37785"/>
              </a:xfrm>
              <a:custGeom>
                <a:avLst/>
                <a:gdLst>
                  <a:gd name="connsiteX0" fmla="*/ 91138 w 91138"/>
                  <a:gd name="connsiteY0" fmla="*/ 45569 h 91138"/>
                  <a:gd name="connsiteX1" fmla="*/ 45569 w 91138"/>
                  <a:gd name="connsiteY1" fmla="*/ 91138 h 91138"/>
                  <a:gd name="connsiteX2" fmla="*/ 0 w 91138"/>
                  <a:gd name="connsiteY2" fmla="*/ 45569 h 91138"/>
                  <a:gd name="connsiteX3" fmla="*/ 45569 w 91138"/>
                  <a:gd name="connsiteY3" fmla="*/ 0 h 91138"/>
                  <a:gd name="connsiteX4" fmla="*/ 91138 w 91138"/>
                  <a:gd name="connsiteY4" fmla="*/ 45569 h 911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138" h="91138">
                    <a:moveTo>
                      <a:pt x="91138" y="45569"/>
                    </a:moveTo>
                    <a:cubicBezTo>
                      <a:pt x="91138" y="70736"/>
                      <a:pt x="70736" y="91138"/>
                      <a:pt x="45569" y="91138"/>
                    </a:cubicBezTo>
                    <a:cubicBezTo>
                      <a:pt x="20402" y="91138"/>
                      <a:pt x="0" y="70736"/>
                      <a:pt x="0" y="45569"/>
                    </a:cubicBezTo>
                    <a:cubicBezTo>
                      <a:pt x="0" y="20402"/>
                      <a:pt x="20402" y="0"/>
                      <a:pt x="45569" y="0"/>
                    </a:cubicBezTo>
                    <a:cubicBezTo>
                      <a:pt x="70736" y="0"/>
                      <a:pt x="91138" y="20402"/>
                      <a:pt x="91138" y="45569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  <a:alpha val="49071"/>
                </a:schemeClr>
              </a:solidFill>
              <a:ln w="422" cap="flat">
                <a:noFill/>
                <a:prstDash val="solid"/>
                <a:miter/>
              </a:ln>
            </p:spPr>
            <p:txBody>
              <a:bodyPr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851D11-41E3-33F2-CBA6-B2A9A5A2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369139" y="2002443"/>
            <a:ext cx="88735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99620" y="162560"/>
            <a:ext cx="8843050" cy="1616904"/>
          </a:xfrm>
        </p:spPr>
        <p:txBody>
          <a:bodyPr lIns="0"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2373002" y="2474811"/>
            <a:ext cx="4015098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D77F99A7-26FA-422E-43E9-C76B4A56E4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995159" y="2474811"/>
            <a:ext cx="4227332" cy="352839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2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2 column">
    <p:bg>
      <p:bgPr>
        <a:gradFill>
          <a:gsLst>
            <a:gs pos="100000">
              <a:schemeClr val="tx2"/>
            </a:gs>
            <a:gs pos="81000">
              <a:schemeClr val="accent6"/>
            </a:gs>
            <a:gs pos="31000">
              <a:srgbClr val="02090E"/>
            </a:gs>
            <a:gs pos="14000">
              <a:schemeClr val="accent4">
                <a:lumMod val="75000"/>
              </a:schemeClr>
            </a:gs>
            <a:gs pos="0">
              <a:schemeClr val="accent4"/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A7247A-846A-F316-B494-69B42CBF3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1869" y="343814"/>
            <a:ext cx="11550701" cy="6210605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B3AF6-983E-0901-0045-6CDF4E93E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039" y="1983705"/>
            <a:ext cx="10435630" cy="0"/>
          </a:xfrm>
          <a:prstGeom prst="line">
            <a:avLst/>
          </a:prstGeom>
          <a:ln w="25400">
            <a:gradFill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6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3C5B7647-403E-A66E-6CF4-0D3A99AA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 flipH="1">
            <a:off x="10488530" y="4210019"/>
            <a:ext cx="754139" cy="1865729"/>
            <a:chOff x="653351" y="2693558"/>
            <a:chExt cx="754139" cy="1865729"/>
          </a:xfrm>
        </p:grpSpPr>
        <p:sp>
          <p:nvSpPr>
            <p:cNvPr id="10" name="Graphic 15">
              <a:extLst>
                <a:ext uri="{FF2B5EF4-FFF2-40B4-BE49-F238E27FC236}">
                  <a16:creationId xmlns:a16="http://schemas.microsoft.com/office/drawing/2014/main" id="{E48E731E-FEF1-9C59-64B0-9CB6E88539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098137" y="2693558"/>
              <a:ext cx="128016" cy="128016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610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Graphic 12">
              <a:extLst>
                <a:ext uri="{FF2B5EF4-FFF2-40B4-BE49-F238E27FC236}">
                  <a16:creationId xmlns:a16="http://schemas.microsoft.com/office/drawing/2014/main" id="{AFE83BB3-4D12-8E20-CA93-1834D7F0A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306906" y="3837599"/>
              <a:ext cx="100584" cy="100584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Graphic 12">
              <a:extLst>
                <a:ext uri="{FF2B5EF4-FFF2-40B4-BE49-F238E27FC236}">
                  <a16:creationId xmlns:a16="http://schemas.microsoft.com/office/drawing/2014/main" id="{3EB1D810-BC05-6C0E-0DE4-3604EBAAD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3351" y="4521502"/>
              <a:ext cx="45719" cy="37785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  <a:alpha val="49071"/>
              </a:schemeClr>
            </a:solidFill>
            <a:ln w="422" cap="flat">
              <a:noFill/>
              <a:prstDash val="solid"/>
              <a:miter/>
            </a:ln>
          </p:spPr>
          <p:txBody>
            <a:bodyPr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8070BB-B3B5-3A8A-2466-D661C74179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1680" y="430482"/>
            <a:ext cx="10500989" cy="1327464"/>
          </a:xfrm>
        </p:spPr>
        <p:txBody>
          <a:bodyPr anchor="b">
            <a:noAutofit/>
          </a:bodyPr>
          <a:lstStyle>
            <a:lvl1pPr algn="l">
              <a:defRPr sz="3200" cap="all" spc="0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3C5A-BF21-DE87-0ED1-3E2D0F32B5D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07038" y="2465539"/>
            <a:ext cx="3774587" cy="372375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eriod"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62636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eriod"/>
              <a:defRPr sz="1800" spc="0">
                <a:solidFill>
                  <a:schemeClr val="bg1"/>
                </a:solidFill>
                <a:latin typeface="+mn-lt"/>
              </a:defRPr>
            </a:lvl2pPr>
            <a:lvl3pPr marL="918972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rabicParenR"/>
              <a:defRPr sz="1800" spc="0">
                <a:solidFill>
                  <a:schemeClr val="bg1"/>
                </a:solidFill>
                <a:latin typeface="+mn-lt"/>
              </a:defRPr>
            </a:lvl3pPr>
            <a:lvl4pPr marL="1209294" indent="-34290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+mj-lt"/>
              <a:buAutoNum type="alphaLcParenR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39870F08-C2AE-9AF7-58DE-EEA8A48BEDA9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927600" y="2465539"/>
            <a:ext cx="6315069" cy="372375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0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spc="0" baseline="0">
                <a:solidFill>
                  <a:schemeClr val="bg1"/>
                </a:solidFill>
                <a:latin typeface="+mn-lt"/>
              </a:defRPr>
            </a:lvl1pPr>
            <a:lvl2pPr marL="283464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2pPr>
            <a:lvl3pPr marL="566928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3pPr>
            <a:lvl4pPr marL="859536" indent="-285750">
              <a:lnSpc>
                <a:spcPct val="120000"/>
              </a:lnSpc>
              <a:spcBef>
                <a:spcPts val="100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  <a:defRPr sz="1800" spc="0">
                <a:solidFill>
                  <a:schemeClr val="bg1"/>
                </a:solidFill>
                <a:latin typeface="+mn-lt"/>
              </a:defRPr>
            </a:lvl4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B02A6961-FD29-3446-6A70-B0D4EE5D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6405" y="6237287"/>
            <a:ext cx="4114800" cy="365125"/>
          </a:xfrm>
        </p:spPr>
        <p:txBody>
          <a:bodyPr>
            <a:noAutofit/>
          </a:bodyPr>
          <a:lstStyle>
            <a:lvl1pPr algn="l">
              <a:defRPr sz="1200" spc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477A85-1CCD-1BF5-8FF0-11B80AE2F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0971" y="6226198"/>
            <a:ext cx="2743200" cy="365125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22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99000">
              <a:srgbClr val="0520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EA418-19D1-0D4D-BE52-40A86E32F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BAE0C-5187-A64D-A481-E69245670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59C05-48F5-9346-8256-5B61C6990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75D63-7351-9C4A-AEE0-10E27B3B6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0889F-2BBA-5F45-95BC-BEA6688167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bg1"/>
                </a:solidFill>
                <a:latin typeface="+mj-lt"/>
                <a:cs typeface="Biome" panose="020B0503030204020804" pitchFamily="34" charset="0"/>
              </a:defRPr>
            </a:lvl1pPr>
          </a:lstStyle>
          <a:p>
            <a:fld id="{FE024F78-56A6-7740-B68D-8D4D026EDF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69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9" r:id="rId2"/>
    <p:sldLayoutId id="2147483669" r:id="rId3"/>
    <p:sldLayoutId id="2147483672" r:id="rId4"/>
    <p:sldLayoutId id="2147483673" r:id="rId5"/>
    <p:sldLayoutId id="2147483674" r:id="rId6"/>
    <p:sldLayoutId id="2147483671" r:id="rId7"/>
    <p:sldLayoutId id="2147483675" r:id="rId8"/>
    <p:sldLayoutId id="2147483676" r:id="rId9"/>
    <p:sldLayoutId id="2147483670" r:id="rId10"/>
    <p:sldLayoutId id="2147483677" r:id="rId11"/>
    <p:sldLayoutId id="2147483678" r:id="rId12"/>
    <p:sldLayoutId id="2147483664" r:id="rId13"/>
    <p:sldLayoutId id="2147483663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300" baseline="0">
          <a:solidFill>
            <a:schemeClr val="bg1"/>
          </a:solidFill>
          <a:latin typeface="+mj-lt"/>
          <a:ea typeface="+mj-ea"/>
          <a:cs typeface="Biome" panose="020B05030302040208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accent3"/>
          </a:solidFill>
          <a:latin typeface="+mj-lt"/>
          <a:ea typeface="+mn-ea"/>
          <a:cs typeface="Biome" panose="020B0503030204020804" pitchFamily="34" charset="0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6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2"/>
            </a:gs>
            <a:gs pos="75000">
              <a:schemeClr val="accent6">
                <a:lumMod val="50000"/>
              </a:schemeClr>
            </a:gs>
            <a:gs pos="22000">
              <a:schemeClr val="tx1"/>
            </a:gs>
            <a:gs pos="58000">
              <a:schemeClr val="accent4"/>
            </a:gs>
            <a:gs pos="0">
              <a:schemeClr val="tx2">
                <a:lumMod val="40000"/>
                <a:lumOff val="6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997874EA-2F67-60CD-631F-5A787057F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4799"/>
            <a:ext cx="12191998" cy="816635"/>
          </a:xfrm>
        </p:spPr>
        <p:txBody>
          <a:bodyPr anchor="b"/>
          <a:lstStyle/>
          <a:p>
            <a:br>
              <a:rPr lang="en-US" sz="6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OCT menu 2025</a:t>
            </a:r>
            <a:endParaRPr lang="en-US" dirty="0"/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2981AB9E-AF0F-CAD0-2DD2-D640FB871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92855"/>
            <a:ext cx="12191997" cy="3168060"/>
          </a:xfrm>
        </p:spPr>
        <p:txBody>
          <a:bodyPr/>
          <a:lstStyle/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D8AE7F-81D6-4C21-7ACB-F6A9A7C69CB1}"/>
              </a:ext>
            </a:extLst>
          </p:cNvPr>
          <p:cNvSpPr txBox="1"/>
          <p:nvPr/>
        </p:nvSpPr>
        <p:spPr>
          <a:xfrm>
            <a:off x="1470580" y="1119161"/>
            <a:ext cx="957763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10/1       Lasagna, Mixed Vegetables, Lettuce Salad.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10/8      Chicken and Noodles, Mashed Potatoes, Green Beans, Lettuce Salad.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10/15    Ham, Baked Potatoes, Corn, Lettuce Salad.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10/22    Beef and Noodles, Mashed Potatoes, Mixed Vegetables, Lettuce Salad.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10/29    Sausage Pieces in Peppers and Onions, Baked Potatoes, Bread and 	Butter,  Lettuce Salad.</a:t>
            </a:r>
          </a:p>
        </p:txBody>
      </p:sp>
    </p:spTree>
    <p:extLst>
      <p:ext uri="{BB962C8B-B14F-4D97-AF65-F5344CB8AC3E}">
        <p14:creationId xmlns:p14="http://schemas.microsoft.com/office/powerpoint/2010/main" val="24980314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000000"/>
      </a:dk1>
      <a:lt1>
        <a:srgbClr val="FFFFFF"/>
      </a:lt1>
      <a:dk2>
        <a:srgbClr val="FC4EFB"/>
      </a:dk2>
      <a:lt2>
        <a:srgbClr val="E7E6E6"/>
      </a:lt2>
      <a:accent1>
        <a:srgbClr val="FAF24C"/>
      </a:accent1>
      <a:accent2>
        <a:srgbClr val="5EFCAC"/>
      </a:accent2>
      <a:accent3>
        <a:srgbClr val="73EBF9"/>
      </a:accent3>
      <a:accent4>
        <a:srgbClr val="316CFC"/>
      </a:accent4>
      <a:accent5>
        <a:srgbClr val="B059FD"/>
      </a:accent5>
      <a:accent6>
        <a:srgbClr val="9405FC"/>
      </a:accent6>
      <a:hlink>
        <a:srgbClr val="FFFFFF"/>
      </a:hlink>
      <a:folHlink>
        <a:srgbClr val="FFFFFF"/>
      </a:folHlink>
    </a:clrScheme>
    <a:fontScheme name="Custom 15">
      <a:majorFont>
        <a:latin typeface="Biome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36837_win32_SL_V11" id="{EAD6EF7B-6F25-4469-AF6A-07D6EB1461DD}" vid="{30FEA78B-2F89-4FF0-8415-E3920802C5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4137456-21FC-4AE2-8A94-BF06CAF2EB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7B561B-3A65-4A22-9691-EB838E7F9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05301E-11B3-4B9D-A588-21F3C9809371}">
  <ds:schemaRefs>
    <ds:schemaRef ds:uri="http://schemas.microsoft.com/sharepoint/v3"/>
    <ds:schemaRef ds:uri="http://purl.org/dc/terms/"/>
    <ds:schemaRef ds:uri="http://purl.org/dc/elements/1.1/"/>
    <ds:schemaRef ds:uri="71af3243-3dd4-4a8d-8c0d-dd76da1f02a5"/>
    <ds:schemaRef ds:uri="16c05727-aa75-4e4a-9b5f-8a80a1165891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{CE0F679A-D4D8-4609-A156-B6DB5503BCAF}tf11936837_win32</Template>
  <TotalTime>4021</TotalTime>
  <Words>73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Nova</vt:lpstr>
      <vt:lpstr>Biome</vt:lpstr>
      <vt:lpstr>Calibri</vt:lpstr>
      <vt:lpstr>Custom</vt:lpstr>
      <vt:lpstr> OCT menu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Menu 2024</dc:title>
  <dc:creator>paul titsworth</dc:creator>
  <cp:lastModifiedBy>paul titsworth</cp:lastModifiedBy>
  <cp:revision>5</cp:revision>
  <dcterms:created xsi:type="dcterms:W3CDTF">2024-02-28T21:41:22Z</dcterms:created>
  <dcterms:modified xsi:type="dcterms:W3CDTF">2025-10-12T13:13:59Z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