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82" r:id="rId3"/>
    <p:sldId id="307" r:id="rId4"/>
    <p:sldId id="308" r:id="rId5"/>
    <p:sldId id="284" r:id="rId6"/>
    <p:sldId id="303" r:id="rId7"/>
    <p:sldId id="309" r:id="rId8"/>
    <p:sldId id="310" r:id="rId9"/>
    <p:sldId id="311"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67" d="100"/>
          <a:sy n="67" d="100"/>
        </p:scale>
        <p:origin x="572"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AECBBC-A0F0-4C65-BCE5-908EBBD5D9A7}" type="datetimeFigureOut">
              <a:rPr lang="en-US" smtClean="0"/>
              <a:t>5/23/2026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E16C9DF-3D1A-4BCC-B7C3-B1B81753F5AE}" type="slidenum">
              <a:rPr lang="en-US" smtClean="0"/>
              <a:t>‹#›</a:t>
            </a:fld>
            <a:endParaRPr lang="en-US"/>
          </a:p>
        </p:txBody>
      </p:sp>
    </p:spTree>
    <p:extLst>
      <p:ext uri="{BB962C8B-B14F-4D97-AF65-F5344CB8AC3E}">
        <p14:creationId xmlns:p14="http://schemas.microsoft.com/office/powerpoint/2010/main" val="25836075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E16C9DF-3D1A-4BCC-B7C3-B1B81753F5AE}" type="slidenum">
              <a:rPr lang="en-US" smtClean="0"/>
              <a:t>2</a:t>
            </a:fld>
            <a:endParaRPr lang="en-US"/>
          </a:p>
        </p:txBody>
      </p:sp>
    </p:spTree>
    <p:extLst>
      <p:ext uri="{BB962C8B-B14F-4D97-AF65-F5344CB8AC3E}">
        <p14:creationId xmlns:p14="http://schemas.microsoft.com/office/powerpoint/2010/main" val="2640544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9E2757-8F4F-E39F-D83D-3693A2F01E2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425E80-51DC-1161-1C19-2CFAA78A362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FAC9247-9254-1702-656F-9F3AFA6E25E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0FC5471-11BC-DA9C-2D97-E7DF33500460}"/>
              </a:ext>
            </a:extLst>
          </p:cNvPr>
          <p:cNvSpPr>
            <a:spLocks noGrp="1"/>
          </p:cNvSpPr>
          <p:nvPr>
            <p:ph type="sldNum" sz="quarter" idx="5"/>
          </p:nvPr>
        </p:nvSpPr>
        <p:spPr/>
        <p:txBody>
          <a:bodyPr/>
          <a:lstStyle/>
          <a:p>
            <a:fld id="{EE16C9DF-3D1A-4BCC-B7C3-B1B81753F5AE}" type="slidenum">
              <a:rPr lang="en-US" smtClean="0"/>
              <a:t>3</a:t>
            </a:fld>
            <a:endParaRPr lang="en-US"/>
          </a:p>
        </p:txBody>
      </p:sp>
    </p:spTree>
    <p:extLst>
      <p:ext uri="{BB962C8B-B14F-4D97-AF65-F5344CB8AC3E}">
        <p14:creationId xmlns:p14="http://schemas.microsoft.com/office/powerpoint/2010/main" val="31860086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DCD6A7-49DA-CAB5-0494-2FDB78557DF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210BB4F-6975-30FA-AD9C-F8A7E004007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F3D6D55-1321-AEBA-67B8-7CBF8BEE5DC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CCF3E41-AAE1-FD54-3756-BAD5A2A946E1}"/>
              </a:ext>
            </a:extLst>
          </p:cNvPr>
          <p:cNvSpPr>
            <a:spLocks noGrp="1"/>
          </p:cNvSpPr>
          <p:nvPr>
            <p:ph type="sldNum" sz="quarter" idx="5"/>
          </p:nvPr>
        </p:nvSpPr>
        <p:spPr/>
        <p:txBody>
          <a:bodyPr/>
          <a:lstStyle/>
          <a:p>
            <a:fld id="{EE16C9DF-3D1A-4BCC-B7C3-B1B81753F5AE}" type="slidenum">
              <a:rPr lang="en-US" smtClean="0"/>
              <a:t>4</a:t>
            </a:fld>
            <a:endParaRPr lang="en-US"/>
          </a:p>
        </p:txBody>
      </p:sp>
    </p:spTree>
    <p:extLst>
      <p:ext uri="{BB962C8B-B14F-4D97-AF65-F5344CB8AC3E}">
        <p14:creationId xmlns:p14="http://schemas.microsoft.com/office/powerpoint/2010/main" val="41875421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E16C9DF-3D1A-4BCC-B7C3-B1B81753F5AE}" type="slidenum">
              <a:rPr lang="en-US" smtClean="0"/>
              <a:t>5</a:t>
            </a:fld>
            <a:endParaRPr lang="en-US"/>
          </a:p>
        </p:txBody>
      </p:sp>
    </p:spTree>
    <p:extLst>
      <p:ext uri="{BB962C8B-B14F-4D97-AF65-F5344CB8AC3E}">
        <p14:creationId xmlns:p14="http://schemas.microsoft.com/office/powerpoint/2010/main" val="18219537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E16C9DF-3D1A-4BCC-B7C3-B1B81753F5AE}" type="slidenum">
              <a:rPr lang="en-US" smtClean="0"/>
              <a:t>6</a:t>
            </a:fld>
            <a:endParaRPr lang="en-US"/>
          </a:p>
        </p:txBody>
      </p:sp>
    </p:spTree>
    <p:extLst>
      <p:ext uri="{BB962C8B-B14F-4D97-AF65-F5344CB8AC3E}">
        <p14:creationId xmlns:p14="http://schemas.microsoft.com/office/powerpoint/2010/main" val="33410419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303150-7130-C069-BC4B-36696681D9C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457D64C-40E5-96AF-D619-A2C128FB534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0688D14-968E-EEBA-F336-65710DB1C9C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68FC519-F91D-6016-810B-8071AFDEB55E}"/>
              </a:ext>
            </a:extLst>
          </p:cNvPr>
          <p:cNvSpPr>
            <a:spLocks noGrp="1"/>
          </p:cNvSpPr>
          <p:nvPr>
            <p:ph type="sldNum" sz="quarter" idx="5"/>
          </p:nvPr>
        </p:nvSpPr>
        <p:spPr/>
        <p:txBody>
          <a:bodyPr/>
          <a:lstStyle/>
          <a:p>
            <a:fld id="{EE16C9DF-3D1A-4BCC-B7C3-B1B81753F5AE}" type="slidenum">
              <a:rPr lang="en-US" smtClean="0"/>
              <a:t>7</a:t>
            </a:fld>
            <a:endParaRPr lang="en-US"/>
          </a:p>
        </p:txBody>
      </p:sp>
    </p:spTree>
    <p:extLst>
      <p:ext uri="{BB962C8B-B14F-4D97-AF65-F5344CB8AC3E}">
        <p14:creationId xmlns:p14="http://schemas.microsoft.com/office/powerpoint/2010/main" val="29481401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1B9AD8-450C-B7EF-F541-EB2355804B0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FA1825F-0B47-55E4-77FB-6E7A2D5C60D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4A96373-C483-87B6-9CC9-EA15F553C81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4CB2B34-464E-12FD-8767-2B3CDBA62674}"/>
              </a:ext>
            </a:extLst>
          </p:cNvPr>
          <p:cNvSpPr>
            <a:spLocks noGrp="1"/>
          </p:cNvSpPr>
          <p:nvPr>
            <p:ph type="sldNum" sz="quarter" idx="5"/>
          </p:nvPr>
        </p:nvSpPr>
        <p:spPr/>
        <p:txBody>
          <a:bodyPr/>
          <a:lstStyle/>
          <a:p>
            <a:fld id="{EE16C9DF-3D1A-4BCC-B7C3-B1B81753F5AE}" type="slidenum">
              <a:rPr lang="en-US" smtClean="0"/>
              <a:t>8</a:t>
            </a:fld>
            <a:endParaRPr lang="en-US"/>
          </a:p>
        </p:txBody>
      </p:sp>
    </p:spTree>
    <p:extLst>
      <p:ext uri="{BB962C8B-B14F-4D97-AF65-F5344CB8AC3E}">
        <p14:creationId xmlns:p14="http://schemas.microsoft.com/office/powerpoint/2010/main" val="13029857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D9E7C5-DE5A-6405-BEA9-34477B3A5F8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342B574-53DB-0DAC-9ABA-195995A2096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BB1DE4E-8F40-8DE0-75D9-AE6E3DAE106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BE43CBE-B74A-B498-222E-48216E5853F9}"/>
              </a:ext>
            </a:extLst>
          </p:cNvPr>
          <p:cNvSpPr>
            <a:spLocks noGrp="1"/>
          </p:cNvSpPr>
          <p:nvPr>
            <p:ph type="sldNum" sz="quarter" idx="5"/>
          </p:nvPr>
        </p:nvSpPr>
        <p:spPr/>
        <p:txBody>
          <a:bodyPr/>
          <a:lstStyle/>
          <a:p>
            <a:fld id="{EE16C9DF-3D1A-4BCC-B7C3-B1B81753F5AE}" type="slidenum">
              <a:rPr lang="en-US" smtClean="0"/>
              <a:t>9</a:t>
            </a:fld>
            <a:endParaRPr lang="en-US"/>
          </a:p>
        </p:txBody>
      </p:sp>
    </p:spTree>
    <p:extLst>
      <p:ext uri="{BB962C8B-B14F-4D97-AF65-F5344CB8AC3E}">
        <p14:creationId xmlns:p14="http://schemas.microsoft.com/office/powerpoint/2010/main" val="6472895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94CBDF-E1C2-10CC-3EF2-1BD5FF9B7C1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E1B8F75-CD52-573D-4866-6A9B3996B8E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A2C3BD3-10A5-F6BF-2A9D-7318F09B9B47}"/>
              </a:ext>
            </a:extLst>
          </p:cNvPr>
          <p:cNvSpPr>
            <a:spLocks noGrp="1"/>
          </p:cNvSpPr>
          <p:nvPr>
            <p:ph type="dt" sz="half" idx="10"/>
          </p:nvPr>
        </p:nvSpPr>
        <p:spPr/>
        <p:txBody>
          <a:bodyPr/>
          <a:lstStyle/>
          <a:p>
            <a:fld id="{D886AE0D-427D-42A1-BF09-24BDF2D02987}" type="datetimeFigureOut">
              <a:rPr lang="en-US" smtClean="0"/>
              <a:t>5/23/2026</a:t>
            </a:fld>
            <a:endParaRPr lang="en-US"/>
          </a:p>
        </p:txBody>
      </p:sp>
      <p:sp>
        <p:nvSpPr>
          <p:cNvPr id="5" name="Footer Placeholder 4">
            <a:extLst>
              <a:ext uri="{FF2B5EF4-FFF2-40B4-BE49-F238E27FC236}">
                <a16:creationId xmlns:a16="http://schemas.microsoft.com/office/drawing/2014/main" id="{F61231E1-9A0E-8FC9-96A9-828C10F8659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B994F7A-1352-B0CA-FDD3-1041645A4FC2}"/>
              </a:ext>
            </a:extLst>
          </p:cNvPr>
          <p:cNvSpPr>
            <a:spLocks noGrp="1"/>
          </p:cNvSpPr>
          <p:nvPr>
            <p:ph type="sldNum" sz="quarter" idx="12"/>
          </p:nvPr>
        </p:nvSpPr>
        <p:spPr/>
        <p:txBody>
          <a:bodyPr/>
          <a:lstStyle/>
          <a:p>
            <a:fld id="{D093433D-3721-4CBE-821D-C9968488B850}" type="slidenum">
              <a:rPr lang="en-US" smtClean="0"/>
              <a:t>‹#›</a:t>
            </a:fld>
            <a:endParaRPr lang="en-US"/>
          </a:p>
        </p:txBody>
      </p:sp>
    </p:spTree>
    <p:extLst>
      <p:ext uri="{BB962C8B-B14F-4D97-AF65-F5344CB8AC3E}">
        <p14:creationId xmlns:p14="http://schemas.microsoft.com/office/powerpoint/2010/main" val="38872252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1694FB-91CF-F81B-5B5E-9B23530F73B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B5330B9-9FD0-2FE4-3E88-56155032CE0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4995611-24EC-316D-2B78-9806BDC5E8FB}"/>
              </a:ext>
            </a:extLst>
          </p:cNvPr>
          <p:cNvSpPr>
            <a:spLocks noGrp="1"/>
          </p:cNvSpPr>
          <p:nvPr>
            <p:ph type="dt" sz="half" idx="10"/>
          </p:nvPr>
        </p:nvSpPr>
        <p:spPr/>
        <p:txBody>
          <a:bodyPr/>
          <a:lstStyle/>
          <a:p>
            <a:fld id="{D886AE0D-427D-42A1-BF09-24BDF2D02987}" type="datetimeFigureOut">
              <a:rPr lang="en-US" smtClean="0"/>
              <a:t>5/23/2026</a:t>
            </a:fld>
            <a:endParaRPr lang="en-US"/>
          </a:p>
        </p:txBody>
      </p:sp>
      <p:sp>
        <p:nvSpPr>
          <p:cNvPr id="5" name="Footer Placeholder 4">
            <a:extLst>
              <a:ext uri="{FF2B5EF4-FFF2-40B4-BE49-F238E27FC236}">
                <a16:creationId xmlns:a16="http://schemas.microsoft.com/office/drawing/2014/main" id="{42231CBE-9D58-9D8E-68F8-93B88610D8E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3375796-2DFC-D163-60CA-CC7490DBE5B5}"/>
              </a:ext>
            </a:extLst>
          </p:cNvPr>
          <p:cNvSpPr>
            <a:spLocks noGrp="1"/>
          </p:cNvSpPr>
          <p:nvPr>
            <p:ph type="sldNum" sz="quarter" idx="12"/>
          </p:nvPr>
        </p:nvSpPr>
        <p:spPr/>
        <p:txBody>
          <a:bodyPr/>
          <a:lstStyle/>
          <a:p>
            <a:fld id="{D093433D-3721-4CBE-821D-C9968488B850}" type="slidenum">
              <a:rPr lang="en-US" smtClean="0"/>
              <a:t>‹#›</a:t>
            </a:fld>
            <a:endParaRPr lang="en-US"/>
          </a:p>
        </p:txBody>
      </p:sp>
    </p:spTree>
    <p:extLst>
      <p:ext uri="{BB962C8B-B14F-4D97-AF65-F5344CB8AC3E}">
        <p14:creationId xmlns:p14="http://schemas.microsoft.com/office/powerpoint/2010/main" val="7651345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33D6057-72D4-2A14-F9F0-809637DCC0C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C367721-29DD-4753-BF4F-1D500F0581A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E103DAF-75C5-E869-5881-1C6024A0389D}"/>
              </a:ext>
            </a:extLst>
          </p:cNvPr>
          <p:cNvSpPr>
            <a:spLocks noGrp="1"/>
          </p:cNvSpPr>
          <p:nvPr>
            <p:ph type="dt" sz="half" idx="10"/>
          </p:nvPr>
        </p:nvSpPr>
        <p:spPr/>
        <p:txBody>
          <a:bodyPr/>
          <a:lstStyle/>
          <a:p>
            <a:fld id="{D886AE0D-427D-42A1-BF09-24BDF2D02987}" type="datetimeFigureOut">
              <a:rPr lang="en-US" smtClean="0"/>
              <a:t>5/23/2026</a:t>
            </a:fld>
            <a:endParaRPr lang="en-US"/>
          </a:p>
        </p:txBody>
      </p:sp>
      <p:sp>
        <p:nvSpPr>
          <p:cNvPr id="5" name="Footer Placeholder 4">
            <a:extLst>
              <a:ext uri="{FF2B5EF4-FFF2-40B4-BE49-F238E27FC236}">
                <a16:creationId xmlns:a16="http://schemas.microsoft.com/office/drawing/2014/main" id="{634C8804-3924-203D-7094-2963BAFE354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EC1A45E-1EC2-4CA4-4DAC-826CCC376CDA}"/>
              </a:ext>
            </a:extLst>
          </p:cNvPr>
          <p:cNvSpPr>
            <a:spLocks noGrp="1"/>
          </p:cNvSpPr>
          <p:nvPr>
            <p:ph type="sldNum" sz="quarter" idx="12"/>
          </p:nvPr>
        </p:nvSpPr>
        <p:spPr/>
        <p:txBody>
          <a:bodyPr/>
          <a:lstStyle/>
          <a:p>
            <a:fld id="{D093433D-3721-4CBE-821D-C9968488B850}" type="slidenum">
              <a:rPr lang="en-US" smtClean="0"/>
              <a:t>‹#›</a:t>
            </a:fld>
            <a:endParaRPr lang="en-US"/>
          </a:p>
        </p:txBody>
      </p:sp>
    </p:spTree>
    <p:extLst>
      <p:ext uri="{BB962C8B-B14F-4D97-AF65-F5344CB8AC3E}">
        <p14:creationId xmlns:p14="http://schemas.microsoft.com/office/powerpoint/2010/main" val="27304324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51A99A-C8E0-FF7C-0B61-6E49C85D08F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9DF5432-F75F-A479-A1DE-B8BC2E4AA17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9F41350-6068-9C71-99E3-1A7604B0BA31}"/>
              </a:ext>
            </a:extLst>
          </p:cNvPr>
          <p:cNvSpPr>
            <a:spLocks noGrp="1"/>
          </p:cNvSpPr>
          <p:nvPr>
            <p:ph type="dt" sz="half" idx="10"/>
          </p:nvPr>
        </p:nvSpPr>
        <p:spPr/>
        <p:txBody>
          <a:bodyPr/>
          <a:lstStyle/>
          <a:p>
            <a:fld id="{D886AE0D-427D-42A1-BF09-24BDF2D02987}" type="datetimeFigureOut">
              <a:rPr lang="en-US" smtClean="0"/>
              <a:t>5/23/2026</a:t>
            </a:fld>
            <a:endParaRPr lang="en-US"/>
          </a:p>
        </p:txBody>
      </p:sp>
      <p:sp>
        <p:nvSpPr>
          <p:cNvPr id="5" name="Footer Placeholder 4">
            <a:extLst>
              <a:ext uri="{FF2B5EF4-FFF2-40B4-BE49-F238E27FC236}">
                <a16:creationId xmlns:a16="http://schemas.microsoft.com/office/drawing/2014/main" id="{D8BEE9AF-CBA0-E4BD-4161-8346A87A18F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7BEEA2D-AF7E-A748-EF6C-764706C2CD08}"/>
              </a:ext>
            </a:extLst>
          </p:cNvPr>
          <p:cNvSpPr>
            <a:spLocks noGrp="1"/>
          </p:cNvSpPr>
          <p:nvPr>
            <p:ph type="sldNum" sz="quarter" idx="12"/>
          </p:nvPr>
        </p:nvSpPr>
        <p:spPr/>
        <p:txBody>
          <a:bodyPr/>
          <a:lstStyle/>
          <a:p>
            <a:fld id="{D093433D-3721-4CBE-821D-C9968488B850}" type="slidenum">
              <a:rPr lang="en-US" smtClean="0"/>
              <a:t>‹#›</a:t>
            </a:fld>
            <a:endParaRPr lang="en-US"/>
          </a:p>
        </p:txBody>
      </p:sp>
    </p:spTree>
    <p:extLst>
      <p:ext uri="{BB962C8B-B14F-4D97-AF65-F5344CB8AC3E}">
        <p14:creationId xmlns:p14="http://schemas.microsoft.com/office/powerpoint/2010/main" val="35489118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D3636F-B592-3156-EC76-B64052DCF48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633001C-8ADE-6B89-071D-9BDD13297B1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451519E-39B6-83AC-89BA-73697C0486F8}"/>
              </a:ext>
            </a:extLst>
          </p:cNvPr>
          <p:cNvSpPr>
            <a:spLocks noGrp="1"/>
          </p:cNvSpPr>
          <p:nvPr>
            <p:ph type="dt" sz="half" idx="10"/>
          </p:nvPr>
        </p:nvSpPr>
        <p:spPr/>
        <p:txBody>
          <a:bodyPr/>
          <a:lstStyle/>
          <a:p>
            <a:fld id="{D886AE0D-427D-42A1-BF09-24BDF2D02987}" type="datetimeFigureOut">
              <a:rPr lang="en-US" smtClean="0"/>
              <a:t>5/23/2026</a:t>
            </a:fld>
            <a:endParaRPr lang="en-US"/>
          </a:p>
        </p:txBody>
      </p:sp>
      <p:sp>
        <p:nvSpPr>
          <p:cNvPr id="5" name="Footer Placeholder 4">
            <a:extLst>
              <a:ext uri="{FF2B5EF4-FFF2-40B4-BE49-F238E27FC236}">
                <a16:creationId xmlns:a16="http://schemas.microsoft.com/office/drawing/2014/main" id="{C41C644F-B3D3-1D55-20B3-6AA1012CF73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AB701D6-CCE6-C08D-3472-CFB7D9A27BA6}"/>
              </a:ext>
            </a:extLst>
          </p:cNvPr>
          <p:cNvSpPr>
            <a:spLocks noGrp="1"/>
          </p:cNvSpPr>
          <p:nvPr>
            <p:ph type="sldNum" sz="quarter" idx="12"/>
          </p:nvPr>
        </p:nvSpPr>
        <p:spPr/>
        <p:txBody>
          <a:bodyPr/>
          <a:lstStyle/>
          <a:p>
            <a:fld id="{D093433D-3721-4CBE-821D-C9968488B850}" type="slidenum">
              <a:rPr lang="en-US" smtClean="0"/>
              <a:t>‹#›</a:t>
            </a:fld>
            <a:endParaRPr lang="en-US"/>
          </a:p>
        </p:txBody>
      </p:sp>
    </p:spTree>
    <p:extLst>
      <p:ext uri="{BB962C8B-B14F-4D97-AF65-F5344CB8AC3E}">
        <p14:creationId xmlns:p14="http://schemas.microsoft.com/office/powerpoint/2010/main" val="18654722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0F0AE2-AFE4-11E8-B252-0A04E04EC2B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024A552-761F-32AD-EA28-30386C95EE3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38D49FF-8794-DF91-FB6D-EC8012764D6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BD863F7-1257-2B3E-CE5A-F61F1A013B0E}"/>
              </a:ext>
            </a:extLst>
          </p:cNvPr>
          <p:cNvSpPr>
            <a:spLocks noGrp="1"/>
          </p:cNvSpPr>
          <p:nvPr>
            <p:ph type="dt" sz="half" idx="10"/>
          </p:nvPr>
        </p:nvSpPr>
        <p:spPr/>
        <p:txBody>
          <a:bodyPr/>
          <a:lstStyle/>
          <a:p>
            <a:fld id="{D886AE0D-427D-42A1-BF09-24BDF2D02987}" type="datetimeFigureOut">
              <a:rPr lang="en-US" smtClean="0"/>
              <a:t>5/23/2026</a:t>
            </a:fld>
            <a:endParaRPr lang="en-US"/>
          </a:p>
        </p:txBody>
      </p:sp>
      <p:sp>
        <p:nvSpPr>
          <p:cNvPr id="6" name="Footer Placeholder 5">
            <a:extLst>
              <a:ext uri="{FF2B5EF4-FFF2-40B4-BE49-F238E27FC236}">
                <a16:creationId xmlns:a16="http://schemas.microsoft.com/office/drawing/2014/main" id="{8610D111-4ACD-12EF-4C49-3FBDAEBD3AC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8F8518F-DA7E-5509-B7EA-8B33C51532F9}"/>
              </a:ext>
            </a:extLst>
          </p:cNvPr>
          <p:cNvSpPr>
            <a:spLocks noGrp="1"/>
          </p:cNvSpPr>
          <p:nvPr>
            <p:ph type="sldNum" sz="quarter" idx="12"/>
          </p:nvPr>
        </p:nvSpPr>
        <p:spPr/>
        <p:txBody>
          <a:bodyPr/>
          <a:lstStyle/>
          <a:p>
            <a:fld id="{D093433D-3721-4CBE-821D-C9968488B850}" type="slidenum">
              <a:rPr lang="en-US" smtClean="0"/>
              <a:t>‹#›</a:t>
            </a:fld>
            <a:endParaRPr lang="en-US"/>
          </a:p>
        </p:txBody>
      </p:sp>
    </p:spTree>
    <p:extLst>
      <p:ext uri="{BB962C8B-B14F-4D97-AF65-F5344CB8AC3E}">
        <p14:creationId xmlns:p14="http://schemas.microsoft.com/office/powerpoint/2010/main" val="35589541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29F4DD-AF45-5FD7-B0AD-3DBB89AB8A9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8BC1819-BE01-9240-6FB6-99FBFFC2E37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A1F9FF1-270A-AF03-5A3A-E23A088E01E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BF86F54-701C-2C31-A76A-5E481D43F69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75E4920-F6CA-DC8A-7DB5-7A1EF40E3AA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0AEC170-8A8A-14C9-C15F-1DCB62E766C6}"/>
              </a:ext>
            </a:extLst>
          </p:cNvPr>
          <p:cNvSpPr>
            <a:spLocks noGrp="1"/>
          </p:cNvSpPr>
          <p:nvPr>
            <p:ph type="dt" sz="half" idx="10"/>
          </p:nvPr>
        </p:nvSpPr>
        <p:spPr/>
        <p:txBody>
          <a:bodyPr/>
          <a:lstStyle/>
          <a:p>
            <a:fld id="{D886AE0D-427D-42A1-BF09-24BDF2D02987}" type="datetimeFigureOut">
              <a:rPr lang="en-US" smtClean="0"/>
              <a:t>5/23/2026</a:t>
            </a:fld>
            <a:endParaRPr lang="en-US"/>
          </a:p>
        </p:txBody>
      </p:sp>
      <p:sp>
        <p:nvSpPr>
          <p:cNvPr id="8" name="Footer Placeholder 7">
            <a:extLst>
              <a:ext uri="{FF2B5EF4-FFF2-40B4-BE49-F238E27FC236}">
                <a16:creationId xmlns:a16="http://schemas.microsoft.com/office/drawing/2014/main" id="{0BA2F90D-C6F4-3FC8-1A36-0B096A5CC1A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E0E6065-5C6C-B320-FA52-F218FEF91320}"/>
              </a:ext>
            </a:extLst>
          </p:cNvPr>
          <p:cNvSpPr>
            <a:spLocks noGrp="1"/>
          </p:cNvSpPr>
          <p:nvPr>
            <p:ph type="sldNum" sz="quarter" idx="12"/>
          </p:nvPr>
        </p:nvSpPr>
        <p:spPr/>
        <p:txBody>
          <a:bodyPr/>
          <a:lstStyle/>
          <a:p>
            <a:fld id="{D093433D-3721-4CBE-821D-C9968488B850}" type="slidenum">
              <a:rPr lang="en-US" smtClean="0"/>
              <a:t>‹#›</a:t>
            </a:fld>
            <a:endParaRPr lang="en-US"/>
          </a:p>
        </p:txBody>
      </p:sp>
    </p:spTree>
    <p:extLst>
      <p:ext uri="{BB962C8B-B14F-4D97-AF65-F5344CB8AC3E}">
        <p14:creationId xmlns:p14="http://schemas.microsoft.com/office/powerpoint/2010/main" val="26709663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A17704-D88A-D72E-46C4-9B7EEB5568F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E678550-C1B4-D48D-B5A2-A7A6140E45EB}"/>
              </a:ext>
            </a:extLst>
          </p:cNvPr>
          <p:cNvSpPr>
            <a:spLocks noGrp="1"/>
          </p:cNvSpPr>
          <p:nvPr>
            <p:ph type="dt" sz="half" idx="10"/>
          </p:nvPr>
        </p:nvSpPr>
        <p:spPr/>
        <p:txBody>
          <a:bodyPr/>
          <a:lstStyle/>
          <a:p>
            <a:fld id="{D886AE0D-427D-42A1-BF09-24BDF2D02987}" type="datetimeFigureOut">
              <a:rPr lang="en-US" smtClean="0"/>
              <a:t>5/23/2026</a:t>
            </a:fld>
            <a:endParaRPr lang="en-US"/>
          </a:p>
        </p:txBody>
      </p:sp>
      <p:sp>
        <p:nvSpPr>
          <p:cNvPr id="4" name="Footer Placeholder 3">
            <a:extLst>
              <a:ext uri="{FF2B5EF4-FFF2-40B4-BE49-F238E27FC236}">
                <a16:creationId xmlns:a16="http://schemas.microsoft.com/office/drawing/2014/main" id="{3D8AA80D-FFCF-2DBB-4DE8-F082E979935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BA33001-4678-BC98-3788-EAC1D67BDFD8}"/>
              </a:ext>
            </a:extLst>
          </p:cNvPr>
          <p:cNvSpPr>
            <a:spLocks noGrp="1"/>
          </p:cNvSpPr>
          <p:nvPr>
            <p:ph type="sldNum" sz="quarter" idx="12"/>
          </p:nvPr>
        </p:nvSpPr>
        <p:spPr/>
        <p:txBody>
          <a:bodyPr/>
          <a:lstStyle/>
          <a:p>
            <a:fld id="{D093433D-3721-4CBE-821D-C9968488B850}" type="slidenum">
              <a:rPr lang="en-US" smtClean="0"/>
              <a:t>‹#›</a:t>
            </a:fld>
            <a:endParaRPr lang="en-US"/>
          </a:p>
        </p:txBody>
      </p:sp>
    </p:spTree>
    <p:extLst>
      <p:ext uri="{BB962C8B-B14F-4D97-AF65-F5344CB8AC3E}">
        <p14:creationId xmlns:p14="http://schemas.microsoft.com/office/powerpoint/2010/main" val="19596178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58FB4F9-BB86-B448-8EDA-12BE31F37AEB}"/>
              </a:ext>
            </a:extLst>
          </p:cNvPr>
          <p:cNvSpPr>
            <a:spLocks noGrp="1"/>
          </p:cNvSpPr>
          <p:nvPr>
            <p:ph type="dt" sz="half" idx="10"/>
          </p:nvPr>
        </p:nvSpPr>
        <p:spPr/>
        <p:txBody>
          <a:bodyPr/>
          <a:lstStyle/>
          <a:p>
            <a:fld id="{D886AE0D-427D-42A1-BF09-24BDF2D02987}" type="datetimeFigureOut">
              <a:rPr lang="en-US" smtClean="0"/>
              <a:t>5/23/2026</a:t>
            </a:fld>
            <a:endParaRPr lang="en-US"/>
          </a:p>
        </p:txBody>
      </p:sp>
      <p:sp>
        <p:nvSpPr>
          <p:cNvPr id="3" name="Footer Placeholder 2">
            <a:extLst>
              <a:ext uri="{FF2B5EF4-FFF2-40B4-BE49-F238E27FC236}">
                <a16:creationId xmlns:a16="http://schemas.microsoft.com/office/drawing/2014/main" id="{03238AB9-157D-BACA-ED58-D6A8C37DDED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44415DD-F9E7-37C5-3A2E-E771E2E9AA1C}"/>
              </a:ext>
            </a:extLst>
          </p:cNvPr>
          <p:cNvSpPr>
            <a:spLocks noGrp="1"/>
          </p:cNvSpPr>
          <p:nvPr>
            <p:ph type="sldNum" sz="quarter" idx="12"/>
          </p:nvPr>
        </p:nvSpPr>
        <p:spPr/>
        <p:txBody>
          <a:bodyPr/>
          <a:lstStyle/>
          <a:p>
            <a:fld id="{D093433D-3721-4CBE-821D-C9968488B850}" type="slidenum">
              <a:rPr lang="en-US" smtClean="0"/>
              <a:t>‹#›</a:t>
            </a:fld>
            <a:endParaRPr lang="en-US"/>
          </a:p>
        </p:txBody>
      </p:sp>
    </p:spTree>
    <p:extLst>
      <p:ext uri="{BB962C8B-B14F-4D97-AF65-F5344CB8AC3E}">
        <p14:creationId xmlns:p14="http://schemas.microsoft.com/office/powerpoint/2010/main" val="2391632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48E4CF-A8AD-A1B6-C075-172B08DB0DA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445F68F-05E8-6B1E-5A34-60C29C2F801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00B2CAD-68C6-9EFE-17EC-FDE938FF67D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6BE15CE-7E0F-FAF9-B610-E8B68ABCE634}"/>
              </a:ext>
            </a:extLst>
          </p:cNvPr>
          <p:cNvSpPr>
            <a:spLocks noGrp="1"/>
          </p:cNvSpPr>
          <p:nvPr>
            <p:ph type="dt" sz="half" idx="10"/>
          </p:nvPr>
        </p:nvSpPr>
        <p:spPr/>
        <p:txBody>
          <a:bodyPr/>
          <a:lstStyle/>
          <a:p>
            <a:fld id="{D886AE0D-427D-42A1-BF09-24BDF2D02987}" type="datetimeFigureOut">
              <a:rPr lang="en-US" smtClean="0"/>
              <a:t>5/23/2026</a:t>
            </a:fld>
            <a:endParaRPr lang="en-US"/>
          </a:p>
        </p:txBody>
      </p:sp>
      <p:sp>
        <p:nvSpPr>
          <p:cNvPr id="6" name="Footer Placeholder 5">
            <a:extLst>
              <a:ext uri="{FF2B5EF4-FFF2-40B4-BE49-F238E27FC236}">
                <a16:creationId xmlns:a16="http://schemas.microsoft.com/office/drawing/2014/main" id="{F2260644-6E21-53DD-FEF0-754445D01DF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EE5E095-67B9-F769-4BE3-4AF28354E9AB}"/>
              </a:ext>
            </a:extLst>
          </p:cNvPr>
          <p:cNvSpPr>
            <a:spLocks noGrp="1"/>
          </p:cNvSpPr>
          <p:nvPr>
            <p:ph type="sldNum" sz="quarter" idx="12"/>
          </p:nvPr>
        </p:nvSpPr>
        <p:spPr/>
        <p:txBody>
          <a:bodyPr/>
          <a:lstStyle/>
          <a:p>
            <a:fld id="{D093433D-3721-4CBE-821D-C9968488B850}" type="slidenum">
              <a:rPr lang="en-US" smtClean="0"/>
              <a:t>‹#›</a:t>
            </a:fld>
            <a:endParaRPr lang="en-US"/>
          </a:p>
        </p:txBody>
      </p:sp>
    </p:spTree>
    <p:extLst>
      <p:ext uri="{BB962C8B-B14F-4D97-AF65-F5344CB8AC3E}">
        <p14:creationId xmlns:p14="http://schemas.microsoft.com/office/powerpoint/2010/main" val="30285427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A11672-C637-5612-51F7-831A1EFBE07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91DA8B9-CA0D-A6B4-E83A-D27185AC17F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10971D0-5FCD-C3FE-B9FB-A976A099DA6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7E18CD7-E829-F5AF-003F-912895B86FC3}"/>
              </a:ext>
            </a:extLst>
          </p:cNvPr>
          <p:cNvSpPr>
            <a:spLocks noGrp="1"/>
          </p:cNvSpPr>
          <p:nvPr>
            <p:ph type="dt" sz="half" idx="10"/>
          </p:nvPr>
        </p:nvSpPr>
        <p:spPr/>
        <p:txBody>
          <a:bodyPr/>
          <a:lstStyle/>
          <a:p>
            <a:fld id="{D886AE0D-427D-42A1-BF09-24BDF2D02987}" type="datetimeFigureOut">
              <a:rPr lang="en-US" smtClean="0"/>
              <a:t>5/23/2026</a:t>
            </a:fld>
            <a:endParaRPr lang="en-US"/>
          </a:p>
        </p:txBody>
      </p:sp>
      <p:sp>
        <p:nvSpPr>
          <p:cNvPr id="6" name="Footer Placeholder 5">
            <a:extLst>
              <a:ext uri="{FF2B5EF4-FFF2-40B4-BE49-F238E27FC236}">
                <a16:creationId xmlns:a16="http://schemas.microsoft.com/office/drawing/2014/main" id="{B1814B30-70F8-5A19-9B4D-BBD1D1563CE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09560F5-462E-61D8-5E59-995DF3FBFF2E}"/>
              </a:ext>
            </a:extLst>
          </p:cNvPr>
          <p:cNvSpPr>
            <a:spLocks noGrp="1"/>
          </p:cNvSpPr>
          <p:nvPr>
            <p:ph type="sldNum" sz="quarter" idx="12"/>
          </p:nvPr>
        </p:nvSpPr>
        <p:spPr/>
        <p:txBody>
          <a:bodyPr/>
          <a:lstStyle/>
          <a:p>
            <a:fld id="{D093433D-3721-4CBE-821D-C9968488B850}" type="slidenum">
              <a:rPr lang="en-US" smtClean="0"/>
              <a:t>‹#›</a:t>
            </a:fld>
            <a:endParaRPr lang="en-US"/>
          </a:p>
        </p:txBody>
      </p:sp>
    </p:spTree>
    <p:extLst>
      <p:ext uri="{BB962C8B-B14F-4D97-AF65-F5344CB8AC3E}">
        <p14:creationId xmlns:p14="http://schemas.microsoft.com/office/powerpoint/2010/main" val="17889240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B9D2FD4-6465-3CCB-EFEA-69709D167B6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5A619DB-1B3A-DD4A-C040-15375D56121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302A08D-7DBF-880D-8EA2-55B768A6502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886AE0D-427D-42A1-BF09-24BDF2D02987}" type="datetimeFigureOut">
              <a:rPr lang="en-US" smtClean="0"/>
              <a:t>5/23/2026</a:t>
            </a:fld>
            <a:endParaRPr lang="en-US"/>
          </a:p>
        </p:txBody>
      </p:sp>
      <p:sp>
        <p:nvSpPr>
          <p:cNvPr id="5" name="Footer Placeholder 4">
            <a:extLst>
              <a:ext uri="{FF2B5EF4-FFF2-40B4-BE49-F238E27FC236}">
                <a16:creationId xmlns:a16="http://schemas.microsoft.com/office/drawing/2014/main" id="{115D979A-4088-5793-6950-BB87D4EEBD0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13CE29C8-566F-3A77-5473-75CC3458439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093433D-3721-4CBE-821D-C9968488B850}" type="slidenum">
              <a:rPr lang="en-US" smtClean="0"/>
              <a:t>‹#›</a:t>
            </a:fld>
            <a:endParaRPr lang="en-US"/>
          </a:p>
        </p:txBody>
      </p:sp>
    </p:spTree>
    <p:extLst>
      <p:ext uri="{BB962C8B-B14F-4D97-AF65-F5344CB8AC3E}">
        <p14:creationId xmlns:p14="http://schemas.microsoft.com/office/powerpoint/2010/main" val="35611955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png"/><Relationship Id="rId4" Type="http://schemas.microsoft.com/office/2007/relationships/hdphoto" Target="../media/hdphoto1.wdp"/></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2.png"/><Relationship Id="rId4" Type="http://schemas.microsoft.com/office/2007/relationships/hdphoto" Target="../media/hdphoto1.wdp"/></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2.png"/><Relationship Id="rId4" Type="http://schemas.microsoft.com/office/2007/relationships/hdphoto" Target="../media/hdphoto1.wdp"/></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microsoft.com/office/2007/relationships/hdphoto" Target="../media/hdphoto1.wdp"/></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microsoft.com/office/2007/relationships/hdphoto" Target="../media/hdphoto1.wdp"/><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microsoft.com/office/2007/relationships/hdphoto" Target="../media/hdphoto1.wdp"/><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microsoft.com/office/2007/relationships/hdphoto" Target="../media/hdphoto1.wdp"/><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microsoft.com/office/2007/relationships/hdphoto" Target="../media/hdphoto1.wdp"/><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6" name="Rectangle 25">
            <a:extLst>
              <a:ext uri="{FF2B5EF4-FFF2-40B4-BE49-F238E27FC236}">
                <a16:creationId xmlns:a16="http://schemas.microsoft.com/office/drawing/2014/main" id="{9B7AD9F6-8CE7-4299-8FC6-328F4DCD3F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7">
            <a:extLst>
              <a:ext uri="{FF2B5EF4-FFF2-40B4-BE49-F238E27FC236}">
                <a16:creationId xmlns:a16="http://schemas.microsoft.com/office/drawing/2014/main" id="{FF1F0B17-6F55-185D-EF6F-3FFDC89E514C}"/>
              </a:ext>
            </a:extLst>
          </p:cNvPr>
          <p:cNvSpPr>
            <a:spLocks noGrp="1"/>
          </p:cNvSpPr>
          <p:nvPr>
            <p:ph type="ctrTitle"/>
          </p:nvPr>
        </p:nvSpPr>
        <p:spPr>
          <a:xfrm>
            <a:off x="890338" y="640080"/>
            <a:ext cx="3734014" cy="3566160"/>
          </a:xfrm>
        </p:spPr>
        <p:txBody>
          <a:bodyPr anchor="b" anchorCtr="0">
            <a:normAutofit/>
          </a:bodyPr>
          <a:lstStyle/>
          <a:p>
            <a:pPr algn="l"/>
            <a:r>
              <a:rPr lang="en-US" sz="5400" b="1"/>
              <a:t>Welcome to Flint Hill Baptist Church</a:t>
            </a:r>
            <a:endParaRPr lang="en-US" sz="5400" b="1" dirty="0"/>
          </a:p>
        </p:txBody>
      </p:sp>
      <p:sp>
        <p:nvSpPr>
          <p:cNvPr id="28" name="sketchy line">
            <a:extLst>
              <a:ext uri="{FF2B5EF4-FFF2-40B4-BE49-F238E27FC236}">
                <a16:creationId xmlns:a16="http://schemas.microsoft.com/office/drawing/2014/main" id="{F49775AF-8896-43EE-92C6-83497D6DC5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0338" y="4409267"/>
            <a:ext cx="3474720" cy="18288"/>
          </a:xfrm>
          <a:custGeom>
            <a:avLst/>
            <a:gdLst>
              <a:gd name="csX0" fmla="*/ 0 w 3474720"/>
              <a:gd name="csY0" fmla="*/ 0 h 18288"/>
              <a:gd name="csX1" fmla="*/ 694944 w 3474720"/>
              <a:gd name="csY1" fmla="*/ 0 h 18288"/>
              <a:gd name="csX2" fmla="*/ 1355141 w 3474720"/>
              <a:gd name="csY2" fmla="*/ 0 h 18288"/>
              <a:gd name="csX3" fmla="*/ 2015338 w 3474720"/>
              <a:gd name="csY3" fmla="*/ 0 h 18288"/>
              <a:gd name="csX4" fmla="*/ 2779776 w 3474720"/>
              <a:gd name="csY4" fmla="*/ 0 h 18288"/>
              <a:gd name="csX5" fmla="*/ 3474720 w 3474720"/>
              <a:gd name="csY5" fmla="*/ 0 h 18288"/>
              <a:gd name="csX6" fmla="*/ 3474720 w 3474720"/>
              <a:gd name="csY6" fmla="*/ 18288 h 18288"/>
              <a:gd name="csX7" fmla="*/ 2779776 w 3474720"/>
              <a:gd name="csY7" fmla="*/ 18288 h 18288"/>
              <a:gd name="csX8" fmla="*/ 2189074 w 3474720"/>
              <a:gd name="csY8" fmla="*/ 18288 h 18288"/>
              <a:gd name="csX9" fmla="*/ 1528877 w 3474720"/>
              <a:gd name="csY9" fmla="*/ 18288 h 18288"/>
              <a:gd name="csX10" fmla="*/ 868680 w 3474720"/>
              <a:gd name="csY10" fmla="*/ 18288 h 18288"/>
              <a:gd name="csX11" fmla="*/ 0 w 3474720"/>
              <a:gd name="csY11" fmla="*/ 18288 h 18288"/>
              <a:gd name="csX12" fmla="*/ 0 w 3474720"/>
              <a:gd name="csY12"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Lst>
            <a:rect l="l" t="t" r="r" b="b"/>
            <a:pathLst>
              <a:path w="3474720" h="18288" fill="none" extrusionOk="0">
                <a:moveTo>
                  <a:pt x="0" y="0"/>
                </a:moveTo>
                <a:cubicBezTo>
                  <a:pt x="224454" y="-14544"/>
                  <a:pt x="495407" y="26540"/>
                  <a:pt x="694944" y="0"/>
                </a:cubicBezTo>
                <a:cubicBezTo>
                  <a:pt x="894481" y="-26540"/>
                  <a:pt x="1130063" y="24713"/>
                  <a:pt x="1355141" y="0"/>
                </a:cubicBezTo>
                <a:cubicBezTo>
                  <a:pt x="1580219" y="-24713"/>
                  <a:pt x="1820099" y="26695"/>
                  <a:pt x="2015338" y="0"/>
                </a:cubicBezTo>
                <a:cubicBezTo>
                  <a:pt x="2210577" y="-26695"/>
                  <a:pt x="2402045" y="165"/>
                  <a:pt x="2779776" y="0"/>
                </a:cubicBezTo>
                <a:cubicBezTo>
                  <a:pt x="3157507" y="-165"/>
                  <a:pt x="3286859" y="-15571"/>
                  <a:pt x="3474720" y="0"/>
                </a:cubicBezTo>
                <a:cubicBezTo>
                  <a:pt x="3474286" y="7551"/>
                  <a:pt x="3474253" y="9822"/>
                  <a:pt x="3474720" y="18288"/>
                </a:cubicBezTo>
                <a:cubicBezTo>
                  <a:pt x="3233904" y="29845"/>
                  <a:pt x="2945134" y="-5256"/>
                  <a:pt x="2779776" y="18288"/>
                </a:cubicBezTo>
                <a:cubicBezTo>
                  <a:pt x="2614418" y="41832"/>
                  <a:pt x="2339768" y="22709"/>
                  <a:pt x="2189074" y="18288"/>
                </a:cubicBezTo>
                <a:cubicBezTo>
                  <a:pt x="2038380" y="13867"/>
                  <a:pt x="1817434" y="-4947"/>
                  <a:pt x="1528877" y="18288"/>
                </a:cubicBezTo>
                <a:cubicBezTo>
                  <a:pt x="1240320" y="41523"/>
                  <a:pt x="1042447" y="37198"/>
                  <a:pt x="868680" y="18288"/>
                </a:cubicBezTo>
                <a:cubicBezTo>
                  <a:pt x="694913" y="-622"/>
                  <a:pt x="233232" y="44909"/>
                  <a:pt x="0" y="18288"/>
                </a:cubicBezTo>
                <a:cubicBezTo>
                  <a:pt x="60" y="11696"/>
                  <a:pt x="66" y="3758"/>
                  <a:pt x="0" y="0"/>
                </a:cubicBezTo>
                <a:close/>
              </a:path>
              <a:path w="3474720" h="18288" stroke="0" extrusionOk="0">
                <a:moveTo>
                  <a:pt x="0" y="0"/>
                </a:moveTo>
                <a:cubicBezTo>
                  <a:pt x="202328" y="-14716"/>
                  <a:pt x="332722" y="-11499"/>
                  <a:pt x="625450" y="0"/>
                </a:cubicBezTo>
                <a:cubicBezTo>
                  <a:pt x="918178" y="11499"/>
                  <a:pt x="1096688" y="5123"/>
                  <a:pt x="1389888" y="0"/>
                </a:cubicBezTo>
                <a:cubicBezTo>
                  <a:pt x="1683088" y="-5123"/>
                  <a:pt x="1835981" y="-14038"/>
                  <a:pt x="1980590" y="0"/>
                </a:cubicBezTo>
                <a:cubicBezTo>
                  <a:pt x="2125199" y="14038"/>
                  <a:pt x="2396099" y="-7203"/>
                  <a:pt x="2571293" y="0"/>
                </a:cubicBezTo>
                <a:cubicBezTo>
                  <a:pt x="2746487" y="7203"/>
                  <a:pt x="3041609" y="-12036"/>
                  <a:pt x="3474720" y="0"/>
                </a:cubicBezTo>
                <a:cubicBezTo>
                  <a:pt x="3474638" y="4406"/>
                  <a:pt x="3474631" y="9982"/>
                  <a:pt x="3474720" y="18288"/>
                </a:cubicBezTo>
                <a:cubicBezTo>
                  <a:pt x="3324873" y="21876"/>
                  <a:pt x="3136771" y="12587"/>
                  <a:pt x="2814523" y="18288"/>
                </a:cubicBezTo>
                <a:cubicBezTo>
                  <a:pt x="2492275" y="23989"/>
                  <a:pt x="2294402" y="47111"/>
                  <a:pt x="2154326" y="18288"/>
                </a:cubicBezTo>
                <a:cubicBezTo>
                  <a:pt x="2014250" y="-10535"/>
                  <a:pt x="1820317" y="33903"/>
                  <a:pt x="1494130" y="18288"/>
                </a:cubicBezTo>
                <a:cubicBezTo>
                  <a:pt x="1167943" y="2673"/>
                  <a:pt x="948432" y="14868"/>
                  <a:pt x="729691" y="18288"/>
                </a:cubicBezTo>
                <a:cubicBezTo>
                  <a:pt x="510950" y="21708"/>
                  <a:pt x="264032" y="24354"/>
                  <a:pt x="0" y="18288"/>
                </a:cubicBezTo>
                <a:cubicBezTo>
                  <a:pt x="189" y="14288"/>
                  <a:pt x="-703" y="3747"/>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descr="A crown of thorns in a circle&#10;&#10;AI-generated content may be incorrect.">
            <a:extLst>
              <a:ext uri="{FF2B5EF4-FFF2-40B4-BE49-F238E27FC236}">
                <a16:creationId xmlns:a16="http://schemas.microsoft.com/office/drawing/2014/main" id="{268B6D0F-9F24-8826-7928-CCFC2F4184E9}"/>
              </a:ext>
            </a:extLst>
          </p:cNvPr>
          <p:cNvPicPr>
            <a:picLocks noChangeAspect="1"/>
          </p:cNvPicPr>
          <p:nvPr/>
        </p:nvPicPr>
        <p:blipFill>
          <a:blip r:embed="rId2">
            <a:extLst>
              <a:ext uri="{BEBA8EAE-BF5A-486C-A8C5-ECC9F3942E4B}">
                <a14:imgProps xmlns:a14="http://schemas.microsoft.com/office/drawing/2010/main">
                  <a14:imgLayer r:embed="rId3">
                    <a14:imgEffect>
                      <a14:saturation sat="0"/>
                    </a14:imgEffect>
                  </a14:imgLayer>
                </a14:imgProps>
              </a:ext>
            </a:extLst>
          </a:blip>
          <a:srcRect t="302" r="-11" b="-11"/>
          <a:stretch>
            <a:fillRect/>
          </a:stretch>
        </p:blipFill>
        <p:spPr>
          <a:xfrm>
            <a:off x="5311702" y="10"/>
            <a:ext cx="6878775" cy="6857990"/>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p:spPr>
      </p:pic>
    </p:spTree>
    <p:extLst>
      <p:ext uri="{BB962C8B-B14F-4D97-AF65-F5344CB8AC3E}">
        <p14:creationId xmlns:p14="http://schemas.microsoft.com/office/powerpoint/2010/main" val="33835447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5E3C67-287D-BBF0-379D-C80F6BFA7A54}"/>
            </a:ext>
          </a:extLst>
        </p:cNvPr>
        <p:cNvGrpSpPr/>
        <p:nvPr/>
      </p:nvGrpSpPr>
      <p:grpSpPr>
        <a:xfrm>
          <a:off x="0" y="0"/>
          <a:ext cx="0" cy="0"/>
          <a:chOff x="0" y="0"/>
          <a:chExt cx="0" cy="0"/>
        </a:xfrm>
      </p:grpSpPr>
      <p:sp>
        <p:nvSpPr>
          <p:cNvPr id="8" name="Title 7">
            <a:extLst>
              <a:ext uri="{FF2B5EF4-FFF2-40B4-BE49-F238E27FC236}">
                <a16:creationId xmlns:a16="http://schemas.microsoft.com/office/drawing/2014/main" id="{A7D2392E-CE07-981F-F7C6-7C930D8FF52A}"/>
              </a:ext>
            </a:extLst>
          </p:cNvPr>
          <p:cNvSpPr>
            <a:spLocks noGrp="1"/>
          </p:cNvSpPr>
          <p:nvPr>
            <p:ph type="ctrTitle"/>
          </p:nvPr>
        </p:nvSpPr>
        <p:spPr>
          <a:xfrm>
            <a:off x="0" y="0"/>
            <a:ext cx="9420530" cy="1173861"/>
          </a:xfrm>
        </p:spPr>
        <p:txBody>
          <a:bodyPr anchor="b" anchorCtr="0">
            <a:normAutofit/>
          </a:bodyPr>
          <a:lstStyle/>
          <a:p>
            <a:r>
              <a:rPr lang="en-US" sz="6700" b="1" dirty="0"/>
              <a:t>Ephesians 1:3-6 </a:t>
            </a:r>
            <a:r>
              <a:rPr lang="en-US" sz="4000" dirty="0"/>
              <a:t>(CSB)</a:t>
            </a:r>
            <a:endParaRPr lang="en-US" sz="7200" b="1" dirty="0"/>
          </a:p>
        </p:txBody>
      </p:sp>
      <p:pic>
        <p:nvPicPr>
          <p:cNvPr id="10" name="Picture 9" descr="A crown of thorns in a circle&#10;&#10;AI-generated content may be incorrect.">
            <a:extLst>
              <a:ext uri="{FF2B5EF4-FFF2-40B4-BE49-F238E27FC236}">
                <a16:creationId xmlns:a16="http://schemas.microsoft.com/office/drawing/2014/main" id="{456CA962-1194-D910-6ACA-28D0859FFEB3}"/>
              </a:ext>
            </a:extLst>
          </p:cNvPr>
          <p:cNvPicPr>
            <a:picLocks noChangeAspect="1"/>
          </p:cNvPicPr>
          <p:nvPr/>
        </p:nvPicPr>
        <p:blipFill>
          <a:blip r:embed="rId3">
            <a:extLst>
              <a:ext uri="{BEBA8EAE-BF5A-486C-A8C5-ECC9F3942E4B}">
                <a14:imgProps xmlns:a14="http://schemas.microsoft.com/office/drawing/2010/main">
                  <a14:imgLayer r:embed="rId4">
                    <a14:imgEffect>
                      <a14:saturation sat="0"/>
                    </a14:imgEffect>
                  </a14:imgLayer>
                </a14:imgProps>
              </a:ext>
            </a:extLst>
          </a:blip>
          <a:srcRect t="302" r="55403" b="-11"/>
          <a:stretch>
            <a:fillRect/>
          </a:stretch>
        </p:blipFill>
        <p:spPr>
          <a:xfrm>
            <a:off x="9121541" y="0"/>
            <a:ext cx="3067411" cy="6857990"/>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p:spPr>
      </p:pic>
      <p:pic>
        <p:nvPicPr>
          <p:cNvPr id="3" name="Picture 2">
            <a:extLst>
              <a:ext uri="{FF2B5EF4-FFF2-40B4-BE49-F238E27FC236}">
                <a16:creationId xmlns:a16="http://schemas.microsoft.com/office/drawing/2014/main" id="{0F6BDD33-85CB-CC0B-2DF2-4BDFBAF739AE}"/>
              </a:ext>
            </a:extLst>
          </p:cNvPr>
          <p:cNvPicPr>
            <a:picLocks noChangeAspect="1"/>
          </p:cNvPicPr>
          <p:nvPr/>
        </p:nvPicPr>
        <p:blipFill>
          <a:blip r:embed="rId5"/>
          <a:stretch>
            <a:fillRect/>
          </a:stretch>
        </p:blipFill>
        <p:spPr>
          <a:xfrm>
            <a:off x="0" y="1059555"/>
            <a:ext cx="2381372" cy="114306"/>
          </a:xfrm>
          <a:prstGeom prst="rect">
            <a:avLst/>
          </a:prstGeom>
        </p:spPr>
      </p:pic>
      <p:pic>
        <p:nvPicPr>
          <p:cNvPr id="5" name="Picture 4">
            <a:extLst>
              <a:ext uri="{FF2B5EF4-FFF2-40B4-BE49-F238E27FC236}">
                <a16:creationId xmlns:a16="http://schemas.microsoft.com/office/drawing/2014/main" id="{EA8B1A9F-4E78-3D03-AE46-9A75F8E6EBC0}"/>
              </a:ext>
            </a:extLst>
          </p:cNvPr>
          <p:cNvPicPr>
            <a:picLocks noChangeAspect="1"/>
          </p:cNvPicPr>
          <p:nvPr/>
        </p:nvPicPr>
        <p:blipFill>
          <a:blip r:embed="rId5"/>
          <a:stretch>
            <a:fillRect/>
          </a:stretch>
        </p:blipFill>
        <p:spPr>
          <a:xfrm>
            <a:off x="2276414" y="1059555"/>
            <a:ext cx="2381372" cy="114306"/>
          </a:xfrm>
          <a:prstGeom prst="rect">
            <a:avLst/>
          </a:prstGeom>
        </p:spPr>
      </p:pic>
      <p:pic>
        <p:nvPicPr>
          <p:cNvPr id="7" name="Picture 6">
            <a:extLst>
              <a:ext uri="{FF2B5EF4-FFF2-40B4-BE49-F238E27FC236}">
                <a16:creationId xmlns:a16="http://schemas.microsoft.com/office/drawing/2014/main" id="{E5B2F724-EFA1-AA79-725A-4B2B50C39913}"/>
              </a:ext>
            </a:extLst>
          </p:cNvPr>
          <p:cNvPicPr>
            <a:picLocks noChangeAspect="1"/>
          </p:cNvPicPr>
          <p:nvPr/>
        </p:nvPicPr>
        <p:blipFill>
          <a:blip r:embed="rId5"/>
          <a:stretch>
            <a:fillRect/>
          </a:stretch>
        </p:blipFill>
        <p:spPr>
          <a:xfrm>
            <a:off x="4657786" y="1059555"/>
            <a:ext cx="2381372" cy="114306"/>
          </a:xfrm>
          <a:prstGeom prst="rect">
            <a:avLst/>
          </a:prstGeom>
        </p:spPr>
      </p:pic>
      <p:pic>
        <p:nvPicPr>
          <p:cNvPr id="11" name="Picture 10">
            <a:extLst>
              <a:ext uri="{FF2B5EF4-FFF2-40B4-BE49-F238E27FC236}">
                <a16:creationId xmlns:a16="http://schemas.microsoft.com/office/drawing/2014/main" id="{09965A32-9E99-14C6-B1B4-38FEA5ABAC8E}"/>
              </a:ext>
            </a:extLst>
          </p:cNvPr>
          <p:cNvPicPr>
            <a:picLocks noChangeAspect="1"/>
          </p:cNvPicPr>
          <p:nvPr/>
        </p:nvPicPr>
        <p:blipFill>
          <a:blip r:embed="rId5"/>
          <a:srcRect t="-100000" r="24812" b="100000"/>
          <a:stretch>
            <a:fillRect/>
          </a:stretch>
        </p:blipFill>
        <p:spPr>
          <a:xfrm>
            <a:off x="7039158" y="945249"/>
            <a:ext cx="1790517" cy="114306"/>
          </a:xfrm>
          <a:prstGeom prst="rect">
            <a:avLst/>
          </a:prstGeom>
        </p:spPr>
      </p:pic>
      <p:pic>
        <p:nvPicPr>
          <p:cNvPr id="13" name="Picture 12">
            <a:extLst>
              <a:ext uri="{FF2B5EF4-FFF2-40B4-BE49-F238E27FC236}">
                <a16:creationId xmlns:a16="http://schemas.microsoft.com/office/drawing/2014/main" id="{19C6C2B6-EA36-2B96-0109-E26625A08019}"/>
              </a:ext>
            </a:extLst>
          </p:cNvPr>
          <p:cNvPicPr>
            <a:picLocks noChangeAspect="1"/>
          </p:cNvPicPr>
          <p:nvPr/>
        </p:nvPicPr>
        <p:blipFill>
          <a:blip r:embed="rId5"/>
          <a:stretch>
            <a:fillRect/>
          </a:stretch>
        </p:blipFill>
        <p:spPr>
          <a:xfrm>
            <a:off x="7039158" y="1059555"/>
            <a:ext cx="2381372" cy="114306"/>
          </a:xfrm>
          <a:prstGeom prst="rect">
            <a:avLst/>
          </a:prstGeom>
        </p:spPr>
      </p:pic>
      <p:sp>
        <p:nvSpPr>
          <p:cNvPr id="14" name="Rectangle 13">
            <a:extLst>
              <a:ext uri="{FF2B5EF4-FFF2-40B4-BE49-F238E27FC236}">
                <a16:creationId xmlns:a16="http://schemas.microsoft.com/office/drawing/2014/main" id="{527A0A76-9EC6-37A2-1336-7E9F8AA4DBCD}"/>
              </a:ext>
            </a:extLst>
          </p:cNvPr>
          <p:cNvSpPr/>
          <p:nvPr/>
        </p:nvSpPr>
        <p:spPr>
          <a:xfrm>
            <a:off x="771525" y="4314825"/>
            <a:ext cx="3733800" cy="266700"/>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ACC1AAB5-CB96-A64F-D19F-F2A8C004F784}"/>
              </a:ext>
            </a:extLst>
          </p:cNvPr>
          <p:cNvSpPr txBox="1"/>
          <p:nvPr/>
        </p:nvSpPr>
        <p:spPr>
          <a:xfrm>
            <a:off x="85816" y="1853795"/>
            <a:ext cx="9143939" cy="2985433"/>
          </a:xfrm>
          <a:prstGeom prst="rect">
            <a:avLst/>
          </a:prstGeom>
          <a:noFill/>
        </p:spPr>
        <p:txBody>
          <a:bodyPr wrap="square">
            <a:spAutoFit/>
          </a:bodyPr>
          <a:lstStyle/>
          <a:p>
            <a:pPr>
              <a:spcAft>
                <a:spcPts val="1200"/>
              </a:spcAft>
            </a:pPr>
            <a:r>
              <a:rPr lang="en-US" sz="4700" dirty="0"/>
              <a:t>Blessed is the God and Father of our Lord Jesus Christ, who has blessed us with every spiritual blessing in the heavens in Christ. </a:t>
            </a:r>
          </a:p>
        </p:txBody>
      </p:sp>
    </p:spTree>
    <p:extLst>
      <p:ext uri="{BB962C8B-B14F-4D97-AF65-F5344CB8AC3E}">
        <p14:creationId xmlns:p14="http://schemas.microsoft.com/office/powerpoint/2010/main" val="8866196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19D393-2E10-3261-BAD6-E68B59265CE6}"/>
            </a:ext>
          </a:extLst>
        </p:cNvPr>
        <p:cNvGrpSpPr/>
        <p:nvPr/>
      </p:nvGrpSpPr>
      <p:grpSpPr>
        <a:xfrm>
          <a:off x="0" y="0"/>
          <a:ext cx="0" cy="0"/>
          <a:chOff x="0" y="0"/>
          <a:chExt cx="0" cy="0"/>
        </a:xfrm>
      </p:grpSpPr>
      <p:sp>
        <p:nvSpPr>
          <p:cNvPr id="8" name="Title 7">
            <a:extLst>
              <a:ext uri="{FF2B5EF4-FFF2-40B4-BE49-F238E27FC236}">
                <a16:creationId xmlns:a16="http://schemas.microsoft.com/office/drawing/2014/main" id="{3B561D69-16E2-8635-6035-6276E644FA41}"/>
              </a:ext>
            </a:extLst>
          </p:cNvPr>
          <p:cNvSpPr>
            <a:spLocks noGrp="1"/>
          </p:cNvSpPr>
          <p:nvPr>
            <p:ph type="ctrTitle"/>
          </p:nvPr>
        </p:nvSpPr>
        <p:spPr>
          <a:xfrm>
            <a:off x="0" y="0"/>
            <a:ext cx="9420530" cy="1173861"/>
          </a:xfrm>
        </p:spPr>
        <p:txBody>
          <a:bodyPr anchor="b" anchorCtr="0">
            <a:normAutofit/>
          </a:bodyPr>
          <a:lstStyle/>
          <a:p>
            <a:r>
              <a:rPr lang="en-US" sz="6700" b="1" dirty="0"/>
              <a:t>Ephesians 1:3-6 </a:t>
            </a:r>
            <a:r>
              <a:rPr lang="en-US" sz="4000" dirty="0"/>
              <a:t>(CSB)</a:t>
            </a:r>
            <a:endParaRPr lang="en-US" sz="7200" b="1" dirty="0"/>
          </a:p>
        </p:txBody>
      </p:sp>
      <p:pic>
        <p:nvPicPr>
          <p:cNvPr id="10" name="Picture 9" descr="A crown of thorns in a circle&#10;&#10;AI-generated content may be incorrect.">
            <a:extLst>
              <a:ext uri="{FF2B5EF4-FFF2-40B4-BE49-F238E27FC236}">
                <a16:creationId xmlns:a16="http://schemas.microsoft.com/office/drawing/2014/main" id="{B31AC3AB-D346-8E23-5728-3741658D7DCB}"/>
              </a:ext>
            </a:extLst>
          </p:cNvPr>
          <p:cNvPicPr>
            <a:picLocks noChangeAspect="1"/>
          </p:cNvPicPr>
          <p:nvPr/>
        </p:nvPicPr>
        <p:blipFill>
          <a:blip r:embed="rId3">
            <a:extLst>
              <a:ext uri="{BEBA8EAE-BF5A-486C-A8C5-ECC9F3942E4B}">
                <a14:imgProps xmlns:a14="http://schemas.microsoft.com/office/drawing/2010/main">
                  <a14:imgLayer r:embed="rId4">
                    <a14:imgEffect>
                      <a14:saturation sat="0"/>
                    </a14:imgEffect>
                  </a14:imgLayer>
                </a14:imgProps>
              </a:ext>
            </a:extLst>
          </a:blip>
          <a:srcRect t="302" r="55403" b="-11"/>
          <a:stretch>
            <a:fillRect/>
          </a:stretch>
        </p:blipFill>
        <p:spPr>
          <a:xfrm>
            <a:off x="9121541" y="0"/>
            <a:ext cx="3067411" cy="6857990"/>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p:spPr>
      </p:pic>
      <p:pic>
        <p:nvPicPr>
          <p:cNvPr id="3" name="Picture 2">
            <a:extLst>
              <a:ext uri="{FF2B5EF4-FFF2-40B4-BE49-F238E27FC236}">
                <a16:creationId xmlns:a16="http://schemas.microsoft.com/office/drawing/2014/main" id="{1475D2B4-EEDE-CF44-7818-50111962F457}"/>
              </a:ext>
            </a:extLst>
          </p:cNvPr>
          <p:cNvPicPr>
            <a:picLocks noChangeAspect="1"/>
          </p:cNvPicPr>
          <p:nvPr/>
        </p:nvPicPr>
        <p:blipFill>
          <a:blip r:embed="rId5"/>
          <a:stretch>
            <a:fillRect/>
          </a:stretch>
        </p:blipFill>
        <p:spPr>
          <a:xfrm>
            <a:off x="0" y="1059555"/>
            <a:ext cx="2381372" cy="114306"/>
          </a:xfrm>
          <a:prstGeom prst="rect">
            <a:avLst/>
          </a:prstGeom>
        </p:spPr>
      </p:pic>
      <p:pic>
        <p:nvPicPr>
          <p:cNvPr id="5" name="Picture 4">
            <a:extLst>
              <a:ext uri="{FF2B5EF4-FFF2-40B4-BE49-F238E27FC236}">
                <a16:creationId xmlns:a16="http://schemas.microsoft.com/office/drawing/2014/main" id="{79F6A1D7-41BD-62E4-AE31-96C348E5BDB7}"/>
              </a:ext>
            </a:extLst>
          </p:cNvPr>
          <p:cNvPicPr>
            <a:picLocks noChangeAspect="1"/>
          </p:cNvPicPr>
          <p:nvPr/>
        </p:nvPicPr>
        <p:blipFill>
          <a:blip r:embed="rId5"/>
          <a:stretch>
            <a:fillRect/>
          </a:stretch>
        </p:blipFill>
        <p:spPr>
          <a:xfrm>
            <a:off x="2276414" y="1059555"/>
            <a:ext cx="2381372" cy="114306"/>
          </a:xfrm>
          <a:prstGeom prst="rect">
            <a:avLst/>
          </a:prstGeom>
        </p:spPr>
      </p:pic>
      <p:pic>
        <p:nvPicPr>
          <p:cNvPr id="7" name="Picture 6">
            <a:extLst>
              <a:ext uri="{FF2B5EF4-FFF2-40B4-BE49-F238E27FC236}">
                <a16:creationId xmlns:a16="http://schemas.microsoft.com/office/drawing/2014/main" id="{1AD95566-9072-F477-9F16-CB632C91A4AE}"/>
              </a:ext>
            </a:extLst>
          </p:cNvPr>
          <p:cNvPicPr>
            <a:picLocks noChangeAspect="1"/>
          </p:cNvPicPr>
          <p:nvPr/>
        </p:nvPicPr>
        <p:blipFill>
          <a:blip r:embed="rId5"/>
          <a:stretch>
            <a:fillRect/>
          </a:stretch>
        </p:blipFill>
        <p:spPr>
          <a:xfrm>
            <a:off x="4657786" y="1059555"/>
            <a:ext cx="2381372" cy="114306"/>
          </a:xfrm>
          <a:prstGeom prst="rect">
            <a:avLst/>
          </a:prstGeom>
        </p:spPr>
      </p:pic>
      <p:pic>
        <p:nvPicPr>
          <p:cNvPr id="11" name="Picture 10">
            <a:extLst>
              <a:ext uri="{FF2B5EF4-FFF2-40B4-BE49-F238E27FC236}">
                <a16:creationId xmlns:a16="http://schemas.microsoft.com/office/drawing/2014/main" id="{171EE529-7E8A-8D69-E3BD-2BF956A00ABB}"/>
              </a:ext>
            </a:extLst>
          </p:cNvPr>
          <p:cNvPicPr>
            <a:picLocks noChangeAspect="1"/>
          </p:cNvPicPr>
          <p:nvPr/>
        </p:nvPicPr>
        <p:blipFill>
          <a:blip r:embed="rId5"/>
          <a:srcRect t="-100000" r="24812" b="100000"/>
          <a:stretch>
            <a:fillRect/>
          </a:stretch>
        </p:blipFill>
        <p:spPr>
          <a:xfrm>
            <a:off x="7039158" y="945249"/>
            <a:ext cx="1790517" cy="114306"/>
          </a:xfrm>
          <a:prstGeom prst="rect">
            <a:avLst/>
          </a:prstGeom>
        </p:spPr>
      </p:pic>
      <p:pic>
        <p:nvPicPr>
          <p:cNvPr id="13" name="Picture 12">
            <a:extLst>
              <a:ext uri="{FF2B5EF4-FFF2-40B4-BE49-F238E27FC236}">
                <a16:creationId xmlns:a16="http://schemas.microsoft.com/office/drawing/2014/main" id="{DF9E7455-B3E9-E01F-27DB-15E90C97A251}"/>
              </a:ext>
            </a:extLst>
          </p:cNvPr>
          <p:cNvPicPr>
            <a:picLocks noChangeAspect="1"/>
          </p:cNvPicPr>
          <p:nvPr/>
        </p:nvPicPr>
        <p:blipFill>
          <a:blip r:embed="rId5"/>
          <a:stretch>
            <a:fillRect/>
          </a:stretch>
        </p:blipFill>
        <p:spPr>
          <a:xfrm>
            <a:off x="7039158" y="1059555"/>
            <a:ext cx="2381372" cy="114306"/>
          </a:xfrm>
          <a:prstGeom prst="rect">
            <a:avLst/>
          </a:prstGeom>
        </p:spPr>
      </p:pic>
      <p:sp>
        <p:nvSpPr>
          <p:cNvPr id="14" name="Rectangle 13">
            <a:extLst>
              <a:ext uri="{FF2B5EF4-FFF2-40B4-BE49-F238E27FC236}">
                <a16:creationId xmlns:a16="http://schemas.microsoft.com/office/drawing/2014/main" id="{8F40D837-BA23-7464-618F-33C7731DE85F}"/>
              </a:ext>
            </a:extLst>
          </p:cNvPr>
          <p:cNvSpPr/>
          <p:nvPr/>
        </p:nvSpPr>
        <p:spPr>
          <a:xfrm>
            <a:off x="771525" y="4314825"/>
            <a:ext cx="3733800" cy="266700"/>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257FA7AF-5668-8089-A6A5-7B1F290EC51E}"/>
              </a:ext>
            </a:extLst>
          </p:cNvPr>
          <p:cNvSpPr txBox="1"/>
          <p:nvPr/>
        </p:nvSpPr>
        <p:spPr>
          <a:xfrm>
            <a:off x="85816" y="1853795"/>
            <a:ext cx="9143939" cy="4431983"/>
          </a:xfrm>
          <a:prstGeom prst="rect">
            <a:avLst/>
          </a:prstGeom>
          <a:noFill/>
        </p:spPr>
        <p:txBody>
          <a:bodyPr wrap="square">
            <a:spAutoFit/>
          </a:bodyPr>
          <a:lstStyle/>
          <a:p>
            <a:pPr>
              <a:spcAft>
                <a:spcPts val="1200"/>
              </a:spcAft>
            </a:pPr>
            <a:r>
              <a:rPr lang="en-US" sz="4700" dirty="0"/>
              <a:t>For he chose us in him, before the foundation of the world, to be holy and blameless in love before him. He predestined us to be adopted as sons through Jesus Christ for himself, </a:t>
            </a:r>
          </a:p>
        </p:txBody>
      </p:sp>
    </p:spTree>
    <p:extLst>
      <p:ext uri="{BB962C8B-B14F-4D97-AF65-F5344CB8AC3E}">
        <p14:creationId xmlns:p14="http://schemas.microsoft.com/office/powerpoint/2010/main" val="32520871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566428-6BBF-8462-E195-C8E552817C0B}"/>
            </a:ext>
          </a:extLst>
        </p:cNvPr>
        <p:cNvGrpSpPr/>
        <p:nvPr/>
      </p:nvGrpSpPr>
      <p:grpSpPr>
        <a:xfrm>
          <a:off x="0" y="0"/>
          <a:ext cx="0" cy="0"/>
          <a:chOff x="0" y="0"/>
          <a:chExt cx="0" cy="0"/>
        </a:xfrm>
      </p:grpSpPr>
      <p:sp>
        <p:nvSpPr>
          <p:cNvPr id="8" name="Title 7">
            <a:extLst>
              <a:ext uri="{FF2B5EF4-FFF2-40B4-BE49-F238E27FC236}">
                <a16:creationId xmlns:a16="http://schemas.microsoft.com/office/drawing/2014/main" id="{712AA68E-3233-4DA7-4AD7-DBF6135F4DAA}"/>
              </a:ext>
            </a:extLst>
          </p:cNvPr>
          <p:cNvSpPr>
            <a:spLocks noGrp="1"/>
          </p:cNvSpPr>
          <p:nvPr>
            <p:ph type="ctrTitle"/>
          </p:nvPr>
        </p:nvSpPr>
        <p:spPr>
          <a:xfrm>
            <a:off x="0" y="0"/>
            <a:ext cx="9420530" cy="1173861"/>
          </a:xfrm>
        </p:spPr>
        <p:txBody>
          <a:bodyPr anchor="b" anchorCtr="0">
            <a:normAutofit/>
          </a:bodyPr>
          <a:lstStyle/>
          <a:p>
            <a:r>
              <a:rPr lang="en-US" sz="6700" b="1" dirty="0"/>
              <a:t>Ephesians 1:3-6 </a:t>
            </a:r>
            <a:r>
              <a:rPr lang="en-US" sz="4000" dirty="0"/>
              <a:t>(CSB)</a:t>
            </a:r>
            <a:endParaRPr lang="en-US" sz="7200" b="1" dirty="0"/>
          </a:p>
        </p:txBody>
      </p:sp>
      <p:pic>
        <p:nvPicPr>
          <p:cNvPr id="10" name="Picture 9" descr="A crown of thorns in a circle&#10;&#10;AI-generated content may be incorrect.">
            <a:extLst>
              <a:ext uri="{FF2B5EF4-FFF2-40B4-BE49-F238E27FC236}">
                <a16:creationId xmlns:a16="http://schemas.microsoft.com/office/drawing/2014/main" id="{17D5A964-54AA-EFD2-C9FA-111F4D6E959A}"/>
              </a:ext>
            </a:extLst>
          </p:cNvPr>
          <p:cNvPicPr>
            <a:picLocks noChangeAspect="1"/>
          </p:cNvPicPr>
          <p:nvPr/>
        </p:nvPicPr>
        <p:blipFill>
          <a:blip r:embed="rId3">
            <a:extLst>
              <a:ext uri="{BEBA8EAE-BF5A-486C-A8C5-ECC9F3942E4B}">
                <a14:imgProps xmlns:a14="http://schemas.microsoft.com/office/drawing/2010/main">
                  <a14:imgLayer r:embed="rId4">
                    <a14:imgEffect>
                      <a14:saturation sat="0"/>
                    </a14:imgEffect>
                  </a14:imgLayer>
                </a14:imgProps>
              </a:ext>
            </a:extLst>
          </a:blip>
          <a:srcRect t="302" r="55403" b="-11"/>
          <a:stretch>
            <a:fillRect/>
          </a:stretch>
        </p:blipFill>
        <p:spPr>
          <a:xfrm>
            <a:off x="9121541" y="0"/>
            <a:ext cx="3067411" cy="6857990"/>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p:spPr>
      </p:pic>
      <p:pic>
        <p:nvPicPr>
          <p:cNvPr id="3" name="Picture 2">
            <a:extLst>
              <a:ext uri="{FF2B5EF4-FFF2-40B4-BE49-F238E27FC236}">
                <a16:creationId xmlns:a16="http://schemas.microsoft.com/office/drawing/2014/main" id="{BE647F4F-2F48-909D-7A74-AD3743C0AD75}"/>
              </a:ext>
            </a:extLst>
          </p:cNvPr>
          <p:cNvPicPr>
            <a:picLocks noChangeAspect="1"/>
          </p:cNvPicPr>
          <p:nvPr/>
        </p:nvPicPr>
        <p:blipFill>
          <a:blip r:embed="rId5"/>
          <a:stretch>
            <a:fillRect/>
          </a:stretch>
        </p:blipFill>
        <p:spPr>
          <a:xfrm>
            <a:off x="0" y="1059555"/>
            <a:ext cx="2381372" cy="114306"/>
          </a:xfrm>
          <a:prstGeom prst="rect">
            <a:avLst/>
          </a:prstGeom>
        </p:spPr>
      </p:pic>
      <p:pic>
        <p:nvPicPr>
          <p:cNvPr id="5" name="Picture 4">
            <a:extLst>
              <a:ext uri="{FF2B5EF4-FFF2-40B4-BE49-F238E27FC236}">
                <a16:creationId xmlns:a16="http://schemas.microsoft.com/office/drawing/2014/main" id="{7ABFB874-89B7-C104-C59D-FCA128348CEA}"/>
              </a:ext>
            </a:extLst>
          </p:cNvPr>
          <p:cNvPicPr>
            <a:picLocks noChangeAspect="1"/>
          </p:cNvPicPr>
          <p:nvPr/>
        </p:nvPicPr>
        <p:blipFill>
          <a:blip r:embed="rId5"/>
          <a:stretch>
            <a:fillRect/>
          </a:stretch>
        </p:blipFill>
        <p:spPr>
          <a:xfrm>
            <a:off x="2276414" y="1059555"/>
            <a:ext cx="2381372" cy="114306"/>
          </a:xfrm>
          <a:prstGeom prst="rect">
            <a:avLst/>
          </a:prstGeom>
        </p:spPr>
      </p:pic>
      <p:pic>
        <p:nvPicPr>
          <p:cNvPr id="7" name="Picture 6">
            <a:extLst>
              <a:ext uri="{FF2B5EF4-FFF2-40B4-BE49-F238E27FC236}">
                <a16:creationId xmlns:a16="http://schemas.microsoft.com/office/drawing/2014/main" id="{625E96A1-2B78-84A1-A456-DE7FDB92F860}"/>
              </a:ext>
            </a:extLst>
          </p:cNvPr>
          <p:cNvPicPr>
            <a:picLocks noChangeAspect="1"/>
          </p:cNvPicPr>
          <p:nvPr/>
        </p:nvPicPr>
        <p:blipFill>
          <a:blip r:embed="rId5"/>
          <a:stretch>
            <a:fillRect/>
          </a:stretch>
        </p:blipFill>
        <p:spPr>
          <a:xfrm>
            <a:off x="4657786" y="1059555"/>
            <a:ext cx="2381372" cy="114306"/>
          </a:xfrm>
          <a:prstGeom prst="rect">
            <a:avLst/>
          </a:prstGeom>
        </p:spPr>
      </p:pic>
      <p:pic>
        <p:nvPicPr>
          <p:cNvPr id="11" name="Picture 10">
            <a:extLst>
              <a:ext uri="{FF2B5EF4-FFF2-40B4-BE49-F238E27FC236}">
                <a16:creationId xmlns:a16="http://schemas.microsoft.com/office/drawing/2014/main" id="{73F5305A-D78A-CA7C-5BD5-ED42A4C2C9FD}"/>
              </a:ext>
            </a:extLst>
          </p:cNvPr>
          <p:cNvPicPr>
            <a:picLocks noChangeAspect="1"/>
          </p:cNvPicPr>
          <p:nvPr/>
        </p:nvPicPr>
        <p:blipFill>
          <a:blip r:embed="rId5"/>
          <a:srcRect t="-100000" r="24812" b="100000"/>
          <a:stretch>
            <a:fillRect/>
          </a:stretch>
        </p:blipFill>
        <p:spPr>
          <a:xfrm>
            <a:off x="7039158" y="945249"/>
            <a:ext cx="1790517" cy="114306"/>
          </a:xfrm>
          <a:prstGeom prst="rect">
            <a:avLst/>
          </a:prstGeom>
        </p:spPr>
      </p:pic>
      <p:pic>
        <p:nvPicPr>
          <p:cNvPr id="13" name="Picture 12">
            <a:extLst>
              <a:ext uri="{FF2B5EF4-FFF2-40B4-BE49-F238E27FC236}">
                <a16:creationId xmlns:a16="http://schemas.microsoft.com/office/drawing/2014/main" id="{00B2CCA9-4FB7-04F6-B22A-D5B3FA97C519}"/>
              </a:ext>
            </a:extLst>
          </p:cNvPr>
          <p:cNvPicPr>
            <a:picLocks noChangeAspect="1"/>
          </p:cNvPicPr>
          <p:nvPr/>
        </p:nvPicPr>
        <p:blipFill>
          <a:blip r:embed="rId5"/>
          <a:stretch>
            <a:fillRect/>
          </a:stretch>
        </p:blipFill>
        <p:spPr>
          <a:xfrm>
            <a:off x="7039158" y="1059555"/>
            <a:ext cx="2381372" cy="114306"/>
          </a:xfrm>
          <a:prstGeom prst="rect">
            <a:avLst/>
          </a:prstGeom>
        </p:spPr>
      </p:pic>
      <p:sp>
        <p:nvSpPr>
          <p:cNvPr id="14" name="Rectangle 13">
            <a:extLst>
              <a:ext uri="{FF2B5EF4-FFF2-40B4-BE49-F238E27FC236}">
                <a16:creationId xmlns:a16="http://schemas.microsoft.com/office/drawing/2014/main" id="{C7270170-5462-365B-BF92-FD50764FEBD2}"/>
              </a:ext>
            </a:extLst>
          </p:cNvPr>
          <p:cNvSpPr/>
          <p:nvPr/>
        </p:nvSpPr>
        <p:spPr>
          <a:xfrm>
            <a:off x="771525" y="4314825"/>
            <a:ext cx="3733800" cy="266700"/>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A05EE9BC-3569-BE4A-E8FC-6978B3598796}"/>
              </a:ext>
            </a:extLst>
          </p:cNvPr>
          <p:cNvSpPr txBox="1"/>
          <p:nvPr/>
        </p:nvSpPr>
        <p:spPr>
          <a:xfrm>
            <a:off x="85816" y="1853795"/>
            <a:ext cx="9143939" cy="2985433"/>
          </a:xfrm>
          <a:prstGeom prst="rect">
            <a:avLst/>
          </a:prstGeom>
          <a:noFill/>
        </p:spPr>
        <p:txBody>
          <a:bodyPr wrap="square">
            <a:spAutoFit/>
          </a:bodyPr>
          <a:lstStyle/>
          <a:p>
            <a:pPr>
              <a:spcAft>
                <a:spcPts val="1200"/>
              </a:spcAft>
            </a:pPr>
            <a:r>
              <a:rPr lang="en-US" sz="4700" dirty="0"/>
              <a:t>according to the good pleasure of his will, to the praise of his glorious grace that he lavished on us in the Beloved One.</a:t>
            </a:r>
          </a:p>
        </p:txBody>
      </p:sp>
    </p:spTree>
    <p:extLst>
      <p:ext uri="{BB962C8B-B14F-4D97-AF65-F5344CB8AC3E}">
        <p14:creationId xmlns:p14="http://schemas.microsoft.com/office/powerpoint/2010/main" val="19896423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6B32EE2-2D9A-9740-5FB9-D440B5F9D400}"/>
            </a:ext>
          </a:extLst>
        </p:cNvPr>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342B0ED7-4834-445E-ECE5-41E36090D3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7">
            <a:extLst>
              <a:ext uri="{FF2B5EF4-FFF2-40B4-BE49-F238E27FC236}">
                <a16:creationId xmlns:a16="http://schemas.microsoft.com/office/drawing/2014/main" id="{30738DEF-D9D2-E6E9-0247-35E8F89EA24B}"/>
              </a:ext>
            </a:extLst>
          </p:cNvPr>
          <p:cNvSpPr>
            <a:spLocks noGrp="1"/>
          </p:cNvSpPr>
          <p:nvPr>
            <p:ph type="ctrTitle"/>
          </p:nvPr>
        </p:nvSpPr>
        <p:spPr>
          <a:xfrm>
            <a:off x="-1" y="640080"/>
            <a:ext cx="5419725" cy="3566160"/>
          </a:xfrm>
        </p:spPr>
        <p:txBody>
          <a:bodyPr anchor="b" anchorCtr="0">
            <a:normAutofit/>
          </a:bodyPr>
          <a:lstStyle/>
          <a:p>
            <a:pPr algn="l"/>
            <a:r>
              <a:rPr lang="en-US" sz="5400" b="1" dirty="0"/>
              <a:t>Sermon</a:t>
            </a:r>
            <a:br>
              <a:rPr lang="en-US" sz="5400" b="1" dirty="0"/>
            </a:br>
            <a:br>
              <a:rPr lang="en-US" sz="5400" b="1" dirty="0"/>
            </a:br>
            <a:r>
              <a:rPr lang="en-US" sz="5400" b="1" dirty="0"/>
              <a:t>Why We Praise</a:t>
            </a:r>
          </a:p>
        </p:txBody>
      </p:sp>
      <p:sp>
        <p:nvSpPr>
          <p:cNvPr id="17" name="sketchy line">
            <a:extLst>
              <a:ext uri="{FF2B5EF4-FFF2-40B4-BE49-F238E27FC236}">
                <a16:creationId xmlns:a16="http://schemas.microsoft.com/office/drawing/2014/main" id="{19F07EF0-9E0D-C407-BC7D-F251261921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0338" y="4409267"/>
            <a:ext cx="3474720" cy="18288"/>
          </a:xfrm>
          <a:custGeom>
            <a:avLst/>
            <a:gdLst>
              <a:gd name="csX0" fmla="*/ 0 w 3474720"/>
              <a:gd name="csY0" fmla="*/ 0 h 18288"/>
              <a:gd name="csX1" fmla="*/ 694944 w 3474720"/>
              <a:gd name="csY1" fmla="*/ 0 h 18288"/>
              <a:gd name="csX2" fmla="*/ 1355141 w 3474720"/>
              <a:gd name="csY2" fmla="*/ 0 h 18288"/>
              <a:gd name="csX3" fmla="*/ 2015338 w 3474720"/>
              <a:gd name="csY3" fmla="*/ 0 h 18288"/>
              <a:gd name="csX4" fmla="*/ 2779776 w 3474720"/>
              <a:gd name="csY4" fmla="*/ 0 h 18288"/>
              <a:gd name="csX5" fmla="*/ 3474720 w 3474720"/>
              <a:gd name="csY5" fmla="*/ 0 h 18288"/>
              <a:gd name="csX6" fmla="*/ 3474720 w 3474720"/>
              <a:gd name="csY6" fmla="*/ 18288 h 18288"/>
              <a:gd name="csX7" fmla="*/ 2779776 w 3474720"/>
              <a:gd name="csY7" fmla="*/ 18288 h 18288"/>
              <a:gd name="csX8" fmla="*/ 2189074 w 3474720"/>
              <a:gd name="csY8" fmla="*/ 18288 h 18288"/>
              <a:gd name="csX9" fmla="*/ 1528877 w 3474720"/>
              <a:gd name="csY9" fmla="*/ 18288 h 18288"/>
              <a:gd name="csX10" fmla="*/ 868680 w 3474720"/>
              <a:gd name="csY10" fmla="*/ 18288 h 18288"/>
              <a:gd name="csX11" fmla="*/ 0 w 3474720"/>
              <a:gd name="csY11" fmla="*/ 18288 h 18288"/>
              <a:gd name="csX12" fmla="*/ 0 w 3474720"/>
              <a:gd name="csY12"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Lst>
            <a:rect l="l" t="t" r="r" b="b"/>
            <a:pathLst>
              <a:path w="3474720" h="18288" fill="none" extrusionOk="0">
                <a:moveTo>
                  <a:pt x="0" y="0"/>
                </a:moveTo>
                <a:cubicBezTo>
                  <a:pt x="224454" y="-14544"/>
                  <a:pt x="495407" y="26540"/>
                  <a:pt x="694944" y="0"/>
                </a:cubicBezTo>
                <a:cubicBezTo>
                  <a:pt x="894481" y="-26540"/>
                  <a:pt x="1130063" y="24713"/>
                  <a:pt x="1355141" y="0"/>
                </a:cubicBezTo>
                <a:cubicBezTo>
                  <a:pt x="1580219" y="-24713"/>
                  <a:pt x="1820099" y="26695"/>
                  <a:pt x="2015338" y="0"/>
                </a:cubicBezTo>
                <a:cubicBezTo>
                  <a:pt x="2210577" y="-26695"/>
                  <a:pt x="2402045" y="165"/>
                  <a:pt x="2779776" y="0"/>
                </a:cubicBezTo>
                <a:cubicBezTo>
                  <a:pt x="3157507" y="-165"/>
                  <a:pt x="3286859" y="-15571"/>
                  <a:pt x="3474720" y="0"/>
                </a:cubicBezTo>
                <a:cubicBezTo>
                  <a:pt x="3474286" y="7551"/>
                  <a:pt x="3474253" y="9822"/>
                  <a:pt x="3474720" y="18288"/>
                </a:cubicBezTo>
                <a:cubicBezTo>
                  <a:pt x="3233904" y="29845"/>
                  <a:pt x="2945134" y="-5256"/>
                  <a:pt x="2779776" y="18288"/>
                </a:cubicBezTo>
                <a:cubicBezTo>
                  <a:pt x="2614418" y="41832"/>
                  <a:pt x="2339768" y="22709"/>
                  <a:pt x="2189074" y="18288"/>
                </a:cubicBezTo>
                <a:cubicBezTo>
                  <a:pt x="2038380" y="13867"/>
                  <a:pt x="1817434" y="-4947"/>
                  <a:pt x="1528877" y="18288"/>
                </a:cubicBezTo>
                <a:cubicBezTo>
                  <a:pt x="1240320" y="41523"/>
                  <a:pt x="1042447" y="37198"/>
                  <a:pt x="868680" y="18288"/>
                </a:cubicBezTo>
                <a:cubicBezTo>
                  <a:pt x="694913" y="-622"/>
                  <a:pt x="233232" y="44909"/>
                  <a:pt x="0" y="18288"/>
                </a:cubicBezTo>
                <a:cubicBezTo>
                  <a:pt x="60" y="11696"/>
                  <a:pt x="66" y="3758"/>
                  <a:pt x="0" y="0"/>
                </a:cubicBezTo>
                <a:close/>
              </a:path>
              <a:path w="3474720" h="18288" stroke="0" extrusionOk="0">
                <a:moveTo>
                  <a:pt x="0" y="0"/>
                </a:moveTo>
                <a:cubicBezTo>
                  <a:pt x="202328" y="-14716"/>
                  <a:pt x="332722" y="-11499"/>
                  <a:pt x="625450" y="0"/>
                </a:cubicBezTo>
                <a:cubicBezTo>
                  <a:pt x="918178" y="11499"/>
                  <a:pt x="1096688" y="5123"/>
                  <a:pt x="1389888" y="0"/>
                </a:cubicBezTo>
                <a:cubicBezTo>
                  <a:pt x="1683088" y="-5123"/>
                  <a:pt x="1835981" y="-14038"/>
                  <a:pt x="1980590" y="0"/>
                </a:cubicBezTo>
                <a:cubicBezTo>
                  <a:pt x="2125199" y="14038"/>
                  <a:pt x="2396099" y="-7203"/>
                  <a:pt x="2571293" y="0"/>
                </a:cubicBezTo>
                <a:cubicBezTo>
                  <a:pt x="2746487" y="7203"/>
                  <a:pt x="3041609" y="-12036"/>
                  <a:pt x="3474720" y="0"/>
                </a:cubicBezTo>
                <a:cubicBezTo>
                  <a:pt x="3474638" y="4406"/>
                  <a:pt x="3474631" y="9982"/>
                  <a:pt x="3474720" y="18288"/>
                </a:cubicBezTo>
                <a:cubicBezTo>
                  <a:pt x="3324873" y="21876"/>
                  <a:pt x="3136771" y="12587"/>
                  <a:pt x="2814523" y="18288"/>
                </a:cubicBezTo>
                <a:cubicBezTo>
                  <a:pt x="2492275" y="23989"/>
                  <a:pt x="2294402" y="47111"/>
                  <a:pt x="2154326" y="18288"/>
                </a:cubicBezTo>
                <a:cubicBezTo>
                  <a:pt x="2014250" y="-10535"/>
                  <a:pt x="1820317" y="33903"/>
                  <a:pt x="1494130" y="18288"/>
                </a:cubicBezTo>
                <a:cubicBezTo>
                  <a:pt x="1167943" y="2673"/>
                  <a:pt x="948432" y="14868"/>
                  <a:pt x="729691" y="18288"/>
                </a:cubicBezTo>
                <a:cubicBezTo>
                  <a:pt x="510950" y="21708"/>
                  <a:pt x="264032" y="24354"/>
                  <a:pt x="0" y="18288"/>
                </a:cubicBezTo>
                <a:cubicBezTo>
                  <a:pt x="189" y="14288"/>
                  <a:pt x="-703" y="3747"/>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descr="A crown of thorns in a circle&#10;&#10;AI-generated content may be incorrect.">
            <a:extLst>
              <a:ext uri="{FF2B5EF4-FFF2-40B4-BE49-F238E27FC236}">
                <a16:creationId xmlns:a16="http://schemas.microsoft.com/office/drawing/2014/main" id="{6C6DD9A2-CB7D-D956-3132-FF7D508D5E8C}"/>
              </a:ext>
            </a:extLst>
          </p:cNvPr>
          <p:cNvPicPr>
            <a:picLocks noChangeAspect="1"/>
          </p:cNvPicPr>
          <p:nvPr/>
        </p:nvPicPr>
        <p:blipFill>
          <a:blip r:embed="rId3">
            <a:extLst>
              <a:ext uri="{BEBA8EAE-BF5A-486C-A8C5-ECC9F3942E4B}">
                <a14:imgProps xmlns:a14="http://schemas.microsoft.com/office/drawing/2010/main">
                  <a14:imgLayer r:embed="rId4">
                    <a14:imgEffect>
                      <a14:saturation sat="0"/>
                    </a14:imgEffect>
                  </a14:imgLayer>
                </a14:imgProps>
              </a:ext>
            </a:extLst>
          </a:blip>
          <a:srcRect t="302" r="-11" b="-11"/>
          <a:stretch>
            <a:fillRect/>
          </a:stretch>
        </p:blipFill>
        <p:spPr>
          <a:xfrm>
            <a:off x="5311702" y="10"/>
            <a:ext cx="6878775" cy="6857990"/>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p:spPr>
      </p:pic>
      <p:sp>
        <p:nvSpPr>
          <p:cNvPr id="2" name="Title 7">
            <a:extLst>
              <a:ext uri="{FF2B5EF4-FFF2-40B4-BE49-F238E27FC236}">
                <a16:creationId xmlns:a16="http://schemas.microsoft.com/office/drawing/2014/main" id="{BD109FD3-7F10-AEE8-8F3E-7EAC5C92C614}"/>
              </a:ext>
            </a:extLst>
          </p:cNvPr>
          <p:cNvSpPr txBox="1">
            <a:spLocks/>
          </p:cNvSpPr>
          <p:nvPr/>
        </p:nvSpPr>
        <p:spPr>
          <a:xfrm>
            <a:off x="-1525" y="4701920"/>
            <a:ext cx="5419725" cy="830200"/>
          </a:xfrm>
          <a:prstGeom prst="rect">
            <a:avLst/>
          </a:prstGeom>
        </p:spPr>
        <p:txBody>
          <a:bodyPr vert="horz" lIns="91440" tIns="45720" rIns="91440" bIns="45720" rtlCol="0" anchor="b" anchorCtr="0">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4400" b="1" dirty="0"/>
              <a:t>Ephesians 1:3-6</a:t>
            </a:r>
          </a:p>
        </p:txBody>
      </p:sp>
    </p:spTree>
    <p:extLst>
      <p:ext uri="{BB962C8B-B14F-4D97-AF65-F5344CB8AC3E}">
        <p14:creationId xmlns:p14="http://schemas.microsoft.com/office/powerpoint/2010/main" val="18413859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A2C9540-62FF-E6ED-E71D-0BF405B33CC8}"/>
            </a:ext>
          </a:extLst>
        </p:cNvPr>
        <p:cNvGrpSpPr/>
        <p:nvPr/>
      </p:nvGrpSpPr>
      <p:grpSpPr>
        <a:xfrm>
          <a:off x="0" y="0"/>
          <a:ext cx="0" cy="0"/>
          <a:chOff x="0" y="0"/>
          <a:chExt cx="0" cy="0"/>
        </a:xfrm>
      </p:grpSpPr>
      <p:sp useBgFill="1">
        <p:nvSpPr>
          <p:cNvPr id="26" name="Rectangle 25">
            <a:extLst>
              <a:ext uri="{FF2B5EF4-FFF2-40B4-BE49-F238E27FC236}">
                <a16:creationId xmlns:a16="http://schemas.microsoft.com/office/drawing/2014/main" id="{362A433C-DCAC-A76C-EB1A-DE1D0D60E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sketchy line">
            <a:extLst>
              <a:ext uri="{FF2B5EF4-FFF2-40B4-BE49-F238E27FC236}">
                <a16:creationId xmlns:a16="http://schemas.microsoft.com/office/drawing/2014/main" id="{D429A1E5-2837-05DD-F7B8-16A1ACAC36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0338" y="4409267"/>
            <a:ext cx="3474720" cy="18288"/>
          </a:xfrm>
          <a:custGeom>
            <a:avLst/>
            <a:gdLst>
              <a:gd name="csX0" fmla="*/ 0 w 3474720"/>
              <a:gd name="csY0" fmla="*/ 0 h 18288"/>
              <a:gd name="csX1" fmla="*/ 694944 w 3474720"/>
              <a:gd name="csY1" fmla="*/ 0 h 18288"/>
              <a:gd name="csX2" fmla="*/ 1355141 w 3474720"/>
              <a:gd name="csY2" fmla="*/ 0 h 18288"/>
              <a:gd name="csX3" fmla="*/ 2015338 w 3474720"/>
              <a:gd name="csY3" fmla="*/ 0 h 18288"/>
              <a:gd name="csX4" fmla="*/ 2779776 w 3474720"/>
              <a:gd name="csY4" fmla="*/ 0 h 18288"/>
              <a:gd name="csX5" fmla="*/ 3474720 w 3474720"/>
              <a:gd name="csY5" fmla="*/ 0 h 18288"/>
              <a:gd name="csX6" fmla="*/ 3474720 w 3474720"/>
              <a:gd name="csY6" fmla="*/ 18288 h 18288"/>
              <a:gd name="csX7" fmla="*/ 2779776 w 3474720"/>
              <a:gd name="csY7" fmla="*/ 18288 h 18288"/>
              <a:gd name="csX8" fmla="*/ 2189074 w 3474720"/>
              <a:gd name="csY8" fmla="*/ 18288 h 18288"/>
              <a:gd name="csX9" fmla="*/ 1528877 w 3474720"/>
              <a:gd name="csY9" fmla="*/ 18288 h 18288"/>
              <a:gd name="csX10" fmla="*/ 868680 w 3474720"/>
              <a:gd name="csY10" fmla="*/ 18288 h 18288"/>
              <a:gd name="csX11" fmla="*/ 0 w 3474720"/>
              <a:gd name="csY11" fmla="*/ 18288 h 18288"/>
              <a:gd name="csX12" fmla="*/ 0 w 3474720"/>
              <a:gd name="csY12"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Lst>
            <a:rect l="l" t="t" r="r" b="b"/>
            <a:pathLst>
              <a:path w="3474720" h="18288" fill="none" extrusionOk="0">
                <a:moveTo>
                  <a:pt x="0" y="0"/>
                </a:moveTo>
                <a:cubicBezTo>
                  <a:pt x="224454" y="-14544"/>
                  <a:pt x="495407" y="26540"/>
                  <a:pt x="694944" y="0"/>
                </a:cubicBezTo>
                <a:cubicBezTo>
                  <a:pt x="894481" y="-26540"/>
                  <a:pt x="1130063" y="24713"/>
                  <a:pt x="1355141" y="0"/>
                </a:cubicBezTo>
                <a:cubicBezTo>
                  <a:pt x="1580219" y="-24713"/>
                  <a:pt x="1820099" y="26695"/>
                  <a:pt x="2015338" y="0"/>
                </a:cubicBezTo>
                <a:cubicBezTo>
                  <a:pt x="2210577" y="-26695"/>
                  <a:pt x="2402045" y="165"/>
                  <a:pt x="2779776" y="0"/>
                </a:cubicBezTo>
                <a:cubicBezTo>
                  <a:pt x="3157507" y="-165"/>
                  <a:pt x="3286859" y="-15571"/>
                  <a:pt x="3474720" y="0"/>
                </a:cubicBezTo>
                <a:cubicBezTo>
                  <a:pt x="3474286" y="7551"/>
                  <a:pt x="3474253" y="9822"/>
                  <a:pt x="3474720" y="18288"/>
                </a:cubicBezTo>
                <a:cubicBezTo>
                  <a:pt x="3233904" y="29845"/>
                  <a:pt x="2945134" y="-5256"/>
                  <a:pt x="2779776" y="18288"/>
                </a:cubicBezTo>
                <a:cubicBezTo>
                  <a:pt x="2614418" y="41832"/>
                  <a:pt x="2339768" y="22709"/>
                  <a:pt x="2189074" y="18288"/>
                </a:cubicBezTo>
                <a:cubicBezTo>
                  <a:pt x="2038380" y="13867"/>
                  <a:pt x="1817434" y="-4947"/>
                  <a:pt x="1528877" y="18288"/>
                </a:cubicBezTo>
                <a:cubicBezTo>
                  <a:pt x="1240320" y="41523"/>
                  <a:pt x="1042447" y="37198"/>
                  <a:pt x="868680" y="18288"/>
                </a:cubicBezTo>
                <a:cubicBezTo>
                  <a:pt x="694913" y="-622"/>
                  <a:pt x="233232" y="44909"/>
                  <a:pt x="0" y="18288"/>
                </a:cubicBezTo>
                <a:cubicBezTo>
                  <a:pt x="60" y="11696"/>
                  <a:pt x="66" y="3758"/>
                  <a:pt x="0" y="0"/>
                </a:cubicBezTo>
                <a:close/>
              </a:path>
              <a:path w="3474720" h="18288" stroke="0" extrusionOk="0">
                <a:moveTo>
                  <a:pt x="0" y="0"/>
                </a:moveTo>
                <a:cubicBezTo>
                  <a:pt x="202328" y="-14716"/>
                  <a:pt x="332722" y="-11499"/>
                  <a:pt x="625450" y="0"/>
                </a:cubicBezTo>
                <a:cubicBezTo>
                  <a:pt x="918178" y="11499"/>
                  <a:pt x="1096688" y="5123"/>
                  <a:pt x="1389888" y="0"/>
                </a:cubicBezTo>
                <a:cubicBezTo>
                  <a:pt x="1683088" y="-5123"/>
                  <a:pt x="1835981" y="-14038"/>
                  <a:pt x="1980590" y="0"/>
                </a:cubicBezTo>
                <a:cubicBezTo>
                  <a:pt x="2125199" y="14038"/>
                  <a:pt x="2396099" y="-7203"/>
                  <a:pt x="2571293" y="0"/>
                </a:cubicBezTo>
                <a:cubicBezTo>
                  <a:pt x="2746487" y="7203"/>
                  <a:pt x="3041609" y="-12036"/>
                  <a:pt x="3474720" y="0"/>
                </a:cubicBezTo>
                <a:cubicBezTo>
                  <a:pt x="3474638" y="4406"/>
                  <a:pt x="3474631" y="9982"/>
                  <a:pt x="3474720" y="18288"/>
                </a:cubicBezTo>
                <a:cubicBezTo>
                  <a:pt x="3324873" y="21876"/>
                  <a:pt x="3136771" y="12587"/>
                  <a:pt x="2814523" y="18288"/>
                </a:cubicBezTo>
                <a:cubicBezTo>
                  <a:pt x="2492275" y="23989"/>
                  <a:pt x="2294402" y="47111"/>
                  <a:pt x="2154326" y="18288"/>
                </a:cubicBezTo>
                <a:cubicBezTo>
                  <a:pt x="2014250" y="-10535"/>
                  <a:pt x="1820317" y="33903"/>
                  <a:pt x="1494130" y="18288"/>
                </a:cubicBezTo>
                <a:cubicBezTo>
                  <a:pt x="1167943" y="2673"/>
                  <a:pt x="948432" y="14868"/>
                  <a:pt x="729691" y="18288"/>
                </a:cubicBezTo>
                <a:cubicBezTo>
                  <a:pt x="510950" y="21708"/>
                  <a:pt x="264032" y="24354"/>
                  <a:pt x="0" y="18288"/>
                </a:cubicBezTo>
                <a:cubicBezTo>
                  <a:pt x="189" y="14288"/>
                  <a:pt x="-703" y="3747"/>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BB4C899E-D810-183A-A0EB-4DEFB8B842CD}"/>
              </a:ext>
            </a:extLst>
          </p:cNvPr>
          <p:cNvPicPr>
            <a:picLocks noChangeAspect="1"/>
          </p:cNvPicPr>
          <p:nvPr/>
        </p:nvPicPr>
        <p:blipFill>
          <a:blip r:embed="rId3"/>
          <a:stretch>
            <a:fillRect/>
          </a:stretch>
        </p:blipFill>
        <p:spPr>
          <a:xfrm>
            <a:off x="0" y="1747225"/>
            <a:ext cx="2381372" cy="114306"/>
          </a:xfrm>
          <a:prstGeom prst="rect">
            <a:avLst/>
          </a:prstGeom>
        </p:spPr>
      </p:pic>
      <p:pic>
        <p:nvPicPr>
          <p:cNvPr id="5" name="Picture 4">
            <a:extLst>
              <a:ext uri="{FF2B5EF4-FFF2-40B4-BE49-F238E27FC236}">
                <a16:creationId xmlns:a16="http://schemas.microsoft.com/office/drawing/2014/main" id="{31520A97-1D48-D664-3588-AC3D5B003404}"/>
              </a:ext>
            </a:extLst>
          </p:cNvPr>
          <p:cNvPicPr>
            <a:picLocks noChangeAspect="1"/>
          </p:cNvPicPr>
          <p:nvPr/>
        </p:nvPicPr>
        <p:blipFill>
          <a:blip r:embed="rId3"/>
          <a:stretch>
            <a:fillRect/>
          </a:stretch>
        </p:blipFill>
        <p:spPr>
          <a:xfrm>
            <a:off x="2381372" y="1746867"/>
            <a:ext cx="2381372" cy="114306"/>
          </a:xfrm>
          <a:prstGeom prst="rect">
            <a:avLst/>
          </a:prstGeom>
        </p:spPr>
      </p:pic>
      <p:pic>
        <p:nvPicPr>
          <p:cNvPr id="7" name="Picture 6">
            <a:extLst>
              <a:ext uri="{FF2B5EF4-FFF2-40B4-BE49-F238E27FC236}">
                <a16:creationId xmlns:a16="http://schemas.microsoft.com/office/drawing/2014/main" id="{BBA6FA89-E72D-AC3A-D642-1F4440671DFD}"/>
              </a:ext>
            </a:extLst>
          </p:cNvPr>
          <p:cNvPicPr>
            <a:picLocks noChangeAspect="1"/>
          </p:cNvPicPr>
          <p:nvPr/>
        </p:nvPicPr>
        <p:blipFill>
          <a:blip r:embed="rId3"/>
          <a:stretch>
            <a:fillRect/>
          </a:stretch>
        </p:blipFill>
        <p:spPr>
          <a:xfrm>
            <a:off x="4784788" y="1746867"/>
            <a:ext cx="2381372" cy="114306"/>
          </a:xfrm>
          <a:prstGeom prst="rect">
            <a:avLst/>
          </a:prstGeom>
        </p:spPr>
      </p:pic>
      <p:pic>
        <p:nvPicPr>
          <p:cNvPr id="11" name="Picture 10">
            <a:extLst>
              <a:ext uri="{FF2B5EF4-FFF2-40B4-BE49-F238E27FC236}">
                <a16:creationId xmlns:a16="http://schemas.microsoft.com/office/drawing/2014/main" id="{2030A887-F637-2532-E79F-01549CA90F88}"/>
              </a:ext>
            </a:extLst>
          </p:cNvPr>
          <p:cNvPicPr>
            <a:picLocks noChangeAspect="1"/>
          </p:cNvPicPr>
          <p:nvPr/>
        </p:nvPicPr>
        <p:blipFill>
          <a:blip r:embed="rId3"/>
          <a:srcRect t="-100000" r="24812" b="100000"/>
          <a:stretch>
            <a:fillRect/>
          </a:stretch>
        </p:blipFill>
        <p:spPr>
          <a:xfrm>
            <a:off x="7039158" y="945249"/>
            <a:ext cx="1790517" cy="114306"/>
          </a:xfrm>
          <a:prstGeom prst="rect">
            <a:avLst/>
          </a:prstGeom>
        </p:spPr>
      </p:pic>
      <p:pic>
        <p:nvPicPr>
          <p:cNvPr id="13" name="Picture 12">
            <a:extLst>
              <a:ext uri="{FF2B5EF4-FFF2-40B4-BE49-F238E27FC236}">
                <a16:creationId xmlns:a16="http://schemas.microsoft.com/office/drawing/2014/main" id="{CDA06A90-C92A-1AE8-FE88-13A1AB45652B}"/>
              </a:ext>
            </a:extLst>
          </p:cNvPr>
          <p:cNvPicPr>
            <a:picLocks noChangeAspect="1"/>
          </p:cNvPicPr>
          <p:nvPr/>
        </p:nvPicPr>
        <p:blipFill>
          <a:blip r:embed="rId3"/>
          <a:stretch>
            <a:fillRect/>
          </a:stretch>
        </p:blipFill>
        <p:spPr>
          <a:xfrm>
            <a:off x="7039158" y="1728579"/>
            <a:ext cx="2381372" cy="114306"/>
          </a:xfrm>
          <a:prstGeom prst="rect">
            <a:avLst/>
          </a:prstGeom>
        </p:spPr>
      </p:pic>
      <p:sp>
        <p:nvSpPr>
          <p:cNvPr id="14" name="Rectangle 13">
            <a:extLst>
              <a:ext uri="{FF2B5EF4-FFF2-40B4-BE49-F238E27FC236}">
                <a16:creationId xmlns:a16="http://schemas.microsoft.com/office/drawing/2014/main" id="{278C62B1-DC28-602C-F794-85CFFDFDC146}"/>
              </a:ext>
            </a:extLst>
          </p:cNvPr>
          <p:cNvSpPr/>
          <p:nvPr/>
        </p:nvSpPr>
        <p:spPr>
          <a:xfrm>
            <a:off x="771525" y="4314825"/>
            <a:ext cx="3733800" cy="266700"/>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descr="A crown of thorns in a circle&#10;&#10;AI-generated content may be incorrect.">
            <a:extLst>
              <a:ext uri="{FF2B5EF4-FFF2-40B4-BE49-F238E27FC236}">
                <a16:creationId xmlns:a16="http://schemas.microsoft.com/office/drawing/2014/main" id="{61316211-7BB5-12C5-F97E-D8DE2D01C247}"/>
              </a:ext>
            </a:extLst>
          </p:cNvPr>
          <p:cNvPicPr>
            <a:picLocks noChangeAspect="1"/>
          </p:cNvPicPr>
          <p:nvPr/>
        </p:nvPicPr>
        <p:blipFill>
          <a:blip r:embed="rId4">
            <a:extLst>
              <a:ext uri="{BEBA8EAE-BF5A-486C-A8C5-ECC9F3942E4B}">
                <a14:imgProps xmlns:a14="http://schemas.microsoft.com/office/drawing/2010/main">
                  <a14:imgLayer r:embed="rId5">
                    <a14:imgEffect>
                      <a14:saturation sat="0"/>
                    </a14:imgEffect>
                  </a14:imgLayer>
                </a14:imgProps>
              </a:ext>
            </a:extLst>
          </a:blip>
          <a:srcRect t="302" r="55403" b="-11"/>
          <a:stretch>
            <a:fillRect/>
          </a:stretch>
        </p:blipFill>
        <p:spPr>
          <a:xfrm>
            <a:off x="9121541" y="0"/>
            <a:ext cx="3067411" cy="6857990"/>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p:spPr>
      </p:pic>
      <p:sp>
        <p:nvSpPr>
          <p:cNvPr id="8" name="Title 7">
            <a:extLst>
              <a:ext uri="{FF2B5EF4-FFF2-40B4-BE49-F238E27FC236}">
                <a16:creationId xmlns:a16="http://schemas.microsoft.com/office/drawing/2014/main" id="{F15DB50D-3039-05E2-59A6-11D56E2311E8}"/>
              </a:ext>
            </a:extLst>
          </p:cNvPr>
          <p:cNvSpPr>
            <a:spLocks noGrp="1"/>
          </p:cNvSpPr>
          <p:nvPr>
            <p:ph type="ctrTitle"/>
          </p:nvPr>
        </p:nvSpPr>
        <p:spPr>
          <a:xfrm>
            <a:off x="-3048" y="-10"/>
            <a:ext cx="9575672" cy="1861541"/>
          </a:xfrm>
        </p:spPr>
        <p:txBody>
          <a:bodyPr anchor="b" anchorCtr="0">
            <a:normAutofit/>
          </a:bodyPr>
          <a:lstStyle/>
          <a:p>
            <a:r>
              <a:rPr lang="en-US" sz="7200" b="1" dirty="0"/>
              <a:t>Why We Praise</a:t>
            </a:r>
          </a:p>
        </p:txBody>
      </p:sp>
      <p:sp>
        <p:nvSpPr>
          <p:cNvPr id="9" name="TextBox 8">
            <a:extLst>
              <a:ext uri="{FF2B5EF4-FFF2-40B4-BE49-F238E27FC236}">
                <a16:creationId xmlns:a16="http://schemas.microsoft.com/office/drawing/2014/main" id="{189554EA-32F0-E331-9618-4573BCCF5B5A}"/>
              </a:ext>
            </a:extLst>
          </p:cNvPr>
          <p:cNvSpPr txBox="1"/>
          <p:nvPr/>
        </p:nvSpPr>
        <p:spPr>
          <a:xfrm>
            <a:off x="209732" y="1879461"/>
            <a:ext cx="8839017" cy="3416320"/>
          </a:xfrm>
          <a:prstGeom prst="rect">
            <a:avLst/>
          </a:prstGeom>
          <a:noFill/>
        </p:spPr>
        <p:txBody>
          <a:bodyPr wrap="square">
            <a:spAutoFit/>
          </a:bodyPr>
          <a:lstStyle/>
          <a:p>
            <a:r>
              <a:rPr lang="en-US" sz="3600" b="1" dirty="0">
                <a:latin typeface="Verdana Pro" panose="020B0604030504040204" pitchFamily="34" charset="0"/>
              </a:rPr>
              <a:t>1.  Praise God for the Cause of His blessings (Ephesians 1:3) </a:t>
            </a:r>
          </a:p>
          <a:p>
            <a:endParaRPr lang="en-US" sz="3600" dirty="0">
              <a:latin typeface="Verdana Pro" panose="020B0604030504040204" pitchFamily="34" charset="0"/>
            </a:endParaRPr>
          </a:p>
          <a:p>
            <a:r>
              <a:rPr lang="en-US" sz="3600" dirty="0">
                <a:latin typeface="Verdana Pro" panose="020B0604030504040204" pitchFamily="34" charset="0"/>
              </a:rPr>
              <a:t>2 Corinthians 5:17 </a:t>
            </a:r>
          </a:p>
          <a:p>
            <a:r>
              <a:rPr lang="en-US" sz="3600" dirty="0">
                <a:latin typeface="Verdana Pro" panose="020B0604030504040204" pitchFamily="34" charset="0"/>
              </a:rPr>
              <a:t>John 14:20 </a:t>
            </a:r>
          </a:p>
          <a:p>
            <a:r>
              <a:rPr lang="en-US" sz="3600" dirty="0">
                <a:latin typeface="Verdana Pro" panose="020B0604030504040204" pitchFamily="34" charset="0"/>
              </a:rPr>
              <a:t>2 Corinthians 5:21 </a:t>
            </a:r>
          </a:p>
        </p:txBody>
      </p:sp>
    </p:spTree>
    <p:extLst>
      <p:ext uri="{BB962C8B-B14F-4D97-AF65-F5344CB8AC3E}">
        <p14:creationId xmlns:p14="http://schemas.microsoft.com/office/powerpoint/2010/main" val="40973491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132F7FB-6565-0C29-8781-353B5DF30F72}"/>
            </a:ext>
          </a:extLst>
        </p:cNvPr>
        <p:cNvGrpSpPr/>
        <p:nvPr/>
      </p:nvGrpSpPr>
      <p:grpSpPr>
        <a:xfrm>
          <a:off x="0" y="0"/>
          <a:ext cx="0" cy="0"/>
          <a:chOff x="0" y="0"/>
          <a:chExt cx="0" cy="0"/>
        </a:xfrm>
      </p:grpSpPr>
      <p:sp useBgFill="1">
        <p:nvSpPr>
          <p:cNvPr id="26" name="Rectangle 25">
            <a:extLst>
              <a:ext uri="{FF2B5EF4-FFF2-40B4-BE49-F238E27FC236}">
                <a16:creationId xmlns:a16="http://schemas.microsoft.com/office/drawing/2014/main" id="{1F418535-D3DB-8838-C48B-308C727265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sketchy line">
            <a:extLst>
              <a:ext uri="{FF2B5EF4-FFF2-40B4-BE49-F238E27FC236}">
                <a16:creationId xmlns:a16="http://schemas.microsoft.com/office/drawing/2014/main" id="{36BEE13A-6471-016A-7E34-9C524EC535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0338" y="4409267"/>
            <a:ext cx="3474720" cy="18288"/>
          </a:xfrm>
          <a:custGeom>
            <a:avLst/>
            <a:gdLst>
              <a:gd name="csX0" fmla="*/ 0 w 3474720"/>
              <a:gd name="csY0" fmla="*/ 0 h 18288"/>
              <a:gd name="csX1" fmla="*/ 694944 w 3474720"/>
              <a:gd name="csY1" fmla="*/ 0 h 18288"/>
              <a:gd name="csX2" fmla="*/ 1355141 w 3474720"/>
              <a:gd name="csY2" fmla="*/ 0 h 18288"/>
              <a:gd name="csX3" fmla="*/ 2015338 w 3474720"/>
              <a:gd name="csY3" fmla="*/ 0 h 18288"/>
              <a:gd name="csX4" fmla="*/ 2779776 w 3474720"/>
              <a:gd name="csY4" fmla="*/ 0 h 18288"/>
              <a:gd name="csX5" fmla="*/ 3474720 w 3474720"/>
              <a:gd name="csY5" fmla="*/ 0 h 18288"/>
              <a:gd name="csX6" fmla="*/ 3474720 w 3474720"/>
              <a:gd name="csY6" fmla="*/ 18288 h 18288"/>
              <a:gd name="csX7" fmla="*/ 2779776 w 3474720"/>
              <a:gd name="csY7" fmla="*/ 18288 h 18288"/>
              <a:gd name="csX8" fmla="*/ 2189074 w 3474720"/>
              <a:gd name="csY8" fmla="*/ 18288 h 18288"/>
              <a:gd name="csX9" fmla="*/ 1528877 w 3474720"/>
              <a:gd name="csY9" fmla="*/ 18288 h 18288"/>
              <a:gd name="csX10" fmla="*/ 868680 w 3474720"/>
              <a:gd name="csY10" fmla="*/ 18288 h 18288"/>
              <a:gd name="csX11" fmla="*/ 0 w 3474720"/>
              <a:gd name="csY11" fmla="*/ 18288 h 18288"/>
              <a:gd name="csX12" fmla="*/ 0 w 3474720"/>
              <a:gd name="csY12"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Lst>
            <a:rect l="l" t="t" r="r" b="b"/>
            <a:pathLst>
              <a:path w="3474720" h="18288" fill="none" extrusionOk="0">
                <a:moveTo>
                  <a:pt x="0" y="0"/>
                </a:moveTo>
                <a:cubicBezTo>
                  <a:pt x="224454" y="-14544"/>
                  <a:pt x="495407" y="26540"/>
                  <a:pt x="694944" y="0"/>
                </a:cubicBezTo>
                <a:cubicBezTo>
                  <a:pt x="894481" y="-26540"/>
                  <a:pt x="1130063" y="24713"/>
                  <a:pt x="1355141" y="0"/>
                </a:cubicBezTo>
                <a:cubicBezTo>
                  <a:pt x="1580219" y="-24713"/>
                  <a:pt x="1820099" y="26695"/>
                  <a:pt x="2015338" y="0"/>
                </a:cubicBezTo>
                <a:cubicBezTo>
                  <a:pt x="2210577" y="-26695"/>
                  <a:pt x="2402045" y="165"/>
                  <a:pt x="2779776" y="0"/>
                </a:cubicBezTo>
                <a:cubicBezTo>
                  <a:pt x="3157507" y="-165"/>
                  <a:pt x="3286859" y="-15571"/>
                  <a:pt x="3474720" y="0"/>
                </a:cubicBezTo>
                <a:cubicBezTo>
                  <a:pt x="3474286" y="7551"/>
                  <a:pt x="3474253" y="9822"/>
                  <a:pt x="3474720" y="18288"/>
                </a:cubicBezTo>
                <a:cubicBezTo>
                  <a:pt x="3233904" y="29845"/>
                  <a:pt x="2945134" y="-5256"/>
                  <a:pt x="2779776" y="18288"/>
                </a:cubicBezTo>
                <a:cubicBezTo>
                  <a:pt x="2614418" y="41832"/>
                  <a:pt x="2339768" y="22709"/>
                  <a:pt x="2189074" y="18288"/>
                </a:cubicBezTo>
                <a:cubicBezTo>
                  <a:pt x="2038380" y="13867"/>
                  <a:pt x="1817434" y="-4947"/>
                  <a:pt x="1528877" y="18288"/>
                </a:cubicBezTo>
                <a:cubicBezTo>
                  <a:pt x="1240320" y="41523"/>
                  <a:pt x="1042447" y="37198"/>
                  <a:pt x="868680" y="18288"/>
                </a:cubicBezTo>
                <a:cubicBezTo>
                  <a:pt x="694913" y="-622"/>
                  <a:pt x="233232" y="44909"/>
                  <a:pt x="0" y="18288"/>
                </a:cubicBezTo>
                <a:cubicBezTo>
                  <a:pt x="60" y="11696"/>
                  <a:pt x="66" y="3758"/>
                  <a:pt x="0" y="0"/>
                </a:cubicBezTo>
                <a:close/>
              </a:path>
              <a:path w="3474720" h="18288" stroke="0" extrusionOk="0">
                <a:moveTo>
                  <a:pt x="0" y="0"/>
                </a:moveTo>
                <a:cubicBezTo>
                  <a:pt x="202328" y="-14716"/>
                  <a:pt x="332722" y="-11499"/>
                  <a:pt x="625450" y="0"/>
                </a:cubicBezTo>
                <a:cubicBezTo>
                  <a:pt x="918178" y="11499"/>
                  <a:pt x="1096688" y="5123"/>
                  <a:pt x="1389888" y="0"/>
                </a:cubicBezTo>
                <a:cubicBezTo>
                  <a:pt x="1683088" y="-5123"/>
                  <a:pt x="1835981" y="-14038"/>
                  <a:pt x="1980590" y="0"/>
                </a:cubicBezTo>
                <a:cubicBezTo>
                  <a:pt x="2125199" y="14038"/>
                  <a:pt x="2396099" y="-7203"/>
                  <a:pt x="2571293" y="0"/>
                </a:cubicBezTo>
                <a:cubicBezTo>
                  <a:pt x="2746487" y="7203"/>
                  <a:pt x="3041609" y="-12036"/>
                  <a:pt x="3474720" y="0"/>
                </a:cubicBezTo>
                <a:cubicBezTo>
                  <a:pt x="3474638" y="4406"/>
                  <a:pt x="3474631" y="9982"/>
                  <a:pt x="3474720" y="18288"/>
                </a:cubicBezTo>
                <a:cubicBezTo>
                  <a:pt x="3324873" y="21876"/>
                  <a:pt x="3136771" y="12587"/>
                  <a:pt x="2814523" y="18288"/>
                </a:cubicBezTo>
                <a:cubicBezTo>
                  <a:pt x="2492275" y="23989"/>
                  <a:pt x="2294402" y="47111"/>
                  <a:pt x="2154326" y="18288"/>
                </a:cubicBezTo>
                <a:cubicBezTo>
                  <a:pt x="2014250" y="-10535"/>
                  <a:pt x="1820317" y="33903"/>
                  <a:pt x="1494130" y="18288"/>
                </a:cubicBezTo>
                <a:cubicBezTo>
                  <a:pt x="1167943" y="2673"/>
                  <a:pt x="948432" y="14868"/>
                  <a:pt x="729691" y="18288"/>
                </a:cubicBezTo>
                <a:cubicBezTo>
                  <a:pt x="510950" y="21708"/>
                  <a:pt x="264032" y="24354"/>
                  <a:pt x="0" y="18288"/>
                </a:cubicBezTo>
                <a:cubicBezTo>
                  <a:pt x="189" y="14288"/>
                  <a:pt x="-703" y="3747"/>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A3C3690D-E576-B2A5-9A14-F9740BA6FDF9}"/>
              </a:ext>
            </a:extLst>
          </p:cNvPr>
          <p:cNvPicPr>
            <a:picLocks noChangeAspect="1"/>
          </p:cNvPicPr>
          <p:nvPr/>
        </p:nvPicPr>
        <p:blipFill>
          <a:blip r:embed="rId3"/>
          <a:stretch>
            <a:fillRect/>
          </a:stretch>
        </p:blipFill>
        <p:spPr>
          <a:xfrm>
            <a:off x="0" y="1747225"/>
            <a:ext cx="2381372" cy="114306"/>
          </a:xfrm>
          <a:prstGeom prst="rect">
            <a:avLst/>
          </a:prstGeom>
        </p:spPr>
      </p:pic>
      <p:pic>
        <p:nvPicPr>
          <p:cNvPr id="5" name="Picture 4">
            <a:extLst>
              <a:ext uri="{FF2B5EF4-FFF2-40B4-BE49-F238E27FC236}">
                <a16:creationId xmlns:a16="http://schemas.microsoft.com/office/drawing/2014/main" id="{98B0EDB0-1536-2748-A5EE-87E808C22C2C}"/>
              </a:ext>
            </a:extLst>
          </p:cNvPr>
          <p:cNvPicPr>
            <a:picLocks noChangeAspect="1"/>
          </p:cNvPicPr>
          <p:nvPr/>
        </p:nvPicPr>
        <p:blipFill>
          <a:blip r:embed="rId3"/>
          <a:stretch>
            <a:fillRect/>
          </a:stretch>
        </p:blipFill>
        <p:spPr>
          <a:xfrm>
            <a:off x="2381372" y="1746867"/>
            <a:ext cx="2381372" cy="114306"/>
          </a:xfrm>
          <a:prstGeom prst="rect">
            <a:avLst/>
          </a:prstGeom>
        </p:spPr>
      </p:pic>
      <p:pic>
        <p:nvPicPr>
          <p:cNvPr id="7" name="Picture 6">
            <a:extLst>
              <a:ext uri="{FF2B5EF4-FFF2-40B4-BE49-F238E27FC236}">
                <a16:creationId xmlns:a16="http://schemas.microsoft.com/office/drawing/2014/main" id="{F8FD21F6-550D-C377-D870-1CB4CAD55208}"/>
              </a:ext>
            </a:extLst>
          </p:cNvPr>
          <p:cNvPicPr>
            <a:picLocks noChangeAspect="1"/>
          </p:cNvPicPr>
          <p:nvPr/>
        </p:nvPicPr>
        <p:blipFill>
          <a:blip r:embed="rId3"/>
          <a:stretch>
            <a:fillRect/>
          </a:stretch>
        </p:blipFill>
        <p:spPr>
          <a:xfrm>
            <a:off x="4784788" y="1746867"/>
            <a:ext cx="2381372" cy="114306"/>
          </a:xfrm>
          <a:prstGeom prst="rect">
            <a:avLst/>
          </a:prstGeom>
        </p:spPr>
      </p:pic>
      <p:pic>
        <p:nvPicPr>
          <p:cNvPr id="11" name="Picture 10">
            <a:extLst>
              <a:ext uri="{FF2B5EF4-FFF2-40B4-BE49-F238E27FC236}">
                <a16:creationId xmlns:a16="http://schemas.microsoft.com/office/drawing/2014/main" id="{875A5683-4629-DE13-D287-D83EB4878DFF}"/>
              </a:ext>
            </a:extLst>
          </p:cNvPr>
          <p:cNvPicPr>
            <a:picLocks noChangeAspect="1"/>
          </p:cNvPicPr>
          <p:nvPr/>
        </p:nvPicPr>
        <p:blipFill>
          <a:blip r:embed="rId3"/>
          <a:srcRect t="-100000" r="24812" b="100000"/>
          <a:stretch>
            <a:fillRect/>
          </a:stretch>
        </p:blipFill>
        <p:spPr>
          <a:xfrm>
            <a:off x="7039158" y="945249"/>
            <a:ext cx="1790517" cy="114306"/>
          </a:xfrm>
          <a:prstGeom prst="rect">
            <a:avLst/>
          </a:prstGeom>
        </p:spPr>
      </p:pic>
      <p:pic>
        <p:nvPicPr>
          <p:cNvPr id="13" name="Picture 12">
            <a:extLst>
              <a:ext uri="{FF2B5EF4-FFF2-40B4-BE49-F238E27FC236}">
                <a16:creationId xmlns:a16="http://schemas.microsoft.com/office/drawing/2014/main" id="{B0CB21F2-EC40-7FE9-A5E2-5FB77D7423C2}"/>
              </a:ext>
            </a:extLst>
          </p:cNvPr>
          <p:cNvPicPr>
            <a:picLocks noChangeAspect="1"/>
          </p:cNvPicPr>
          <p:nvPr/>
        </p:nvPicPr>
        <p:blipFill>
          <a:blip r:embed="rId3"/>
          <a:stretch>
            <a:fillRect/>
          </a:stretch>
        </p:blipFill>
        <p:spPr>
          <a:xfrm>
            <a:off x="7039158" y="1728579"/>
            <a:ext cx="2381372" cy="114306"/>
          </a:xfrm>
          <a:prstGeom prst="rect">
            <a:avLst/>
          </a:prstGeom>
        </p:spPr>
      </p:pic>
      <p:sp>
        <p:nvSpPr>
          <p:cNvPr id="14" name="Rectangle 13">
            <a:extLst>
              <a:ext uri="{FF2B5EF4-FFF2-40B4-BE49-F238E27FC236}">
                <a16:creationId xmlns:a16="http://schemas.microsoft.com/office/drawing/2014/main" id="{032CFD9C-A831-300F-333F-5A4C3998A50B}"/>
              </a:ext>
            </a:extLst>
          </p:cNvPr>
          <p:cNvSpPr/>
          <p:nvPr/>
        </p:nvSpPr>
        <p:spPr>
          <a:xfrm>
            <a:off x="771525" y="4314825"/>
            <a:ext cx="3733800" cy="266700"/>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descr="A crown of thorns in a circle&#10;&#10;AI-generated content may be incorrect.">
            <a:extLst>
              <a:ext uri="{FF2B5EF4-FFF2-40B4-BE49-F238E27FC236}">
                <a16:creationId xmlns:a16="http://schemas.microsoft.com/office/drawing/2014/main" id="{76862B4A-F8B4-8C78-6E40-96EE23986010}"/>
              </a:ext>
            </a:extLst>
          </p:cNvPr>
          <p:cNvPicPr>
            <a:picLocks noChangeAspect="1"/>
          </p:cNvPicPr>
          <p:nvPr/>
        </p:nvPicPr>
        <p:blipFill>
          <a:blip r:embed="rId4">
            <a:extLst>
              <a:ext uri="{BEBA8EAE-BF5A-486C-A8C5-ECC9F3942E4B}">
                <a14:imgProps xmlns:a14="http://schemas.microsoft.com/office/drawing/2010/main">
                  <a14:imgLayer r:embed="rId5">
                    <a14:imgEffect>
                      <a14:saturation sat="0"/>
                    </a14:imgEffect>
                  </a14:imgLayer>
                </a14:imgProps>
              </a:ext>
            </a:extLst>
          </a:blip>
          <a:srcRect t="302" r="55403" b="-11"/>
          <a:stretch>
            <a:fillRect/>
          </a:stretch>
        </p:blipFill>
        <p:spPr>
          <a:xfrm>
            <a:off x="9121541" y="0"/>
            <a:ext cx="3067411" cy="6857990"/>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p:spPr>
      </p:pic>
      <p:sp>
        <p:nvSpPr>
          <p:cNvPr id="8" name="Title 7">
            <a:extLst>
              <a:ext uri="{FF2B5EF4-FFF2-40B4-BE49-F238E27FC236}">
                <a16:creationId xmlns:a16="http://schemas.microsoft.com/office/drawing/2014/main" id="{A853DF28-9FAC-6C9B-DA46-4F6839986239}"/>
              </a:ext>
            </a:extLst>
          </p:cNvPr>
          <p:cNvSpPr>
            <a:spLocks noGrp="1"/>
          </p:cNvSpPr>
          <p:nvPr>
            <p:ph type="ctrTitle"/>
          </p:nvPr>
        </p:nvSpPr>
        <p:spPr>
          <a:xfrm>
            <a:off x="-3048" y="-10"/>
            <a:ext cx="9575672" cy="1861541"/>
          </a:xfrm>
        </p:spPr>
        <p:txBody>
          <a:bodyPr anchor="b" anchorCtr="0">
            <a:normAutofit/>
          </a:bodyPr>
          <a:lstStyle/>
          <a:p>
            <a:r>
              <a:rPr lang="en-US" sz="7200" b="1" dirty="0"/>
              <a:t>Why We Praise</a:t>
            </a:r>
          </a:p>
        </p:txBody>
      </p:sp>
      <p:sp>
        <p:nvSpPr>
          <p:cNvPr id="9" name="TextBox 8">
            <a:extLst>
              <a:ext uri="{FF2B5EF4-FFF2-40B4-BE49-F238E27FC236}">
                <a16:creationId xmlns:a16="http://schemas.microsoft.com/office/drawing/2014/main" id="{3C76C1CB-4DD5-6B84-8F9C-9FDE63634B72}"/>
              </a:ext>
            </a:extLst>
          </p:cNvPr>
          <p:cNvSpPr txBox="1"/>
          <p:nvPr/>
        </p:nvSpPr>
        <p:spPr>
          <a:xfrm>
            <a:off x="209732" y="1879461"/>
            <a:ext cx="8839017" cy="3970318"/>
          </a:xfrm>
          <a:prstGeom prst="rect">
            <a:avLst/>
          </a:prstGeom>
          <a:noFill/>
        </p:spPr>
        <p:txBody>
          <a:bodyPr wrap="square">
            <a:spAutoFit/>
          </a:bodyPr>
          <a:lstStyle/>
          <a:p>
            <a:r>
              <a:rPr lang="en-US" sz="3600" b="1" dirty="0">
                <a:latin typeface="Verdana Pro" panose="020B0604030504040204" pitchFamily="34" charset="0"/>
              </a:rPr>
              <a:t>2. Praise God for blessing of Condition (Ephesians 1:4) </a:t>
            </a:r>
          </a:p>
          <a:p>
            <a:endParaRPr lang="en-US" sz="3600" dirty="0">
              <a:latin typeface="Verdana Pro" panose="020B0604030504040204" pitchFamily="34" charset="0"/>
            </a:endParaRPr>
          </a:p>
          <a:p>
            <a:r>
              <a:rPr lang="en-US" sz="3600" dirty="0">
                <a:latin typeface="Verdana Pro" panose="020B0604030504040204" pitchFamily="34" charset="0"/>
              </a:rPr>
              <a:t>Romans 8:1 </a:t>
            </a:r>
          </a:p>
          <a:p>
            <a:r>
              <a:rPr lang="en-US" sz="3600" dirty="0">
                <a:latin typeface="Verdana Pro" panose="020B0604030504040204" pitchFamily="34" charset="0"/>
              </a:rPr>
              <a:t>Colossians 1:22 </a:t>
            </a:r>
          </a:p>
          <a:p>
            <a:r>
              <a:rPr lang="en-US" sz="3600" dirty="0">
                <a:latin typeface="Verdana Pro" panose="020B0604030504040204" pitchFamily="34" charset="0"/>
              </a:rPr>
              <a:t>Jude 24 </a:t>
            </a:r>
          </a:p>
          <a:p>
            <a:endParaRPr lang="en-US" sz="3600" dirty="0">
              <a:latin typeface="Verdana Pro" panose="020B0604030504040204" pitchFamily="34" charset="0"/>
            </a:endParaRPr>
          </a:p>
        </p:txBody>
      </p:sp>
    </p:spTree>
    <p:extLst>
      <p:ext uri="{BB962C8B-B14F-4D97-AF65-F5344CB8AC3E}">
        <p14:creationId xmlns:p14="http://schemas.microsoft.com/office/powerpoint/2010/main" val="39989871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078C80B-9065-E730-767B-10112548FCB6}"/>
            </a:ext>
          </a:extLst>
        </p:cNvPr>
        <p:cNvGrpSpPr/>
        <p:nvPr/>
      </p:nvGrpSpPr>
      <p:grpSpPr>
        <a:xfrm>
          <a:off x="0" y="0"/>
          <a:ext cx="0" cy="0"/>
          <a:chOff x="0" y="0"/>
          <a:chExt cx="0" cy="0"/>
        </a:xfrm>
      </p:grpSpPr>
      <p:sp useBgFill="1">
        <p:nvSpPr>
          <p:cNvPr id="26" name="Rectangle 25">
            <a:extLst>
              <a:ext uri="{FF2B5EF4-FFF2-40B4-BE49-F238E27FC236}">
                <a16:creationId xmlns:a16="http://schemas.microsoft.com/office/drawing/2014/main" id="{A7A36ECF-F6EC-246C-D9E7-92D00D6E97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sketchy line">
            <a:extLst>
              <a:ext uri="{FF2B5EF4-FFF2-40B4-BE49-F238E27FC236}">
                <a16:creationId xmlns:a16="http://schemas.microsoft.com/office/drawing/2014/main" id="{86C6DE92-EE7E-4FC4-C7E2-66DC5085C9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0338" y="4409267"/>
            <a:ext cx="3474720" cy="18288"/>
          </a:xfrm>
          <a:custGeom>
            <a:avLst/>
            <a:gdLst>
              <a:gd name="csX0" fmla="*/ 0 w 3474720"/>
              <a:gd name="csY0" fmla="*/ 0 h 18288"/>
              <a:gd name="csX1" fmla="*/ 694944 w 3474720"/>
              <a:gd name="csY1" fmla="*/ 0 h 18288"/>
              <a:gd name="csX2" fmla="*/ 1355141 w 3474720"/>
              <a:gd name="csY2" fmla="*/ 0 h 18288"/>
              <a:gd name="csX3" fmla="*/ 2015338 w 3474720"/>
              <a:gd name="csY3" fmla="*/ 0 h 18288"/>
              <a:gd name="csX4" fmla="*/ 2779776 w 3474720"/>
              <a:gd name="csY4" fmla="*/ 0 h 18288"/>
              <a:gd name="csX5" fmla="*/ 3474720 w 3474720"/>
              <a:gd name="csY5" fmla="*/ 0 h 18288"/>
              <a:gd name="csX6" fmla="*/ 3474720 w 3474720"/>
              <a:gd name="csY6" fmla="*/ 18288 h 18288"/>
              <a:gd name="csX7" fmla="*/ 2779776 w 3474720"/>
              <a:gd name="csY7" fmla="*/ 18288 h 18288"/>
              <a:gd name="csX8" fmla="*/ 2189074 w 3474720"/>
              <a:gd name="csY8" fmla="*/ 18288 h 18288"/>
              <a:gd name="csX9" fmla="*/ 1528877 w 3474720"/>
              <a:gd name="csY9" fmla="*/ 18288 h 18288"/>
              <a:gd name="csX10" fmla="*/ 868680 w 3474720"/>
              <a:gd name="csY10" fmla="*/ 18288 h 18288"/>
              <a:gd name="csX11" fmla="*/ 0 w 3474720"/>
              <a:gd name="csY11" fmla="*/ 18288 h 18288"/>
              <a:gd name="csX12" fmla="*/ 0 w 3474720"/>
              <a:gd name="csY12"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Lst>
            <a:rect l="l" t="t" r="r" b="b"/>
            <a:pathLst>
              <a:path w="3474720" h="18288" fill="none" extrusionOk="0">
                <a:moveTo>
                  <a:pt x="0" y="0"/>
                </a:moveTo>
                <a:cubicBezTo>
                  <a:pt x="224454" y="-14544"/>
                  <a:pt x="495407" y="26540"/>
                  <a:pt x="694944" y="0"/>
                </a:cubicBezTo>
                <a:cubicBezTo>
                  <a:pt x="894481" y="-26540"/>
                  <a:pt x="1130063" y="24713"/>
                  <a:pt x="1355141" y="0"/>
                </a:cubicBezTo>
                <a:cubicBezTo>
                  <a:pt x="1580219" y="-24713"/>
                  <a:pt x="1820099" y="26695"/>
                  <a:pt x="2015338" y="0"/>
                </a:cubicBezTo>
                <a:cubicBezTo>
                  <a:pt x="2210577" y="-26695"/>
                  <a:pt x="2402045" y="165"/>
                  <a:pt x="2779776" y="0"/>
                </a:cubicBezTo>
                <a:cubicBezTo>
                  <a:pt x="3157507" y="-165"/>
                  <a:pt x="3286859" y="-15571"/>
                  <a:pt x="3474720" y="0"/>
                </a:cubicBezTo>
                <a:cubicBezTo>
                  <a:pt x="3474286" y="7551"/>
                  <a:pt x="3474253" y="9822"/>
                  <a:pt x="3474720" y="18288"/>
                </a:cubicBezTo>
                <a:cubicBezTo>
                  <a:pt x="3233904" y="29845"/>
                  <a:pt x="2945134" y="-5256"/>
                  <a:pt x="2779776" y="18288"/>
                </a:cubicBezTo>
                <a:cubicBezTo>
                  <a:pt x="2614418" y="41832"/>
                  <a:pt x="2339768" y="22709"/>
                  <a:pt x="2189074" y="18288"/>
                </a:cubicBezTo>
                <a:cubicBezTo>
                  <a:pt x="2038380" y="13867"/>
                  <a:pt x="1817434" y="-4947"/>
                  <a:pt x="1528877" y="18288"/>
                </a:cubicBezTo>
                <a:cubicBezTo>
                  <a:pt x="1240320" y="41523"/>
                  <a:pt x="1042447" y="37198"/>
                  <a:pt x="868680" y="18288"/>
                </a:cubicBezTo>
                <a:cubicBezTo>
                  <a:pt x="694913" y="-622"/>
                  <a:pt x="233232" y="44909"/>
                  <a:pt x="0" y="18288"/>
                </a:cubicBezTo>
                <a:cubicBezTo>
                  <a:pt x="60" y="11696"/>
                  <a:pt x="66" y="3758"/>
                  <a:pt x="0" y="0"/>
                </a:cubicBezTo>
                <a:close/>
              </a:path>
              <a:path w="3474720" h="18288" stroke="0" extrusionOk="0">
                <a:moveTo>
                  <a:pt x="0" y="0"/>
                </a:moveTo>
                <a:cubicBezTo>
                  <a:pt x="202328" y="-14716"/>
                  <a:pt x="332722" y="-11499"/>
                  <a:pt x="625450" y="0"/>
                </a:cubicBezTo>
                <a:cubicBezTo>
                  <a:pt x="918178" y="11499"/>
                  <a:pt x="1096688" y="5123"/>
                  <a:pt x="1389888" y="0"/>
                </a:cubicBezTo>
                <a:cubicBezTo>
                  <a:pt x="1683088" y="-5123"/>
                  <a:pt x="1835981" y="-14038"/>
                  <a:pt x="1980590" y="0"/>
                </a:cubicBezTo>
                <a:cubicBezTo>
                  <a:pt x="2125199" y="14038"/>
                  <a:pt x="2396099" y="-7203"/>
                  <a:pt x="2571293" y="0"/>
                </a:cubicBezTo>
                <a:cubicBezTo>
                  <a:pt x="2746487" y="7203"/>
                  <a:pt x="3041609" y="-12036"/>
                  <a:pt x="3474720" y="0"/>
                </a:cubicBezTo>
                <a:cubicBezTo>
                  <a:pt x="3474638" y="4406"/>
                  <a:pt x="3474631" y="9982"/>
                  <a:pt x="3474720" y="18288"/>
                </a:cubicBezTo>
                <a:cubicBezTo>
                  <a:pt x="3324873" y="21876"/>
                  <a:pt x="3136771" y="12587"/>
                  <a:pt x="2814523" y="18288"/>
                </a:cubicBezTo>
                <a:cubicBezTo>
                  <a:pt x="2492275" y="23989"/>
                  <a:pt x="2294402" y="47111"/>
                  <a:pt x="2154326" y="18288"/>
                </a:cubicBezTo>
                <a:cubicBezTo>
                  <a:pt x="2014250" y="-10535"/>
                  <a:pt x="1820317" y="33903"/>
                  <a:pt x="1494130" y="18288"/>
                </a:cubicBezTo>
                <a:cubicBezTo>
                  <a:pt x="1167943" y="2673"/>
                  <a:pt x="948432" y="14868"/>
                  <a:pt x="729691" y="18288"/>
                </a:cubicBezTo>
                <a:cubicBezTo>
                  <a:pt x="510950" y="21708"/>
                  <a:pt x="264032" y="24354"/>
                  <a:pt x="0" y="18288"/>
                </a:cubicBezTo>
                <a:cubicBezTo>
                  <a:pt x="189" y="14288"/>
                  <a:pt x="-703" y="3747"/>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93743E51-F3D2-7BDD-1DEF-C64D66DF5ABD}"/>
              </a:ext>
            </a:extLst>
          </p:cNvPr>
          <p:cNvPicPr>
            <a:picLocks noChangeAspect="1"/>
          </p:cNvPicPr>
          <p:nvPr/>
        </p:nvPicPr>
        <p:blipFill>
          <a:blip r:embed="rId3"/>
          <a:stretch>
            <a:fillRect/>
          </a:stretch>
        </p:blipFill>
        <p:spPr>
          <a:xfrm>
            <a:off x="0" y="1747225"/>
            <a:ext cx="2381372" cy="114306"/>
          </a:xfrm>
          <a:prstGeom prst="rect">
            <a:avLst/>
          </a:prstGeom>
        </p:spPr>
      </p:pic>
      <p:pic>
        <p:nvPicPr>
          <p:cNvPr id="5" name="Picture 4">
            <a:extLst>
              <a:ext uri="{FF2B5EF4-FFF2-40B4-BE49-F238E27FC236}">
                <a16:creationId xmlns:a16="http://schemas.microsoft.com/office/drawing/2014/main" id="{BF97F803-7E19-EAD8-25E7-D3C8A97DE439}"/>
              </a:ext>
            </a:extLst>
          </p:cNvPr>
          <p:cNvPicPr>
            <a:picLocks noChangeAspect="1"/>
          </p:cNvPicPr>
          <p:nvPr/>
        </p:nvPicPr>
        <p:blipFill>
          <a:blip r:embed="rId3"/>
          <a:stretch>
            <a:fillRect/>
          </a:stretch>
        </p:blipFill>
        <p:spPr>
          <a:xfrm>
            <a:off x="2381372" y="1746867"/>
            <a:ext cx="2381372" cy="114306"/>
          </a:xfrm>
          <a:prstGeom prst="rect">
            <a:avLst/>
          </a:prstGeom>
        </p:spPr>
      </p:pic>
      <p:pic>
        <p:nvPicPr>
          <p:cNvPr id="7" name="Picture 6">
            <a:extLst>
              <a:ext uri="{FF2B5EF4-FFF2-40B4-BE49-F238E27FC236}">
                <a16:creationId xmlns:a16="http://schemas.microsoft.com/office/drawing/2014/main" id="{22EEE85F-828F-673F-4571-B860AEFE15A5}"/>
              </a:ext>
            </a:extLst>
          </p:cNvPr>
          <p:cNvPicPr>
            <a:picLocks noChangeAspect="1"/>
          </p:cNvPicPr>
          <p:nvPr/>
        </p:nvPicPr>
        <p:blipFill>
          <a:blip r:embed="rId3"/>
          <a:stretch>
            <a:fillRect/>
          </a:stretch>
        </p:blipFill>
        <p:spPr>
          <a:xfrm>
            <a:off x="4784788" y="1746867"/>
            <a:ext cx="2381372" cy="114306"/>
          </a:xfrm>
          <a:prstGeom prst="rect">
            <a:avLst/>
          </a:prstGeom>
        </p:spPr>
      </p:pic>
      <p:pic>
        <p:nvPicPr>
          <p:cNvPr id="11" name="Picture 10">
            <a:extLst>
              <a:ext uri="{FF2B5EF4-FFF2-40B4-BE49-F238E27FC236}">
                <a16:creationId xmlns:a16="http://schemas.microsoft.com/office/drawing/2014/main" id="{BBE074FA-A70C-271C-85EE-323FDFE471C6}"/>
              </a:ext>
            </a:extLst>
          </p:cNvPr>
          <p:cNvPicPr>
            <a:picLocks noChangeAspect="1"/>
          </p:cNvPicPr>
          <p:nvPr/>
        </p:nvPicPr>
        <p:blipFill>
          <a:blip r:embed="rId3"/>
          <a:srcRect t="-100000" r="24812" b="100000"/>
          <a:stretch>
            <a:fillRect/>
          </a:stretch>
        </p:blipFill>
        <p:spPr>
          <a:xfrm>
            <a:off x="7039158" y="945249"/>
            <a:ext cx="1790517" cy="114306"/>
          </a:xfrm>
          <a:prstGeom prst="rect">
            <a:avLst/>
          </a:prstGeom>
        </p:spPr>
      </p:pic>
      <p:pic>
        <p:nvPicPr>
          <p:cNvPr id="13" name="Picture 12">
            <a:extLst>
              <a:ext uri="{FF2B5EF4-FFF2-40B4-BE49-F238E27FC236}">
                <a16:creationId xmlns:a16="http://schemas.microsoft.com/office/drawing/2014/main" id="{E74FB662-7858-8630-38A8-D49B30714D62}"/>
              </a:ext>
            </a:extLst>
          </p:cNvPr>
          <p:cNvPicPr>
            <a:picLocks noChangeAspect="1"/>
          </p:cNvPicPr>
          <p:nvPr/>
        </p:nvPicPr>
        <p:blipFill>
          <a:blip r:embed="rId3"/>
          <a:stretch>
            <a:fillRect/>
          </a:stretch>
        </p:blipFill>
        <p:spPr>
          <a:xfrm>
            <a:off x="7039158" y="1728579"/>
            <a:ext cx="2381372" cy="114306"/>
          </a:xfrm>
          <a:prstGeom prst="rect">
            <a:avLst/>
          </a:prstGeom>
        </p:spPr>
      </p:pic>
      <p:sp>
        <p:nvSpPr>
          <p:cNvPr id="14" name="Rectangle 13">
            <a:extLst>
              <a:ext uri="{FF2B5EF4-FFF2-40B4-BE49-F238E27FC236}">
                <a16:creationId xmlns:a16="http://schemas.microsoft.com/office/drawing/2014/main" id="{2F49CD09-CDDD-ED2F-7022-329BC67A461F}"/>
              </a:ext>
            </a:extLst>
          </p:cNvPr>
          <p:cNvSpPr/>
          <p:nvPr/>
        </p:nvSpPr>
        <p:spPr>
          <a:xfrm>
            <a:off x="771525" y="4314825"/>
            <a:ext cx="3733800" cy="266700"/>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descr="A crown of thorns in a circle&#10;&#10;AI-generated content may be incorrect.">
            <a:extLst>
              <a:ext uri="{FF2B5EF4-FFF2-40B4-BE49-F238E27FC236}">
                <a16:creationId xmlns:a16="http://schemas.microsoft.com/office/drawing/2014/main" id="{CEE3DAB0-7F7B-8FA2-99F8-B2EA6D7C8F10}"/>
              </a:ext>
            </a:extLst>
          </p:cNvPr>
          <p:cNvPicPr>
            <a:picLocks noChangeAspect="1"/>
          </p:cNvPicPr>
          <p:nvPr/>
        </p:nvPicPr>
        <p:blipFill>
          <a:blip r:embed="rId4">
            <a:extLst>
              <a:ext uri="{BEBA8EAE-BF5A-486C-A8C5-ECC9F3942E4B}">
                <a14:imgProps xmlns:a14="http://schemas.microsoft.com/office/drawing/2010/main">
                  <a14:imgLayer r:embed="rId5">
                    <a14:imgEffect>
                      <a14:saturation sat="0"/>
                    </a14:imgEffect>
                  </a14:imgLayer>
                </a14:imgProps>
              </a:ext>
            </a:extLst>
          </a:blip>
          <a:srcRect t="302" r="55403" b="-11"/>
          <a:stretch>
            <a:fillRect/>
          </a:stretch>
        </p:blipFill>
        <p:spPr>
          <a:xfrm>
            <a:off x="9121541" y="0"/>
            <a:ext cx="3067411" cy="6857990"/>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p:spPr>
      </p:pic>
      <p:sp>
        <p:nvSpPr>
          <p:cNvPr id="8" name="Title 7">
            <a:extLst>
              <a:ext uri="{FF2B5EF4-FFF2-40B4-BE49-F238E27FC236}">
                <a16:creationId xmlns:a16="http://schemas.microsoft.com/office/drawing/2014/main" id="{95F22357-0B1C-CCB6-6ED2-55635C604837}"/>
              </a:ext>
            </a:extLst>
          </p:cNvPr>
          <p:cNvSpPr>
            <a:spLocks noGrp="1"/>
          </p:cNvSpPr>
          <p:nvPr>
            <p:ph type="ctrTitle"/>
          </p:nvPr>
        </p:nvSpPr>
        <p:spPr>
          <a:xfrm>
            <a:off x="-3048" y="-10"/>
            <a:ext cx="9575672" cy="1861541"/>
          </a:xfrm>
        </p:spPr>
        <p:txBody>
          <a:bodyPr anchor="b" anchorCtr="0">
            <a:normAutofit/>
          </a:bodyPr>
          <a:lstStyle/>
          <a:p>
            <a:r>
              <a:rPr lang="en-US" sz="7200" b="1" dirty="0"/>
              <a:t>Why We Praise</a:t>
            </a:r>
          </a:p>
        </p:txBody>
      </p:sp>
      <p:sp>
        <p:nvSpPr>
          <p:cNvPr id="9" name="TextBox 8">
            <a:extLst>
              <a:ext uri="{FF2B5EF4-FFF2-40B4-BE49-F238E27FC236}">
                <a16:creationId xmlns:a16="http://schemas.microsoft.com/office/drawing/2014/main" id="{02B88AEA-D220-22B9-873B-9CA6136AFB94}"/>
              </a:ext>
            </a:extLst>
          </p:cNvPr>
          <p:cNvSpPr txBox="1"/>
          <p:nvPr/>
        </p:nvSpPr>
        <p:spPr>
          <a:xfrm>
            <a:off x="209732" y="1879461"/>
            <a:ext cx="8839017" cy="3970318"/>
          </a:xfrm>
          <a:prstGeom prst="rect">
            <a:avLst/>
          </a:prstGeom>
          <a:noFill/>
        </p:spPr>
        <p:txBody>
          <a:bodyPr wrap="square">
            <a:spAutoFit/>
          </a:bodyPr>
          <a:lstStyle/>
          <a:p>
            <a:r>
              <a:rPr lang="en-US" sz="3600" b="1" dirty="0">
                <a:latin typeface="Verdana Pro" panose="020B0604030504040204" pitchFamily="34" charset="0"/>
              </a:rPr>
              <a:t>3. Praise God for the blessing of Custody (Ephesians 1:5)</a:t>
            </a:r>
          </a:p>
          <a:p>
            <a:endParaRPr lang="en-US" sz="3600" dirty="0">
              <a:latin typeface="Verdana Pro" panose="020B0604030504040204" pitchFamily="34" charset="0"/>
            </a:endParaRPr>
          </a:p>
          <a:p>
            <a:r>
              <a:rPr lang="en-US" sz="3600" dirty="0">
                <a:latin typeface="Verdana Pro" panose="020B0604030504040204" pitchFamily="34" charset="0"/>
              </a:rPr>
              <a:t>John 1:12 </a:t>
            </a:r>
          </a:p>
          <a:p>
            <a:r>
              <a:rPr lang="en-US" sz="3600" dirty="0">
                <a:latin typeface="Verdana Pro" panose="020B0604030504040204" pitchFamily="34" charset="0"/>
              </a:rPr>
              <a:t>2 Corinthians 6:18 </a:t>
            </a:r>
          </a:p>
          <a:p>
            <a:r>
              <a:rPr lang="en-US" sz="3600" dirty="0">
                <a:latin typeface="Verdana Pro" panose="020B0604030504040204" pitchFamily="34" charset="0"/>
              </a:rPr>
              <a:t>1 John 3:1 </a:t>
            </a:r>
          </a:p>
          <a:p>
            <a:endParaRPr lang="en-US" sz="3600" dirty="0">
              <a:latin typeface="Verdana Pro" panose="020B0604030504040204" pitchFamily="34" charset="0"/>
            </a:endParaRPr>
          </a:p>
        </p:txBody>
      </p:sp>
    </p:spTree>
    <p:extLst>
      <p:ext uri="{BB962C8B-B14F-4D97-AF65-F5344CB8AC3E}">
        <p14:creationId xmlns:p14="http://schemas.microsoft.com/office/powerpoint/2010/main" val="15520060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B6C964F-7A50-1687-7D7F-AF865AEB3974}"/>
            </a:ext>
          </a:extLst>
        </p:cNvPr>
        <p:cNvGrpSpPr/>
        <p:nvPr/>
      </p:nvGrpSpPr>
      <p:grpSpPr>
        <a:xfrm>
          <a:off x="0" y="0"/>
          <a:ext cx="0" cy="0"/>
          <a:chOff x="0" y="0"/>
          <a:chExt cx="0" cy="0"/>
        </a:xfrm>
      </p:grpSpPr>
      <p:sp useBgFill="1">
        <p:nvSpPr>
          <p:cNvPr id="26" name="Rectangle 25">
            <a:extLst>
              <a:ext uri="{FF2B5EF4-FFF2-40B4-BE49-F238E27FC236}">
                <a16:creationId xmlns:a16="http://schemas.microsoft.com/office/drawing/2014/main" id="{8F8223B6-3774-98E2-120A-8179C3F89A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sketchy line">
            <a:extLst>
              <a:ext uri="{FF2B5EF4-FFF2-40B4-BE49-F238E27FC236}">
                <a16:creationId xmlns:a16="http://schemas.microsoft.com/office/drawing/2014/main" id="{38BE8B66-F84E-F195-5FEE-82EDDD0693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0338" y="4409267"/>
            <a:ext cx="3474720" cy="18288"/>
          </a:xfrm>
          <a:custGeom>
            <a:avLst/>
            <a:gdLst>
              <a:gd name="csX0" fmla="*/ 0 w 3474720"/>
              <a:gd name="csY0" fmla="*/ 0 h 18288"/>
              <a:gd name="csX1" fmla="*/ 694944 w 3474720"/>
              <a:gd name="csY1" fmla="*/ 0 h 18288"/>
              <a:gd name="csX2" fmla="*/ 1355141 w 3474720"/>
              <a:gd name="csY2" fmla="*/ 0 h 18288"/>
              <a:gd name="csX3" fmla="*/ 2015338 w 3474720"/>
              <a:gd name="csY3" fmla="*/ 0 h 18288"/>
              <a:gd name="csX4" fmla="*/ 2779776 w 3474720"/>
              <a:gd name="csY4" fmla="*/ 0 h 18288"/>
              <a:gd name="csX5" fmla="*/ 3474720 w 3474720"/>
              <a:gd name="csY5" fmla="*/ 0 h 18288"/>
              <a:gd name="csX6" fmla="*/ 3474720 w 3474720"/>
              <a:gd name="csY6" fmla="*/ 18288 h 18288"/>
              <a:gd name="csX7" fmla="*/ 2779776 w 3474720"/>
              <a:gd name="csY7" fmla="*/ 18288 h 18288"/>
              <a:gd name="csX8" fmla="*/ 2189074 w 3474720"/>
              <a:gd name="csY8" fmla="*/ 18288 h 18288"/>
              <a:gd name="csX9" fmla="*/ 1528877 w 3474720"/>
              <a:gd name="csY9" fmla="*/ 18288 h 18288"/>
              <a:gd name="csX10" fmla="*/ 868680 w 3474720"/>
              <a:gd name="csY10" fmla="*/ 18288 h 18288"/>
              <a:gd name="csX11" fmla="*/ 0 w 3474720"/>
              <a:gd name="csY11" fmla="*/ 18288 h 18288"/>
              <a:gd name="csX12" fmla="*/ 0 w 3474720"/>
              <a:gd name="csY12"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Lst>
            <a:rect l="l" t="t" r="r" b="b"/>
            <a:pathLst>
              <a:path w="3474720" h="18288" fill="none" extrusionOk="0">
                <a:moveTo>
                  <a:pt x="0" y="0"/>
                </a:moveTo>
                <a:cubicBezTo>
                  <a:pt x="224454" y="-14544"/>
                  <a:pt x="495407" y="26540"/>
                  <a:pt x="694944" y="0"/>
                </a:cubicBezTo>
                <a:cubicBezTo>
                  <a:pt x="894481" y="-26540"/>
                  <a:pt x="1130063" y="24713"/>
                  <a:pt x="1355141" y="0"/>
                </a:cubicBezTo>
                <a:cubicBezTo>
                  <a:pt x="1580219" y="-24713"/>
                  <a:pt x="1820099" y="26695"/>
                  <a:pt x="2015338" y="0"/>
                </a:cubicBezTo>
                <a:cubicBezTo>
                  <a:pt x="2210577" y="-26695"/>
                  <a:pt x="2402045" y="165"/>
                  <a:pt x="2779776" y="0"/>
                </a:cubicBezTo>
                <a:cubicBezTo>
                  <a:pt x="3157507" y="-165"/>
                  <a:pt x="3286859" y="-15571"/>
                  <a:pt x="3474720" y="0"/>
                </a:cubicBezTo>
                <a:cubicBezTo>
                  <a:pt x="3474286" y="7551"/>
                  <a:pt x="3474253" y="9822"/>
                  <a:pt x="3474720" y="18288"/>
                </a:cubicBezTo>
                <a:cubicBezTo>
                  <a:pt x="3233904" y="29845"/>
                  <a:pt x="2945134" y="-5256"/>
                  <a:pt x="2779776" y="18288"/>
                </a:cubicBezTo>
                <a:cubicBezTo>
                  <a:pt x="2614418" y="41832"/>
                  <a:pt x="2339768" y="22709"/>
                  <a:pt x="2189074" y="18288"/>
                </a:cubicBezTo>
                <a:cubicBezTo>
                  <a:pt x="2038380" y="13867"/>
                  <a:pt x="1817434" y="-4947"/>
                  <a:pt x="1528877" y="18288"/>
                </a:cubicBezTo>
                <a:cubicBezTo>
                  <a:pt x="1240320" y="41523"/>
                  <a:pt x="1042447" y="37198"/>
                  <a:pt x="868680" y="18288"/>
                </a:cubicBezTo>
                <a:cubicBezTo>
                  <a:pt x="694913" y="-622"/>
                  <a:pt x="233232" y="44909"/>
                  <a:pt x="0" y="18288"/>
                </a:cubicBezTo>
                <a:cubicBezTo>
                  <a:pt x="60" y="11696"/>
                  <a:pt x="66" y="3758"/>
                  <a:pt x="0" y="0"/>
                </a:cubicBezTo>
                <a:close/>
              </a:path>
              <a:path w="3474720" h="18288" stroke="0" extrusionOk="0">
                <a:moveTo>
                  <a:pt x="0" y="0"/>
                </a:moveTo>
                <a:cubicBezTo>
                  <a:pt x="202328" y="-14716"/>
                  <a:pt x="332722" y="-11499"/>
                  <a:pt x="625450" y="0"/>
                </a:cubicBezTo>
                <a:cubicBezTo>
                  <a:pt x="918178" y="11499"/>
                  <a:pt x="1096688" y="5123"/>
                  <a:pt x="1389888" y="0"/>
                </a:cubicBezTo>
                <a:cubicBezTo>
                  <a:pt x="1683088" y="-5123"/>
                  <a:pt x="1835981" y="-14038"/>
                  <a:pt x="1980590" y="0"/>
                </a:cubicBezTo>
                <a:cubicBezTo>
                  <a:pt x="2125199" y="14038"/>
                  <a:pt x="2396099" y="-7203"/>
                  <a:pt x="2571293" y="0"/>
                </a:cubicBezTo>
                <a:cubicBezTo>
                  <a:pt x="2746487" y="7203"/>
                  <a:pt x="3041609" y="-12036"/>
                  <a:pt x="3474720" y="0"/>
                </a:cubicBezTo>
                <a:cubicBezTo>
                  <a:pt x="3474638" y="4406"/>
                  <a:pt x="3474631" y="9982"/>
                  <a:pt x="3474720" y="18288"/>
                </a:cubicBezTo>
                <a:cubicBezTo>
                  <a:pt x="3324873" y="21876"/>
                  <a:pt x="3136771" y="12587"/>
                  <a:pt x="2814523" y="18288"/>
                </a:cubicBezTo>
                <a:cubicBezTo>
                  <a:pt x="2492275" y="23989"/>
                  <a:pt x="2294402" y="47111"/>
                  <a:pt x="2154326" y="18288"/>
                </a:cubicBezTo>
                <a:cubicBezTo>
                  <a:pt x="2014250" y="-10535"/>
                  <a:pt x="1820317" y="33903"/>
                  <a:pt x="1494130" y="18288"/>
                </a:cubicBezTo>
                <a:cubicBezTo>
                  <a:pt x="1167943" y="2673"/>
                  <a:pt x="948432" y="14868"/>
                  <a:pt x="729691" y="18288"/>
                </a:cubicBezTo>
                <a:cubicBezTo>
                  <a:pt x="510950" y="21708"/>
                  <a:pt x="264032" y="24354"/>
                  <a:pt x="0" y="18288"/>
                </a:cubicBezTo>
                <a:cubicBezTo>
                  <a:pt x="189" y="14288"/>
                  <a:pt x="-703" y="3747"/>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367F1516-6207-EB69-6E84-7C358D9F90C3}"/>
              </a:ext>
            </a:extLst>
          </p:cNvPr>
          <p:cNvPicPr>
            <a:picLocks noChangeAspect="1"/>
          </p:cNvPicPr>
          <p:nvPr/>
        </p:nvPicPr>
        <p:blipFill>
          <a:blip r:embed="rId3"/>
          <a:stretch>
            <a:fillRect/>
          </a:stretch>
        </p:blipFill>
        <p:spPr>
          <a:xfrm>
            <a:off x="0" y="1747225"/>
            <a:ext cx="2381372" cy="114306"/>
          </a:xfrm>
          <a:prstGeom prst="rect">
            <a:avLst/>
          </a:prstGeom>
        </p:spPr>
      </p:pic>
      <p:pic>
        <p:nvPicPr>
          <p:cNvPr id="5" name="Picture 4">
            <a:extLst>
              <a:ext uri="{FF2B5EF4-FFF2-40B4-BE49-F238E27FC236}">
                <a16:creationId xmlns:a16="http://schemas.microsoft.com/office/drawing/2014/main" id="{70AE60BD-3D4A-DD3C-4425-8DAAC21F7205}"/>
              </a:ext>
            </a:extLst>
          </p:cNvPr>
          <p:cNvPicPr>
            <a:picLocks noChangeAspect="1"/>
          </p:cNvPicPr>
          <p:nvPr/>
        </p:nvPicPr>
        <p:blipFill>
          <a:blip r:embed="rId3"/>
          <a:stretch>
            <a:fillRect/>
          </a:stretch>
        </p:blipFill>
        <p:spPr>
          <a:xfrm>
            <a:off x="2381372" y="1746867"/>
            <a:ext cx="2381372" cy="114306"/>
          </a:xfrm>
          <a:prstGeom prst="rect">
            <a:avLst/>
          </a:prstGeom>
        </p:spPr>
      </p:pic>
      <p:pic>
        <p:nvPicPr>
          <p:cNvPr id="7" name="Picture 6">
            <a:extLst>
              <a:ext uri="{FF2B5EF4-FFF2-40B4-BE49-F238E27FC236}">
                <a16:creationId xmlns:a16="http://schemas.microsoft.com/office/drawing/2014/main" id="{D000B524-7A41-6EC8-A756-8AFF696D5DCA}"/>
              </a:ext>
            </a:extLst>
          </p:cNvPr>
          <p:cNvPicPr>
            <a:picLocks noChangeAspect="1"/>
          </p:cNvPicPr>
          <p:nvPr/>
        </p:nvPicPr>
        <p:blipFill>
          <a:blip r:embed="rId3"/>
          <a:stretch>
            <a:fillRect/>
          </a:stretch>
        </p:blipFill>
        <p:spPr>
          <a:xfrm>
            <a:off x="4784788" y="1746867"/>
            <a:ext cx="2381372" cy="114306"/>
          </a:xfrm>
          <a:prstGeom prst="rect">
            <a:avLst/>
          </a:prstGeom>
        </p:spPr>
      </p:pic>
      <p:pic>
        <p:nvPicPr>
          <p:cNvPr id="11" name="Picture 10">
            <a:extLst>
              <a:ext uri="{FF2B5EF4-FFF2-40B4-BE49-F238E27FC236}">
                <a16:creationId xmlns:a16="http://schemas.microsoft.com/office/drawing/2014/main" id="{92147CC7-F1B9-0D3C-78D5-CF14248F9C68}"/>
              </a:ext>
            </a:extLst>
          </p:cNvPr>
          <p:cNvPicPr>
            <a:picLocks noChangeAspect="1"/>
          </p:cNvPicPr>
          <p:nvPr/>
        </p:nvPicPr>
        <p:blipFill>
          <a:blip r:embed="rId3"/>
          <a:srcRect t="-100000" r="24812" b="100000"/>
          <a:stretch>
            <a:fillRect/>
          </a:stretch>
        </p:blipFill>
        <p:spPr>
          <a:xfrm>
            <a:off x="7039158" y="945249"/>
            <a:ext cx="1790517" cy="114306"/>
          </a:xfrm>
          <a:prstGeom prst="rect">
            <a:avLst/>
          </a:prstGeom>
        </p:spPr>
      </p:pic>
      <p:pic>
        <p:nvPicPr>
          <p:cNvPr id="13" name="Picture 12">
            <a:extLst>
              <a:ext uri="{FF2B5EF4-FFF2-40B4-BE49-F238E27FC236}">
                <a16:creationId xmlns:a16="http://schemas.microsoft.com/office/drawing/2014/main" id="{7F9AAFF4-D8FB-139C-D2B3-0CC84D4FE643}"/>
              </a:ext>
            </a:extLst>
          </p:cNvPr>
          <p:cNvPicPr>
            <a:picLocks noChangeAspect="1"/>
          </p:cNvPicPr>
          <p:nvPr/>
        </p:nvPicPr>
        <p:blipFill>
          <a:blip r:embed="rId3"/>
          <a:stretch>
            <a:fillRect/>
          </a:stretch>
        </p:blipFill>
        <p:spPr>
          <a:xfrm>
            <a:off x="7039158" y="1728579"/>
            <a:ext cx="2381372" cy="114306"/>
          </a:xfrm>
          <a:prstGeom prst="rect">
            <a:avLst/>
          </a:prstGeom>
        </p:spPr>
      </p:pic>
      <p:sp>
        <p:nvSpPr>
          <p:cNvPr id="14" name="Rectangle 13">
            <a:extLst>
              <a:ext uri="{FF2B5EF4-FFF2-40B4-BE49-F238E27FC236}">
                <a16:creationId xmlns:a16="http://schemas.microsoft.com/office/drawing/2014/main" id="{BD18C549-C160-D14D-84C8-89D864617C1E}"/>
              </a:ext>
            </a:extLst>
          </p:cNvPr>
          <p:cNvSpPr/>
          <p:nvPr/>
        </p:nvSpPr>
        <p:spPr>
          <a:xfrm>
            <a:off x="771525" y="4314825"/>
            <a:ext cx="3733800" cy="266700"/>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descr="A crown of thorns in a circle&#10;&#10;AI-generated content may be incorrect.">
            <a:extLst>
              <a:ext uri="{FF2B5EF4-FFF2-40B4-BE49-F238E27FC236}">
                <a16:creationId xmlns:a16="http://schemas.microsoft.com/office/drawing/2014/main" id="{90057A34-5C43-5BAA-E1E7-194CF9AECD6F}"/>
              </a:ext>
            </a:extLst>
          </p:cNvPr>
          <p:cNvPicPr>
            <a:picLocks noChangeAspect="1"/>
          </p:cNvPicPr>
          <p:nvPr/>
        </p:nvPicPr>
        <p:blipFill>
          <a:blip r:embed="rId4">
            <a:extLst>
              <a:ext uri="{BEBA8EAE-BF5A-486C-A8C5-ECC9F3942E4B}">
                <a14:imgProps xmlns:a14="http://schemas.microsoft.com/office/drawing/2010/main">
                  <a14:imgLayer r:embed="rId5">
                    <a14:imgEffect>
                      <a14:saturation sat="0"/>
                    </a14:imgEffect>
                  </a14:imgLayer>
                </a14:imgProps>
              </a:ext>
            </a:extLst>
          </a:blip>
          <a:srcRect t="302" r="55403" b="-11"/>
          <a:stretch>
            <a:fillRect/>
          </a:stretch>
        </p:blipFill>
        <p:spPr>
          <a:xfrm>
            <a:off x="9121541" y="0"/>
            <a:ext cx="3067411" cy="6857990"/>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p:spPr>
      </p:pic>
      <p:sp>
        <p:nvSpPr>
          <p:cNvPr id="8" name="Title 7">
            <a:extLst>
              <a:ext uri="{FF2B5EF4-FFF2-40B4-BE49-F238E27FC236}">
                <a16:creationId xmlns:a16="http://schemas.microsoft.com/office/drawing/2014/main" id="{DE9B4FA2-388B-F65E-2607-04BF1C0D5BE9}"/>
              </a:ext>
            </a:extLst>
          </p:cNvPr>
          <p:cNvSpPr>
            <a:spLocks noGrp="1"/>
          </p:cNvSpPr>
          <p:nvPr>
            <p:ph type="ctrTitle"/>
          </p:nvPr>
        </p:nvSpPr>
        <p:spPr>
          <a:xfrm>
            <a:off x="-3048" y="-10"/>
            <a:ext cx="9575672" cy="1861541"/>
          </a:xfrm>
        </p:spPr>
        <p:txBody>
          <a:bodyPr anchor="b" anchorCtr="0">
            <a:normAutofit/>
          </a:bodyPr>
          <a:lstStyle/>
          <a:p>
            <a:r>
              <a:rPr lang="en-US" sz="7200" b="1" dirty="0"/>
              <a:t>Why We Praise</a:t>
            </a:r>
          </a:p>
        </p:txBody>
      </p:sp>
      <p:sp>
        <p:nvSpPr>
          <p:cNvPr id="9" name="TextBox 8">
            <a:extLst>
              <a:ext uri="{FF2B5EF4-FFF2-40B4-BE49-F238E27FC236}">
                <a16:creationId xmlns:a16="http://schemas.microsoft.com/office/drawing/2014/main" id="{A9BE6161-55FE-67CF-473C-3A8375E8EF52}"/>
              </a:ext>
            </a:extLst>
          </p:cNvPr>
          <p:cNvSpPr txBox="1"/>
          <p:nvPr/>
        </p:nvSpPr>
        <p:spPr>
          <a:xfrm>
            <a:off x="209732" y="1879461"/>
            <a:ext cx="8839017" cy="3416320"/>
          </a:xfrm>
          <a:prstGeom prst="rect">
            <a:avLst/>
          </a:prstGeom>
          <a:noFill/>
        </p:spPr>
        <p:txBody>
          <a:bodyPr wrap="square">
            <a:spAutoFit/>
          </a:bodyPr>
          <a:lstStyle/>
          <a:p>
            <a:r>
              <a:rPr lang="en-US" sz="3600" b="1" dirty="0">
                <a:latin typeface="Verdana Pro" panose="020B0604030504040204" pitchFamily="34" charset="0"/>
              </a:rPr>
              <a:t>4. Praise God for the blessing of Compassion (Ephesians 1:6) </a:t>
            </a:r>
          </a:p>
          <a:p>
            <a:endParaRPr lang="en-US" sz="3600" dirty="0">
              <a:latin typeface="Verdana Pro" panose="020B0604030504040204" pitchFamily="34" charset="0"/>
            </a:endParaRPr>
          </a:p>
          <a:p>
            <a:r>
              <a:rPr lang="en-US" sz="3600" dirty="0">
                <a:latin typeface="Verdana Pro" panose="020B0604030504040204" pitchFamily="34" charset="0"/>
              </a:rPr>
              <a:t>Colossians 1:13 </a:t>
            </a:r>
          </a:p>
          <a:p>
            <a:r>
              <a:rPr lang="en-US" sz="3600" dirty="0">
                <a:latin typeface="Verdana Pro" panose="020B0604030504040204" pitchFamily="34" charset="0"/>
              </a:rPr>
              <a:t>Philippians 4:19 </a:t>
            </a:r>
          </a:p>
          <a:p>
            <a:r>
              <a:rPr lang="en-US" sz="3600" dirty="0">
                <a:latin typeface="Verdana Pro" panose="020B0604030504040204" pitchFamily="34" charset="0"/>
              </a:rPr>
              <a:t>1 Peter 2:5 </a:t>
            </a:r>
          </a:p>
        </p:txBody>
      </p:sp>
    </p:spTree>
    <p:extLst>
      <p:ext uri="{BB962C8B-B14F-4D97-AF65-F5344CB8AC3E}">
        <p14:creationId xmlns:p14="http://schemas.microsoft.com/office/powerpoint/2010/main" val="29895481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5445</TotalTime>
  <Words>220</Words>
  <Application>Microsoft Office PowerPoint</Application>
  <PresentationFormat>Widescreen</PresentationFormat>
  <Paragraphs>41</Paragraphs>
  <Slides>9</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Aptos</vt:lpstr>
      <vt:lpstr>Aptos Display</vt:lpstr>
      <vt:lpstr>Arial</vt:lpstr>
      <vt:lpstr>Verdana Pro</vt:lpstr>
      <vt:lpstr>Office Theme</vt:lpstr>
      <vt:lpstr>Welcome to Flint Hill Baptist Church</vt:lpstr>
      <vt:lpstr>Ephesians 1:3-6 (CSB)</vt:lpstr>
      <vt:lpstr>Ephesians 1:3-6 (CSB)</vt:lpstr>
      <vt:lpstr>Ephesians 1:3-6 (CSB)</vt:lpstr>
      <vt:lpstr>Sermon  Why We Praise</vt:lpstr>
      <vt:lpstr>Why We Praise</vt:lpstr>
      <vt:lpstr>Why We Praise</vt:lpstr>
      <vt:lpstr>Why We Praise</vt:lpstr>
      <vt:lpstr>Why We Praise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Breaux, Jeremy</dc:creator>
  <cp:lastModifiedBy>Breaux, Jeremy</cp:lastModifiedBy>
  <cp:revision>35</cp:revision>
  <dcterms:created xsi:type="dcterms:W3CDTF">2025-09-20T16:14:08Z</dcterms:created>
  <dcterms:modified xsi:type="dcterms:W3CDTF">2026-05-24T01:22:05Z</dcterms:modified>
</cp:coreProperties>
</file>