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DD"/>
    <a:srgbClr val="FF93A8"/>
    <a:srgbClr val="A50021"/>
    <a:srgbClr val="FFD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3BFFC1-F665-4B59-AE03-B7EC4ABF8C5A}" v="392" dt="2025-09-11T19:19:52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5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arren" userId="8b469510-801c-4a14-a92d-c6d8837618b1" providerId="ADAL" clId="{DE3DFDA4-52E2-4AA0-B6DD-1DD593260BC1}"/>
    <pc:docChg chg="undo custSel addSld delSld modSld">
      <pc:chgData name="Mark Warren" userId="8b469510-801c-4a14-a92d-c6d8837618b1" providerId="ADAL" clId="{DE3DFDA4-52E2-4AA0-B6DD-1DD593260BC1}" dt="2025-09-11T19:22:08.531" v="1976" actId="1036"/>
      <pc:docMkLst>
        <pc:docMk/>
      </pc:docMkLst>
      <pc:sldChg chg="addSp delSp modSp mod modTransition setBg delAnim modAnim chgLayout">
        <pc:chgData name="Mark Warren" userId="8b469510-801c-4a14-a92d-c6d8837618b1" providerId="ADAL" clId="{DE3DFDA4-52E2-4AA0-B6DD-1DD593260BC1}" dt="2025-09-11T19:21:30.527" v="1970" actId="1076"/>
        <pc:sldMkLst>
          <pc:docMk/>
          <pc:sldMk cId="3907338154" sldId="256"/>
        </pc:sldMkLst>
        <pc:spChg chg="del">
          <ac:chgData name="Mark Warren" userId="8b469510-801c-4a14-a92d-c6d8837618b1" providerId="ADAL" clId="{DE3DFDA4-52E2-4AA0-B6DD-1DD593260BC1}" dt="2025-09-11T17:08:11.541" v="10" actId="6264"/>
          <ac:spMkLst>
            <pc:docMk/>
            <pc:sldMk cId="3907338154" sldId="256"/>
            <ac:spMk id="2" creationId="{1ACB1173-5477-C58A-DA9F-5DDA0E5B848A}"/>
          </ac:spMkLst>
        </pc:spChg>
        <pc:spChg chg="del">
          <ac:chgData name="Mark Warren" userId="8b469510-801c-4a14-a92d-c6d8837618b1" providerId="ADAL" clId="{DE3DFDA4-52E2-4AA0-B6DD-1DD593260BC1}" dt="2025-09-11T17:08:11.541" v="10" actId="6264"/>
          <ac:spMkLst>
            <pc:docMk/>
            <pc:sldMk cId="3907338154" sldId="256"/>
            <ac:spMk id="3" creationId="{6D3070EF-5B7C-0E59-7D55-B46CF0EFEBE6}"/>
          </ac:spMkLst>
        </pc:spChg>
        <pc:spChg chg="del">
          <ac:chgData name="Mark Warren" userId="8b469510-801c-4a14-a92d-c6d8837618b1" providerId="ADAL" clId="{DE3DFDA4-52E2-4AA0-B6DD-1DD593260BC1}" dt="2025-09-11T17:07:53.421" v="1" actId="478"/>
          <ac:spMkLst>
            <pc:docMk/>
            <pc:sldMk cId="3907338154" sldId="256"/>
            <ac:spMk id="5" creationId="{0B511DD8-4386-F7D1-723F-F92EC2B4F712}"/>
          </ac:spMkLst>
        </pc:spChg>
        <pc:spChg chg="del">
          <ac:chgData name="Mark Warren" userId="8b469510-801c-4a14-a92d-c6d8837618b1" providerId="ADAL" clId="{DE3DFDA4-52E2-4AA0-B6DD-1DD593260BC1}" dt="2025-09-11T17:08:01.476" v="8" actId="478"/>
          <ac:spMkLst>
            <pc:docMk/>
            <pc:sldMk cId="3907338154" sldId="256"/>
            <ac:spMk id="8" creationId="{D3F85080-034F-18A8-BE2B-C0F2C8094FDF}"/>
          </ac:spMkLst>
        </pc:spChg>
        <pc:spChg chg="del">
          <ac:chgData name="Mark Warren" userId="8b469510-801c-4a14-a92d-c6d8837618b1" providerId="ADAL" clId="{DE3DFDA4-52E2-4AA0-B6DD-1DD593260BC1}" dt="2025-09-11T17:07:54.632" v="2" actId="478"/>
          <ac:spMkLst>
            <pc:docMk/>
            <pc:sldMk cId="3907338154" sldId="256"/>
            <ac:spMk id="9" creationId="{EAD4A54D-F79C-3E81-2D79-AE4D3B8605D9}"/>
          </ac:spMkLst>
        </pc:spChg>
        <pc:spChg chg="del">
          <ac:chgData name="Mark Warren" userId="8b469510-801c-4a14-a92d-c6d8837618b1" providerId="ADAL" clId="{DE3DFDA4-52E2-4AA0-B6DD-1DD593260BC1}" dt="2025-09-11T17:08:00.304" v="7" actId="478"/>
          <ac:spMkLst>
            <pc:docMk/>
            <pc:sldMk cId="3907338154" sldId="256"/>
            <ac:spMk id="10" creationId="{A8C231A4-9697-4FED-1ECF-6D1AC01D3665}"/>
          </ac:spMkLst>
        </pc:spChg>
        <pc:spChg chg="add del mod ord">
          <ac:chgData name="Mark Warren" userId="8b469510-801c-4a14-a92d-c6d8837618b1" providerId="ADAL" clId="{DE3DFDA4-52E2-4AA0-B6DD-1DD593260BC1}" dt="2025-09-11T17:15:15.357" v="14" actId="478"/>
          <ac:spMkLst>
            <pc:docMk/>
            <pc:sldMk cId="3907338154" sldId="256"/>
            <ac:spMk id="11" creationId="{7DB01BA2-6578-FEC8-F988-5059FC364A2A}"/>
          </ac:spMkLst>
        </pc:spChg>
        <pc:spChg chg="add del mod ord">
          <ac:chgData name="Mark Warren" userId="8b469510-801c-4a14-a92d-c6d8837618b1" providerId="ADAL" clId="{DE3DFDA4-52E2-4AA0-B6DD-1DD593260BC1}" dt="2025-09-11T17:15:17.327" v="15" actId="478"/>
          <ac:spMkLst>
            <pc:docMk/>
            <pc:sldMk cId="3907338154" sldId="256"/>
            <ac:spMk id="12" creationId="{2E7AA5BA-A356-C34D-D07D-854BE8E1CD6E}"/>
          </ac:spMkLst>
        </pc:spChg>
        <pc:spChg chg="add mod">
          <ac:chgData name="Mark Warren" userId="8b469510-801c-4a14-a92d-c6d8837618b1" providerId="ADAL" clId="{DE3DFDA4-52E2-4AA0-B6DD-1DD593260BC1}" dt="2025-09-11T19:21:30.527" v="1970" actId="1076"/>
          <ac:spMkLst>
            <pc:docMk/>
            <pc:sldMk cId="3907338154" sldId="256"/>
            <ac:spMk id="13" creationId="{C96EA4BC-067D-6132-F4F1-13C5CFFCFDF7}"/>
          </ac:spMkLst>
        </pc:spChg>
        <pc:spChg chg="add mod">
          <ac:chgData name="Mark Warren" userId="8b469510-801c-4a14-a92d-c6d8837618b1" providerId="ADAL" clId="{DE3DFDA4-52E2-4AA0-B6DD-1DD593260BC1}" dt="2025-09-11T18:09:21.749" v="687" actId="14861"/>
          <ac:spMkLst>
            <pc:docMk/>
            <pc:sldMk cId="3907338154" sldId="256"/>
            <ac:spMk id="14" creationId="{897ED3A2-FDFF-50E5-56F5-22938C48CE84}"/>
          </ac:spMkLst>
        </pc:spChg>
        <pc:spChg chg="add mod">
          <ac:chgData name="Mark Warren" userId="8b469510-801c-4a14-a92d-c6d8837618b1" providerId="ADAL" clId="{DE3DFDA4-52E2-4AA0-B6DD-1DD593260BC1}" dt="2025-09-11T18:09:12.309" v="685" actId="14861"/>
          <ac:spMkLst>
            <pc:docMk/>
            <pc:sldMk cId="3907338154" sldId="256"/>
            <ac:spMk id="15" creationId="{7BA219E7-75DF-9239-A248-58C807DF86BE}"/>
          </ac:spMkLst>
        </pc:spChg>
        <pc:spChg chg="add mod">
          <ac:chgData name="Mark Warren" userId="8b469510-801c-4a14-a92d-c6d8837618b1" providerId="ADAL" clId="{DE3DFDA4-52E2-4AA0-B6DD-1DD593260BC1}" dt="2025-09-11T18:31:41.746" v="769" actId="1582"/>
          <ac:spMkLst>
            <pc:docMk/>
            <pc:sldMk cId="3907338154" sldId="256"/>
            <ac:spMk id="16" creationId="{16B7452E-26F8-F157-8F19-E08E39D917B1}"/>
          </ac:spMkLst>
        </pc:spChg>
        <pc:spChg chg="add mod">
          <ac:chgData name="Mark Warren" userId="8b469510-801c-4a14-a92d-c6d8837618b1" providerId="ADAL" clId="{DE3DFDA4-52E2-4AA0-B6DD-1DD593260BC1}" dt="2025-09-11T18:10:45.393" v="692" actId="207"/>
          <ac:spMkLst>
            <pc:docMk/>
            <pc:sldMk cId="3907338154" sldId="256"/>
            <ac:spMk id="17" creationId="{0DCEEB5B-B468-0108-4869-188EF2302C56}"/>
          </ac:spMkLst>
        </pc:spChg>
        <pc:spChg chg="add mod">
          <ac:chgData name="Mark Warren" userId="8b469510-801c-4a14-a92d-c6d8837618b1" providerId="ADAL" clId="{DE3DFDA4-52E2-4AA0-B6DD-1DD593260BC1}" dt="2025-09-11T18:33:13.575" v="772" actId="113"/>
          <ac:spMkLst>
            <pc:docMk/>
            <pc:sldMk cId="3907338154" sldId="256"/>
            <ac:spMk id="18" creationId="{CC178DB0-66FC-EAA8-FEC4-336D9CD51127}"/>
          </ac:spMkLst>
        </pc:spChg>
        <pc:spChg chg="add mod ord">
          <ac:chgData name="Mark Warren" userId="8b469510-801c-4a14-a92d-c6d8837618b1" providerId="ADAL" clId="{DE3DFDA4-52E2-4AA0-B6DD-1DD593260BC1}" dt="2025-09-11T18:31:12.942" v="768"/>
          <ac:spMkLst>
            <pc:docMk/>
            <pc:sldMk cId="3907338154" sldId="256"/>
            <ac:spMk id="19" creationId="{82862081-61C4-2B25-B1F8-F10064040CC8}"/>
          </ac:spMkLst>
        </pc:spChg>
        <pc:spChg chg="add mod">
          <ac:chgData name="Mark Warren" userId="8b469510-801c-4a14-a92d-c6d8837618b1" providerId="ADAL" clId="{DE3DFDA4-52E2-4AA0-B6DD-1DD593260BC1}" dt="2025-09-11T18:33:42.776" v="774" actId="2711"/>
          <ac:spMkLst>
            <pc:docMk/>
            <pc:sldMk cId="3907338154" sldId="256"/>
            <ac:spMk id="25" creationId="{1C0FEAE0-0940-0F1B-8D8D-70B1AB646294}"/>
          </ac:spMkLst>
        </pc:spChg>
        <pc:spChg chg="add mod">
          <ac:chgData name="Mark Warren" userId="8b469510-801c-4a14-a92d-c6d8837618b1" providerId="ADAL" clId="{DE3DFDA4-52E2-4AA0-B6DD-1DD593260BC1}" dt="2025-09-11T18:34:06.527" v="777" actId="14100"/>
          <ac:spMkLst>
            <pc:docMk/>
            <pc:sldMk cId="3907338154" sldId="256"/>
            <ac:spMk id="30" creationId="{6FF58A4F-71C7-283B-F60B-F3C78DB047CB}"/>
          </ac:spMkLst>
        </pc:spChg>
        <pc:spChg chg="add mod">
          <ac:chgData name="Mark Warren" userId="8b469510-801c-4a14-a92d-c6d8837618b1" providerId="ADAL" clId="{DE3DFDA4-52E2-4AA0-B6DD-1DD593260BC1}" dt="2025-09-11T18:33:32.893" v="773" actId="2711"/>
          <ac:spMkLst>
            <pc:docMk/>
            <pc:sldMk cId="3907338154" sldId="256"/>
            <ac:spMk id="31" creationId="{F1B100AE-D740-9603-EB65-EEB438C7B1FF}"/>
          </ac:spMkLst>
        </pc:spChg>
        <pc:spChg chg="add mod">
          <ac:chgData name="Mark Warren" userId="8b469510-801c-4a14-a92d-c6d8837618b1" providerId="ADAL" clId="{DE3DFDA4-52E2-4AA0-B6DD-1DD593260BC1}" dt="2025-09-11T18:29:56.715" v="763" actId="1076"/>
          <ac:spMkLst>
            <pc:docMk/>
            <pc:sldMk cId="3907338154" sldId="256"/>
            <ac:spMk id="34" creationId="{7CB4C8DE-93C9-D6B2-8D18-13A2F6439D32}"/>
          </ac:spMkLst>
        </pc:spChg>
        <pc:spChg chg="add del mod">
          <ac:chgData name="Mark Warren" userId="8b469510-801c-4a14-a92d-c6d8837618b1" providerId="ADAL" clId="{DE3DFDA4-52E2-4AA0-B6DD-1DD593260BC1}" dt="2025-09-11T17:20:46.747" v="177" actId="478"/>
          <ac:spMkLst>
            <pc:docMk/>
            <pc:sldMk cId="3907338154" sldId="256"/>
            <ac:spMk id="35" creationId="{F6B8F030-B10E-77CD-2CBF-EB9E299BF211}"/>
          </ac:spMkLst>
        </pc:spChg>
        <pc:spChg chg="add mod ord">
          <ac:chgData name="Mark Warren" userId="8b469510-801c-4a14-a92d-c6d8837618b1" providerId="ADAL" clId="{DE3DFDA4-52E2-4AA0-B6DD-1DD593260BC1}" dt="2025-09-11T19:19:43.792" v="1961" actId="20577"/>
          <ac:spMkLst>
            <pc:docMk/>
            <pc:sldMk cId="3907338154" sldId="256"/>
            <ac:spMk id="36" creationId="{D9DB76B9-2496-B9B0-78A1-F24B2F4D8639}"/>
          </ac:spMkLst>
        </pc:spChg>
        <pc:spChg chg="add mod">
          <ac:chgData name="Mark Warren" userId="8b469510-801c-4a14-a92d-c6d8837618b1" providerId="ADAL" clId="{DE3DFDA4-52E2-4AA0-B6DD-1DD593260BC1}" dt="2025-09-11T17:46:03.780" v="462" actId="1076"/>
          <ac:spMkLst>
            <pc:docMk/>
            <pc:sldMk cId="3907338154" sldId="256"/>
            <ac:spMk id="37" creationId="{5E11CFBE-2A8D-EC6A-F9C3-721CFE8A57D8}"/>
          </ac:spMkLst>
        </pc:spChg>
        <pc:grpChg chg="del">
          <ac:chgData name="Mark Warren" userId="8b469510-801c-4a14-a92d-c6d8837618b1" providerId="ADAL" clId="{DE3DFDA4-52E2-4AA0-B6DD-1DD593260BC1}" dt="2025-09-11T17:07:57.677" v="5" actId="478"/>
          <ac:grpSpMkLst>
            <pc:docMk/>
            <pc:sldMk cId="3907338154" sldId="256"/>
            <ac:grpSpMk id="33" creationId="{2E2C4DF1-E1A3-1DDD-E9C9-3D69BEDB6A3E}"/>
          </ac:grpSpMkLst>
        </pc:grpChg>
        <pc:picChg chg="del">
          <ac:chgData name="Mark Warren" userId="8b469510-801c-4a14-a92d-c6d8837618b1" providerId="ADAL" clId="{DE3DFDA4-52E2-4AA0-B6DD-1DD593260BC1}" dt="2025-09-11T17:07:50.293" v="0" actId="478"/>
          <ac:picMkLst>
            <pc:docMk/>
            <pc:sldMk cId="3907338154" sldId="256"/>
            <ac:picMk id="4" creationId="{74EA239A-A8A0-0E5E-3F41-33C7BFC5EBF0}"/>
          </ac:picMkLst>
        </pc:picChg>
        <pc:picChg chg="del">
          <ac:chgData name="Mark Warren" userId="8b469510-801c-4a14-a92d-c6d8837618b1" providerId="ADAL" clId="{DE3DFDA4-52E2-4AA0-B6DD-1DD593260BC1}" dt="2025-09-11T17:07:55.496" v="3" actId="478"/>
          <ac:picMkLst>
            <pc:docMk/>
            <pc:sldMk cId="3907338154" sldId="256"/>
            <ac:picMk id="6" creationId="{EFBF81A1-828E-03D9-D234-33EA69952766}"/>
          </ac:picMkLst>
        </pc:picChg>
        <pc:picChg chg="del">
          <ac:chgData name="Mark Warren" userId="8b469510-801c-4a14-a92d-c6d8837618b1" providerId="ADAL" clId="{DE3DFDA4-52E2-4AA0-B6DD-1DD593260BC1}" dt="2025-09-11T17:08:02.477" v="9" actId="478"/>
          <ac:picMkLst>
            <pc:docMk/>
            <pc:sldMk cId="3907338154" sldId="256"/>
            <ac:picMk id="1028" creationId="{CEDB0B4A-290A-A459-2A07-9D6DE50BB583}"/>
          </ac:picMkLst>
        </pc:picChg>
        <pc:inkChg chg="del">
          <ac:chgData name="Mark Warren" userId="8b469510-801c-4a14-a92d-c6d8837618b1" providerId="ADAL" clId="{DE3DFDA4-52E2-4AA0-B6DD-1DD593260BC1}" dt="2025-09-11T17:07:56.640" v="4" actId="478"/>
          <ac:inkMkLst>
            <pc:docMk/>
            <pc:sldMk cId="3907338154" sldId="256"/>
            <ac:inkMk id="20" creationId="{86C9B13C-5946-D9C5-653A-53F5C3C54DDE}"/>
          </ac:inkMkLst>
        </pc:inkChg>
        <pc:inkChg chg="del">
          <ac:chgData name="Mark Warren" userId="8b469510-801c-4a14-a92d-c6d8837618b1" providerId="ADAL" clId="{DE3DFDA4-52E2-4AA0-B6DD-1DD593260BC1}" dt="2025-09-11T17:07:58.809" v="6" actId="478"/>
          <ac:inkMkLst>
            <pc:docMk/>
            <pc:sldMk cId="3907338154" sldId="256"/>
            <ac:inkMk id="26" creationId="{F8664868-BF38-4583-9FDF-853CE59C4530}"/>
          </ac:inkMkLst>
        </pc:inkChg>
      </pc:sldChg>
      <pc:sldChg chg="delSp modSp add mod modTransition delAnim modAnim">
        <pc:chgData name="Mark Warren" userId="8b469510-801c-4a14-a92d-c6d8837618b1" providerId="ADAL" clId="{DE3DFDA4-52E2-4AA0-B6DD-1DD593260BC1}" dt="2025-09-11T19:22:08.531" v="1976" actId="1036"/>
        <pc:sldMkLst>
          <pc:docMk/>
          <pc:sldMk cId="2003547143" sldId="257"/>
        </pc:sldMkLst>
        <pc:spChg chg="mod">
          <ac:chgData name="Mark Warren" userId="8b469510-801c-4a14-a92d-c6d8837618b1" providerId="ADAL" clId="{DE3DFDA4-52E2-4AA0-B6DD-1DD593260BC1}" dt="2025-09-11T19:22:08.531" v="1976" actId="1036"/>
          <ac:spMkLst>
            <pc:docMk/>
            <pc:sldMk cId="2003547143" sldId="257"/>
            <ac:spMk id="13" creationId="{2FF46DB7-4B5A-4CC6-62DB-B017BB1FBB77}"/>
          </ac:spMkLst>
        </pc:spChg>
        <pc:spChg chg="mod">
          <ac:chgData name="Mark Warren" userId="8b469510-801c-4a14-a92d-c6d8837618b1" providerId="ADAL" clId="{DE3DFDA4-52E2-4AA0-B6DD-1DD593260BC1}" dt="2025-09-11T18:34:44.373" v="782" actId="1076"/>
          <ac:spMkLst>
            <pc:docMk/>
            <pc:sldMk cId="2003547143" sldId="257"/>
            <ac:spMk id="14" creationId="{10F9BDCA-B210-34BB-62E9-9BF4FB430327}"/>
          </ac:spMkLst>
        </pc:spChg>
        <pc:spChg chg="del">
          <ac:chgData name="Mark Warren" userId="8b469510-801c-4a14-a92d-c6d8837618b1" providerId="ADAL" clId="{DE3DFDA4-52E2-4AA0-B6DD-1DD593260BC1}" dt="2025-09-11T17:53:46.664" v="539" actId="478"/>
          <ac:spMkLst>
            <pc:docMk/>
            <pc:sldMk cId="2003547143" sldId="257"/>
            <ac:spMk id="15" creationId="{D1647C99-1DE6-B806-122D-274063B281F3}"/>
          </ac:spMkLst>
        </pc:spChg>
        <pc:spChg chg="del">
          <ac:chgData name="Mark Warren" userId="8b469510-801c-4a14-a92d-c6d8837618b1" providerId="ADAL" clId="{DE3DFDA4-52E2-4AA0-B6DD-1DD593260BC1}" dt="2025-09-11T17:54:39.066" v="585" actId="478"/>
          <ac:spMkLst>
            <pc:docMk/>
            <pc:sldMk cId="2003547143" sldId="257"/>
            <ac:spMk id="16" creationId="{9D7F7532-319C-69BD-D963-45096E176955}"/>
          </ac:spMkLst>
        </pc:spChg>
        <pc:spChg chg="del">
          <ac:chgData name="Mark Warren" userId="8b469510-801c-4a14-a92d-c6d8837618b1" providerId="ADAL" clId="{DE3DFDA4-52E2-4AA0-B6DD-1DD593260BC1}" dt="2025-09-11T17:54:40.134" v="586" actId="478"/>
          <ac:spMkLst>
            <pc:docMk/>
            <pc:sldMk cId="2003547143" sldId="257"/>
            <ac:spMk id="17" creationId="{78DF25DB-EB3F-1E81-D9DC-9C91F9E69871}"/>
          </ac:spMkLst>
        </pc:spChg>
        <pc:spChg chg="del">
          <ac:chgData name="Mark Warren" userId="8b469510-801c-4a14-a92d-c6d8837618b1" providerId="ADAL" clId="{DE3DFDA4-52E2-4AA0-B6DD-1DD593260BC1}" dt="2025-09-11T17:53:47.682" v="540" actId="478"/>
          <ac:spMkLst>
            <pc:docMk/>
            <pc:sldMk cId="2003547143" sldId="257"/>
            <ac:spMk id="18" creationId="{7DE6FFB6-7BE8-0F17-47D8-7DD79F4B741B}"/>
          </ac:spMkLst>
        </pc:spChg>
        <pc:spChg chg="del">
          <ac:chgData name="Mark Warren" userId="8b469510-801c-4a14-a92d-c6d8837618b1" providerId="ADAL" clId="{DE3DFDA4-52E2-4AA0-B6DD-1DD593260BC1}" dt="2025-09-11T17:54:41.325" v="587" actId="478"/>
          <ac:spMkLst>
            <pc:docMk/>
            <pc:sldMk cId="2003547143" sldId="257"/>
            <ac:spMk id="19" creationId="{2205B0AB-E7F4-D7BC-8D75-990D022958CD}"/>
          </ac:spMkLst>
        </pc:spChg>
        <pc:spChg chg="del">
          <ac:chgData name="Mark Warren" userId="8b469510-801c-4a14-a92d-c6d8837618b1" providerId="ADAL" clId="{DE3DFDA4-52E2-4AA0-B6DD-1DD593260BC1}" dt="2025-09-11T17:54:42.613" v="588" actId="478"/>
          <ac:spMkLst>
            <pc:docMk/>
            <pc:sldMk cId="2003547143" sldId="257"/>
            <ac:spMk id="25" creationId="{916DC0BB-AFE1-C34E-FB1D-CF6CAC0BC1A2}"/>
          </ac:spMkLst>
        </pc:spChg>
        <pc:spChg chg="mod">
          <ac:chgData name="Mark Warren" userId="8b469510-801c-4a14-a92d-c6d8837618b1" providerId="ADAL" clId="{DE3DFDA4-52E2-4AA0-B6DD-1DD593260BC1}" dt="2025-09-11T18:35:53.026" v="792" actId="1076"/>
          <ac:spMkLst>
            <pc:docMk/>
            <pc:sldMk cId="2003547143" sldId="257"/>
            <ac:spMk id="30" creationId="{CE49A417-065A-B6A3-D169-37652233E64C}"/>
          </ac:spMkLst>
        </pc:spChg>
        <pc:spChg chg="mod">
          <ac:chgData name="Mark Warren" userId="8b469510-801c-4a14-a92d-c6d8837618b1" providerId="ADAL" clId="{DE3DFDA4-52E2-4AA0-B6DD-1DD593260BC1}" dt="2025-09-11T18:35:37.079" v="791" actId="1076"/>
          <ac:spMkLst>
            <pc:docMk/>
            <pc:sldMk cId="2003547143" sldId="257"/>
            <ac:spMk id="31" creationId="{2096B367-E3BE-A7E4-9B9B-402BB28AC1A1}"/>
          </ac:spMkLst>
        </pc:spChg>
        <pc:spChg chg="mod">
          <ac:chgData name="Mark Warren" userId="8b469510-801c-4a14-a92d-c6d8837618b1" providerId="ADAL" clId="{DE3DFDA4-52E2-4AA0-B6DD-1DD593260BC1}" dt="2025-09-11T18:15:08.885" v="714" actId="113"/>
          <ac:spMkLst>
            <pc:docMk/>
            <pc:sldMk cId="2003547143" sldId="257"/>
            <ac:spMk id="34" creationId="{BAF960D4-6898-5AB8-E22C-1E9F5C193AE1}"/>
          </ac:spMkLst>
        </pc:spChg>
        <pc:spChg chg="mod">
          <ac:chgData name="Mark Warren" userId="8b469510-801c-4a14-a92d-c6d8837618b1" providerId="ADAL" clId="{DE3DFDA4-52E2-4AA0-B6DD-1DD593260BC1}" dt="2025-09-11T19:19:52.530" v="1962" actId="20577"/>
          <ac:spMkLst>
            <pc:docMk/>
            <pc:sldMk cId="2003547143" sldId="257"/>
            <ac:spMk id="36" creationId="{1FCFC516-B853-3A59-6CEE-E6D82BC6F170}"/>
          </ac:spMkLst>
        </pc:spChg>
      </pc:sldChg>
      <pc:sldChg chg="addSp delSp modSp add del mod delAnim modAnim">
        <pc:chgData name="Mark Warren" userId="8b469510-801c-4a14-a92d-c6d8837618b1" providerId="ADAL" clId="{DE3DFDA4-52E2-4AA0-B6DD-1DD593260BC1}" dt="2025-09-11T19:19:59.392" v="1963" actId="2696"/>
        <pc:sldMkLst>
          <pc:docMk/>
          <pc:sldMk cId="1542235957" sldId="258"/>
        </pc:sldMkLst>
        <pc:spChg chg="add mod">
          <ac:chgData name="Mark Warren" userId="8b469510-801c-4a14-a92d-c6d8837618b1" providerId="ADAL" clId="{DE3DFDA4-52E2-4AA0-B6DD-1DD593260BC1}" dt="2025-09-11T19:15:21.515" v="1935" actId="1076"/>
          <ac:spMkLst>
            <pc:docMk/>
            <pc:sldMk cId="1542235957" sldId="258"/>
            <ac:spMk id="2" creationId="{031DA1F1-5D43-3352-94D2-3A64A28622DE}"/>
          </ac:spMkLst>
        </pc:spChg>
        <pc:spChg chg="mod">
          <ac:chgData name="Mark Warren" userId="8b469510-801c-4a14-a92d-c6d8837618b1" providerId="ADAL" clId="{DE3DFDA4-52E2-4AA0-B6DD-1DD593260BC1}" dt="2025-09-11T19:18:40.574" v="1960" actId="14100"/>
          <ac:spMkLst>
            <pc:docMk/>
            <pc:sldMk cId="1542235957" sldId="258"/>
            <ac:spMk id="13" creationId="{738D5243-DFE8-DFD7-34C9-6B174BAAB27C}"/>
          </ac:spMkLst>
        </pc:spChg>
        <pc:spChg chg="del">
          <ac:chgData name="Mark Warren" userId="8b469510-801c-4a14-a92d-c6d8837618b1" providerId="ADAL" clId="{DE3DFDA4-52E2-4AA0-B6DD-1DD593260BC1}" dt="2025-09-11T18:44:10.557" v="886" actId="478"/>
          <ac:spMkLst>
            <pc:docMk/>
            <pc:sldMk cId="1542235957" sldId="258"/>
            <ac:spMk id="14" creationId="{FD2DE276-585B-5209-476C-E1077DFF0358}"/>
          </ac:spMkLst>
        </pc:spChg>
        <pc:spChg chg="del">
          <ac:chgData name="Mark Warren" userId="8b469510-801c-4a14-a92d-c6d8837618b1" providerId="ADAL" clId="{DE3DFDA4-52E2-4AA0-B6DD-1DD593260BC1}" dt="2025-09-11T18:44:09.204" v="885" actId="478"/>
          <ac:spMkLst>
            <pc:docMk/>
            <pc:sldMk cId="1542235957" sldId="258"/>
            <ac:spMk id="30" creationId="{9D6A3A4A-C319-7568-97B2-0B373ADA323F}"/>
          </ac:spMkLst>
        </pc:spChg>
        <pc:spChg chg="del">
          <ac:chgData name="Mark Warren" userId="8b469510-801c-4a14-a92d-c6d8837618b1" providerId="ADAL" clId="{DE3DFDA4-52E2-4AA0-B6DD-1DD593260BC1}" dt="2025-09-11T18:44:07.504" v="884" actId="478"/>
          <ac:spMkLst>
            <pc:docMk/>
            <pc:sldMk cId="1542235957" sldId="258"/>
            <ac:spMk id="31" creationId="{65668E25-D7D3-03C2-437D-A52CD4AC474D}"/>
          </ac:spMkLst>
        </pc:spChg>
        <pc:spChg chg="del mod">
          <ac:chgData name="Mark Warren" userId="8b469510-801c-4a14-a92d-c6d8837618b1" providerId="ADAL" clId="{DE3DFDA4-52E2-4AA0-B6DD-1DD593260BC1}" dt="2025-09-11T18:55:24.150" v="1838" actId="478"/>
          <ac:spMkLst>
            <pc:docMk/>
            <pc:sldMk cId="1542235957" sldId="258"/>
            <ac:spMk id="34" creationId="{85ACCDD4-969A-8EBA-7E8B-C5F78B0DA961}"/>
          </ac:spMkLst>
        </pc:spChg>
      </pc:sldChg>
    </pc:docChg>
  </pc:docChgLst>
  <pc:docChgLst>
    <pc:chgData name="Mark Warren" userId="8b469510-801c-4a14-a92d-c6d8837618b1" providerId="ADAL" clId="{0A59A0F5-E80C-4EA5-9920-6F38B9855E4E}"/>
    <pc:docChg chg="undo custSel modSld">
      <pc:chgData name="Mark Warren" userId="8b469510-801c-4a14-a92d-c6d8837618b1" providerId="ADAL" clId="{0A59A0F5-E80C-4EA5-9920-6F38B9855E4E}" dt="2025-07-30T15:19:14.570" v="247" actId="1582"/>
      <pc:docMkLst>
        <pc:docMk/>
      </pc:docMkLst>
      <pc:sldChg chg="addSp delSp modSp mod setBg modAnim">
        <pc:chgData name="Mark Warren" userId="8b469510-801c-4a14-a92d-c6d8837618b1" providerId="ADAL" clId="{0A59A0F5-E80C-4EA5-9920-6F38B9855E4E}" dt="2025-07-30T15:19:14.570" v="247" actId="1582"/>
        <pc:sldMkLst>
          <pc:docMk/>
          <pc:sldMk cId="3907338154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46B1-C3D5-57CA-1276-B604FD972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3F199-582A-2C3C-C02B-7D627C489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23B64-D320-0FE0-7E57-779E061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21FFC-2FCD-4574-1E41-E8EEC89C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21F34-88C7-0A74-3407-CDF17770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3EC1-A552-1164-9805-7C54A955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9E448-23D2-16DA-8B2C-6286B7032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BAFBB-C147-B183-9CF5-DB758C587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D6887-E7A0-1C02-42A6-A4A993E2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66F1B-9EAC-16E7-104D-77B918A3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3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B1F1B5-8C5B-C12D-A69A-38AF8450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1D739-1EB6-1A49-D95D-82F74B02E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1B492-AD71-951B-5C60-E03634E53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47AA7-C734-2776-4964-D340C4435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68BB8-A3B1-B42E-1EAF-91790AFD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DB21-6E07-B316-7ABD-A811B0EB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54FB-AA68-1FD1-1413-D68AA428B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579CE-F013-7ABF-EBD5-F83C0EDF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9A257-2B3B-9E3E-3BED-FEF30F25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1D1AE-B3C6-B14E-41A2-B4F7BAF7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1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31E7C-9575-92E8-4AAD-E46DBBAD5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44ED4-7A92-4289-94FE-10293B492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4B4F1-B6BF-E19D-BFD2-DEA49D02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A158A-B632-7C23-2064-B88E393F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FDFAB-84D1-E98E-12D1-E0A5CC06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BCD8D-9B50-4637-6ACE-D697A337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AE627-2FB0-7004-3600-3028DCED2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608A7-2E16-DC4B-DFA3-CC065F3E0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EE21F-7F72-5061-6829-4A7A20DF0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0DD86-C9D0-61F5-0D30-E61432F0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64C9C-5BA3-CD0E-0818-19A73CA6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9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CC66-FE14-E7AF-8094-15135767A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F53AF-B88A-CA11-737B-98B95CA5E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8715C-3334-D8BB-5F54-38A98C70D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DD047-9C7B-F178-62C1-A606614905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E6CC4-E0B6-7CB1-3F5C-7A895CF52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9659C2-5D7D-CBF8-55F6-F8650E93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9311AA-FB53-F1FA-0461-FBF28670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0D8A4-52CB-B926-E769-9D2188B8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7916-F509-D828-9CB2-F2BE7AC8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0DAD7A-C820-E47F-012C-AA3FF845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BD95C-9DD2-1315-06AC-9F522729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39AEC-FD14-B4A4-A666-C432AD79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7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0C35A-AE7B-C6EB-78A7-3B3ECF98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ABF99-FE3C-8DE3-FBB5-CE7C10AB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F8715-6C6A-DEA5-8A6C-5316C28E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8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1AD6D-0C7E-3749-73C6-9480F2678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411D-8B63-1BD7-E8AF-CAA764FEE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06520-2DE1-B030-68A9-6EA2FA7F2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C7651-1E81-56F1-F9B9-8F63BC06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BB172-AF5D-8854-EC89-30973D4C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52494-9B6E-73F9-AAFD-B6F001BA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0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62CC-B409-7300-F298-92032456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3EF35E-3464-9CDB-48D2-9CE73264C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CE4F9-9833-EF76-42FD-80F10DB12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59DAF-7297-9AA6-F580-23D45CDB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DEB70-F7F7-F24E-E7FD-9C99C3F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B4A71-EF84-BDAE-C9EF-88ED8F2B3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5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A4DFA-03AF-73EC-85AE-F65F2FD08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1F9BF-05AF-247F-1562-B9D513072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A67D2-F650-CF24-A75E-76CC1747E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CE979-D593-4902-A657-32D32C2DA373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F8D11-6C5C-62EF-B347-C2527489A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5A20A-4F39-4AEA-45B4-DD17F22A3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D57CD0-8C55-4652-A7D0-9AC9DD407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2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the bible project logo">
            <a:extLst>
              <a:ext uri="{FF2B5EF4-FFF2-40B4-BE49-F238E27FC236}">
                <a16:creationId xmlns:a16="http://schemas.microsoft.com/office/drawing/2014/main" id="{B2AB15EF-10C1-BD8A-31B8-662DB1A3C2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8247" y="3608664"/>
            <a:ext cx="347110" cy="34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6EA4BC-067D-6132-F4F1-13C5CFFCFDF7}"/>
              </a:ext>
            </a:extLst>
          </p:cNvPr>
          <p:cNvSpPr txBox="1"/>
          <p:nvPr/>
        </p:nvSpPr>
        <p:spPr>
          <a:xfrm>
            <a:off x="-57705" y="431246"/>
            <a:ext cx="12296731" cy="923330"/>
          </a:xfrm>
          <a:prstGeom prst="rect">
            <a:avLst/>
          </a:prstGeom>
          <a:solidFill>
            <a:srgbClr val="A5002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The Great Sermon: Matthew 5-6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ED3A2-FDFF-50E5-56F5-22938C48CE84}"/>
              </a:ext>
            </a:extLst>
          </p:cNvPr>
          <p:cNvSpPr txBox="1"/>
          <p:nvPr/>
        </p:nvSpPr>
        <p:spPr>
          <a:xfrm>
            <a:off x="567227" y="3948153"/>
            <a:ext cx="1967948" cy="769441"/>
          </a:xfrm>
          <a:prstGeom prst="rect">
            <a:avLst/>
          </a:prstGeom>
          <a:noFill/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A50021">
                <a:alpha val="40000"/>
              </a:srgb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Need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A219E7-75DF-9239-A248-58C807DF86BE}"/>
              </a:ext>
            </a:extLst>
          </p:cNvPr>
          <p:cNvSpPr txBox="1"/>
          <p:nvPr/>
        </p:nvSpPr>
        <p:spPr>
          <a:xfrm>
            <a:off x="1118410" y="2839890"/>
            <a:ext cx="2570921" cy="769441"/>
          </a:xfrm>
          <a:prstGeom prst="rect">
            <a:avLst/>
          </a:prstGeom>
          <a:noFill/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A50021">
                <a:alpha val="40000"/>
              </a:srgb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Identity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7452E-26F8-F157-8F19-E08E39D917B1}"/>
              </a:ext>
            </a:extLst>
          </p:cNvPr>
          <p:cNvSpPr txBox="1"/>
          <p:nvPr/>
        </p:nvSpPr>
        <p:spPr>
          <a:xfrm>
            <a:off x="9427805" y="2207478"/>
            <a:ext cx="1855305" cy="769441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rgbClr val="A50021"/>
                  </a:solidFill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Heart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CEEB5B-B468-0108-4869-188EF2302C56}"/>
              </a:ext>
            </a:extLst>
          </p:cNvPr>
          <p:cNvSpPr txBox="1"/>
          <p:nvPr/>
        </p:nvSpPr>
        <p:spPr>
          <a:xfrm>
            <a:off x="7971727" y="2919872"/>
            <a:ext cx="2322443" cy="769441"/>
          </a:xfrm>
          <a:prstGeom prst="rect">
            <a:avLst/>
          </a:prstGeom>
          <a:solidFill>
            <a:srgbClr val="A50021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ras Medium ITC" panose="020B0602030504020804" pitchFamily="34" charset="0"/>
              </a:rPr>
              <a:t>Integrity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178DB0-66FC-EAA8-FEC4-336D9CD51127}"/>
              </a:ext>
            </a:extLst>
          </p:cNvPr>
          <p:cNvSpPr txBox="1"/>
          <p:nvPr/>
        </p:nvSpPr>
        <p:spPr>
          <a:xfrm>
            <a:off x="1744446" y="1715550"/>
            <a:ext cx="3407342" cy="769441"/>
          </a:xfrm>
          <a:prstGeom prst="rect">
            <a:avLst/>
          </a:prstGeom>
          <a:noFill/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A50021">
                <a:alpha val="40000"/>
              </a:srgb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A50021"/>
                </a:solidFill>
                <a:latin typeface="Eras Bold ITC" panose="020B0907030504020204" pitchFamily="34" charset="0"/>
              </a:rPr>
              <a:t>Fruition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0FEAE0-0940-0F1B-8D8D-70B1AB646294}"/>
              </a:ext>
            </a:extLst>
          </p:cNvPr>
          <p:cNvSpPr txBox="1"/>
          <p:nvPr/>
        </p:nvSpPr>
        <p:spPr>
          <a:xfrm rot="270097">
            <a:off x="4457150" y="4196252"/>
            <a:ext cx="3136579" cy="769441"/>
          </a:xfrm>
          <a:prstGeom prst="rect">
            <a:avLst/>
          </a:prstGeom>
          <a:solidFill>
            <a:srgbClr val="A5002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andara" panose="020E0502030303020204" pitchFamily="34" charset="0"/>
              </a:rPr>
              <a:t>Treasure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F58A4F-71C7-283B-F60B-F3C78DB047CB}"/>
              </a:ext>
            </a:extLst>
          </p:cNvPr>
          <p:cNvSpPr txBox="1"/>
          <p:nvPr/>
        </p:nvSpPr>
        <p:spPr>
          <a:xfrm>
            <a:off x="6979993" y="1774686"/>
            <a:ext cx="2561572" cy="769441"/>
          </a:xfrm>
          <a:prstGeom prst="rect">
            <a:avLst/>
          </a:prstGeom>
          <a:solidFill>
            <a:srgbClr val="A50021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AGAPE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1B100AE-D740-9603-EB65-EEB438C7B1FF}"/>
              </a:ext>
            </a:extLst>
          </p:cNvPr>
          <p:cNvSpPr txBox="1"/>
          <p:nvPr/>
        </p:nvSpPr>
        <p:spPr>
          <a:xfrm rot="21174834">
            <a:off x="4300906" y="2611351"/>
            <a:ext cx="2485638" cy="769441"/>
          </a:xfrm>
          <a:prstGeom prst="rect">
            <a:avLst/>
          </a:prstGeom>
          <a:ln>
            <a:solidFill>
              <a:srgbClr val="A5002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andara" panose="020E0502030303020204" pitchFamily="34" charset="0"/>
              </a:rPr>
              <a:t>Rewards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B4C8DE-93C9-D6B2-8D18-13A2F6439D32}"/>
              </a:ext>
            </a:extLst>
          </p:cNvPr>
          <p:cNvSpPr txBox="1"/>
          <p:nvPr/>
        </p:nvSpPr>
        <p:spPr>
          <a:xfrm>
            <a:off x="8290889" y="4401707"/>
            <a:ext cx="3214203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r>
              <a:rPr lang="en-US" sz="4400" spc="6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Trust...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862081-61C4-2B25-B1F8-F10064040CC8}"/>
              </a:ext>
            </a:extLst>
          </p:cNvPr>
          <p:cNvSpPr txBox="1"/>
          <p:nvPr/>
        </p:nvSpPr>
        <p:spPr>
          <a:xfrm>
            <a:off x="4634303" y="3397498"/>
            <a:ext cx="2912717" cy="769441"/>
          </a:xfrm>
          <a:prstGeom prst="rect">
            <a:avLst/>
          </a:prstGeom>
          <a:solidFill>
            <a:srgbClr val="FFD5DD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ras Bold ITC" panose="020B0907030504020204" pitchFamily="34" charset="0"/>
              </a:rPr>
              <a:t>Prayer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11CFBE-2A8D-EC6A-F9C3-721CFE8A57D8}"/>
              </a:ext>
            </a:extLst>
          </p:cNvPr>
          <p:cNvSpPr txBox="1"/>
          <p:nvPr/>
        </p:nvSpPr>
        <p:spPr>
          <a:xfrm>
            <a:off x="8290889" y="5787142"/>
            <a:ext cx="2761962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(Matthew 4:17)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DB76B9-2496-B9B0-78A1-F24B2F4D8639}"/>
              </a:ext>
            </a:extLst>
          </p:cNvPr>
          <p:cNvSpPr txBox="1"/>
          <p:nvPr/>
        </p:nvSpPr>
        <p:spPr>
          <a:xfrm>
            <a:off x="-5339" y="6017975"/>
            <a:ext cx="12192000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andara" panose="020E0502030303020204" pitchFamily="34" charset="0"/>
              </a:rPr>
              <a:t>“Repent, for the Kingdom of Heaven is at hand!”</a:t>
            </a:r>
          </a:p>
        </p:txBody>
      </p:sp>
    </p:spTree>
    <p:extLst>
      <p:ext uri="{BB962C8B-B14F-4D97-AF65-F5344CB8AC3E}">
        <p14:creationId xmlns:p14="http://schemas.microsoft.com/office/powerpoint/2010/main" val="390733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5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1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30" grpId="0" animBg="1"/>
      <p:bldP spid="31" grpId="0" animBg="1"/>
      <p:bldP spid="34" grpId="0"/>
      <p:bldP spid="19" grpId="0" animBg="1"/>
      <p:bldP spid="37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DEC8AB-DF23-F7F8-963D-758FC55C5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the bible project logo">
            <a:extLst>
              <a:ext uri="{FF2B5EF4-FFF2-40B4-BE49-F238E27FC236}">
                <a16:creationId xmlns:a16="http://schemas.microsoft.com/office/drawing/2014/main" id="{C5006484-8EA2-D264-B7A4-58EB9B74E0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8247" y="3608664"/>
            <a:ext cx="347110" cy="34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F46DB7-4B5A-4CC6-62DB-B017BB1FBB77}"/>
              </a:ext>
            </a:extLst>
          </p:cNvPr>
          <p:cNvSpPr txBox="1"/>
          <p:nvPr/>
        </p:nvSpPr>
        <p:spPr>
          <a:xfrm>
            <a:off x="-71600" y="433300"/>
            <a:ext cx="12324522" cy="9233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The Great Sermon: Matthew 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F9BDCA-B210-34BB-62E9-9BF4FB430327}"/>
              </a:ext>
            </a:extLst>
          </p:cNvPr>
          <p:cNvSpPr txBox="1"/>
          <p:nvPr/>
        </p:nvSpPr>
        <p:spPr>
          <a:xfrm>
            <a:off x="927557" y="3866331"/>
            <a:ext cx="3948561" cy="830997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Measures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49A417-065A-B6A3-D169-37652233E64C}"/>
              </a:ext>
            </a:extLst>
          </p:cNvPr>
          <p:cNvSpPr txBox="1"/>
          <p:nvPr/>
        </p:nvSpPr>
        <p:spPr>
          <a:xfrm>
            <a:off x="4472118" y="2887411"/>
            <a:ext cx="5536100" cy="83099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 DIRECTIONS . . 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96B367-E3BE-A7E4-9B9B-402BB28AC1A1}"/>
              </a:ext>
            </a:extLst>
          </p:cNvPr>
          <p:cNvSpPr txBox="1"/>
          <p:nvPr/>
        </p:nvSpPr>
        <p:spPr>
          <a:xfrm>
            <a:off x="2691098" y="1908491"/>
            <a:ext cx="4054259" cy="8309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Principles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F960D4-6898-5AB8-E22C-1E9F5C193AE1}"/>
              </a:ext>
            </a:extLst>
          </p:cNvPr>
          <p:cNvSpPr txBox="1"/>
          <p:nvPr/>
        </p:nvSpPr>
        <p:spPr>
          <a:xfrm>
            <a:off x="4961637" y="4054455"/>
            <a:ext cx="7009113" cy="10156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spc="6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Foundations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3AD3E0-8D3B-A263-9BC9-CD3E945B970E}"/>
              </a:ext>
            </a:extLst>
          </p:cNvPr>
          <p:cNvSpPr txBox="1"/>
          <p:nvPr/>
        </p:nvSpPr>
        <p:spPr>
          <a:xfrm>
            <a:off x="8290889" y="5787142"/>
            <a:ext cx="2761962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(Matthew 4:17)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CFC516-B853-3A59-6CEE-E6D82BC6F170}"/>
              </a:ext>
            </a:extLst>
          </p:cNvPr>
          <p:cNvSpPr txBox="1"/>
          <p:nvPr/>
        </p:nvSpPr>
        <p:spPr>
          <a:xfrm>
            <a:off x="-5339" y="6017975"/>
            <a:ext cx="12192000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andara" panose="020E0502030303020204" pitchFamily="34" charset="0"/>
              </a:rPr>
              <a:t>“Repent, for the Kingdom of Heaven is at hand!”</a:t>
            </a:r>
          </a:p>
        </p:txBody>
      </p:sp>
    </p:spTree>
    <p:extLst>
      <p:ext uri="{BB962C8B-B14F-4D97-AF65-F5344CB8AC3E}">
        <p14:creationId xmlns:p14="http://schemas.microsoft.com/office/powerpoint/2010/main" val="2003547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0" grpId="0" animBg="1"/>
      <p:bldP spid="31" grpId="0" animBg="1"/>
      <p:bldP spid="3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Candara</vt:lpstr>
      <vt:lpstr>Eras Bold ITC</vt:lpstr>
      <vt:lpstr>Eras Demi ITC</vt:lpstr>
      <vt:lpstr>Eras Medium ITC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Warren</dc:creator>
  <cp:lastModifiedBy>Mark Warren</cp:lastModifiedBy>
  <cp:revision>1</cp:revision>
  <dcterms:created xsi:type="dcterms:W3CDTF">2025-07-29T18:16:55Z</dcterms:created>
  <dcterms:modified xsi:type="dcterms:W3CDTF">2025-09-11T19:22:09Z</dcterms:modified>
</cp:coreProperties>
</file>