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8" r:id="rId2"/>
    <p:sldId id="324" r:id="rId3"/>
    <p:sldId id="325" r:id="rId4"/>
    <p:sldId id="326" r:id="rId5"/>
    <p:sldId id="328" r:id="rId6"/>
    <p:sldId id="329" r:id="rId7"/>
    <p:sldId id="276" r:id="rId8"/>
    <p:sldId id="284" r:id="rId9"/>
    <p:sldId id="285" r:id="rId10"/>
    <p:sldId id="286" r:id="rId11"/>
    <p:sldId id="275" r:id="rId12"/>
    <p:sldId id="278" r:id="rId13"/>
    <p:sldId id="287" r:id="rId14"/>
    <p:sldId id="289" r:id="rId15"/>
    <p:sldId id="288" r:id="rId16"/>
    <p:sldId id="330" r:id="rId17"/>
    <p:sldId id="32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76601" autoAdjust="0"/>
  </p:normalViewPr>
  <p:slideViewPr>
    <p:cSldViewPr snapToGrid="0">
      <p:cViewPr varScale="1">
        <p:scale>
          <a:sx n="83" d="100"/>
          <a:sy n="83" d="100"/>
        </p:scale>
        <p:origin x="1674" y="90"/>
      </p:cViewPr>
      <p:guideLst>
        <p:guide orient="horz" pos="2160"/>
        <p:guide pos="3840"/>
      </p:guideLst>
    </p:cSldViewPr>
  </p:slideViewPr>
  <p:notesTextViewPr>
    <p:cViewPr>
      <p:scale>
        <a:sx n="3" d="2"/>
        <a:sy n="3" d="2"/>
      </p:scale>
      <p:origin x="0" y="0"/>
    </p:cViewPr>
  </p:notesTextViewPr>
  <p:notesViewPr>
    <p:cSldViewPr snapToGrid="0">
      <p:cViewPr varScale="1">
        <p:scale>
          <a:sx n="68" d="100"/>
          <a:sy n="68" d="100"/>
        </p:scale>
        <p:origin x="2808" y="5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RICHARD, CHARLES J CTR USAF AFMC HQ AFMC/Det 2-AQIC" userId="eb5eb682-785a-4b97-995e-821e395fd9dd" providerId="ADAL" clId="{A9C3B27A-BDF8-4C69-86DD-FFCFE37B6388}"/>
    <pc:docChg chg="modSld">
      <pc:chgData name="PRICHARD, CHARLES J CTR USAF AFMC HQ AFMC/Det 2-AQIC" userId="eb5eb682-785a-4b97-995e-821e395fd9dd" providerId="ADAL" clId="{A9C3B27A-BDF8-4C69-86DD-FFCFE37B6388}" dt="2026-04-14T18:29:15.897" v="16" actId="20577"/>
      <pc:docMkLst>
        <pc:docMk/>
      </pc:docMkLst>
      <pc:sldChg chg="modNotesTx">
        <pc:chgData name="PRICHARD, CHARLES J CTR USAF AFMC HQ AFMC/Det 2-AQIC" userId="eb5eb682-785a-4b97-995e-821e395fd9dd" providerId="ADAL" clId="{A9C3B27A-BDF8-4C69-86DD-FFCFE37B6388}" dt="2026-04-14T18:28:37.830" v="0" actId="20577"/>
        <pc:sldMkLst>
          <pc:docMk/>
          <pc:sldMk cId="4261546900" sldId="258"/>
        </pc:sldMkLst>
      </pc:sldChg>
      <pc:sldChg chg="modNotesTx">
        <pc:chgData name="PRICHARD, CHARLES J CTR USAF AFMC HQ AFMC/Det 2-AQIC" userId="eb5eb682-785a-4b97-995e-821e395fd9dd" providerId="ADAL" clId="{A9C3B27A-BDF8-4C69-86DD-FFCFE37B6388}" dt="2026-04-14T18:29:02.830" v="10" actId="20577"/>
        <pc:sldMkLst>
          <pc:docMk/>
          <pc:sldMk cId="1627619141" sldId="275"/>
        </pc:sldMkLst>
      </pc:sldChg>
      <pc:sldChg chg="modNotesTx">
        <pc:chgData name="PRICHARD, CHARLES J CTR USAF AFMC HQ AFMC/Det 2-AQIC" userId="eb5eb682-785a-4b97-995e-821e395fd9dd" providerId="ADAL" clId="{A9C3B27A-BDF8-4C69-86DD-FFCFE37B6388}" dt="2026-04-14T18:28:53.590" v="6" actId="20577"/>
        <pc:sldMkLst>
          <pc:docMk/>
          <pc:sldMk cId="2632695608" sldId="276"/>
        </pc:sldMkLst>
      </pc:sldChg>
      <pc:sldChg chg="modNotesTx">
        <pc:chgData name="PRICHARD, CHARLES J CTR USAF AFMC HQ AFMC/Det 2-AQIC" userId="eb5eb682-785a-4b97-995e-821e395fd9dd" providerId="ADAL" clId="{A9C3B27A-BDF8-4C69-86DD-FFCFE37B6388}" dt="2026-04-14T18:29:04.808" v="11" actId="20577"/>
        <pc:sldMkLst>
          <pc:docMk/>
          <pc:sldMk cId="129071968" sldId="278"/>
        </pc:sldMkLst>
      </pc:sldChg>
      <pc:sldChg chg="modNotesTx">
        <pc:chgData name="PRICHARD, CHARLES J CTR USAF AFMC HQ AFMC/Det 2-AQIC" userId="eb5eb682-785a-4b97-995e-821e395fd9dd" providerId="ADAL" clId="{A9C3B27A-BDF8-4C69-86DD-FFCFE37B6388}" dt="2026-04-14T18:28:55.855" v="7" actId="20577"/>
        <pc:sldMkLst>
          <pc:docMk/>
          <pc:sldMk cId="3012488358" sldId="284"/>
        </pc:sldMkLst>
      </pc:sldChg>
      <pc:sldChg chg="modNotesTx">
        <pc:chgData name="PRICHARD, CHARLES J CTR USAF AFMC HQ AFMC/Det 2-AQIC" userId="eb5eb682-785a-4b97-995e-821e395fd9dd" providerId="ADAL" clId="{A9C3B27A-BDF8-4C69-86DD-FFCFE37B6388}" dt="2026-04-14T18:28:57.838" v="8" actId="20577"/>
        <pc:sldMkLst>
          <pc:docMk/>
          <pc:sldMk cId="4091355128" sldId="285"/>
        </pc:sldMkLst>
      </pc:sldChg>
      <pc:sldChg chg="modNotesTx">
        <pc:chgData name="PRICHARD, CHARLES J CTR USAF AFMC HQ AFMC/Det 2-AQIC" userId="eb5eb682-785a-4b97-995e-821e395fd9dd" providerId="ADAL" clId="{A9C3B27A-BDF8-4C69-86DD-FFCFE37B6388}" dt="2026-04-14T18:29:00.783" v="9" actId="20577"/>
        <pc:sldMkLst>
          <pc:docMk/>
          <pc:sldMk cId="304861560" sldId="286"/>
        </pc:sldMkLst>
      </pc:sldChg>
      <pc:sldChg chg="modNotesTx">
        <pc:chgData name="PRICHARD, CHARLES J CTR USAF AFMC HQ AFMC/Det 2-AQIC" userId="eb5eb682-785a-4b97-995e-821e395fd9dd" providerId="ADAL" clId="{A9C3B27A-BDF8-4C69-86DD-FFCFE37B6388}" dt="2026-04-14T18:29:06.767" v="12" actId="20577"/>
        <pc:sldMkLst>
          <pc:docMk/>
          <pc:sldMk cId="586875638" sldId="287"/>
        </pc:sldMkLst>
      </pc:sldChg>
      <pc:sldChg chg="modNotesTx">
        <pc:chgData name="PRICHARD, CHARLES J CTR USAF AFMC HQ AFMC/Det 2-AQIC" userId="eb5eb682-785a-4b97-995e-821e395fd9dd" providerId="ADAL" clId="{A9C3B27A-BDF8-4C69-86DD-FFCFE37B6388}" dt="2026-04-14T18:29:10.910" v="14" actId="20577"/>
        <pc:sldMkLst>
          <pc:docMk/>
          <pc:sldMk cId="3922376260" sldId="288"/>
        </pc:sldMkLst>
      </pc:sldChg>
      <pc:sldChg chg="modNotesTx">
        <pc:chgData name="PRICHARD, CHARLES J CTR USAF AFMC HQ AFMC/Det 2-AQIC" userId="eb5eb682-785a-4b97-995e-821e395fd9dd" providerId="ADAL" clId="{A9C3B27A-BDF8-4C69-86DD-FFCFE37B6388}" dt="2026-04-14T18:29:08.855" v="13" actId="20577"/>
        <pc:sldMkLst>
          <pc:docMk/>
          <pc:sldMk cId="4086697740" sldId="289"/>
        </pc:sldMkLst>
      </pc:sldChg>
      <pc:sldChg chg="modNotesTx">
        <pc:chgData name="PRICHARD, CHARLES J CTR USAF AFMC HQ AFMC/Det 2-AQIC" userId="eb5eb682-785a-4b97-995e-821e395fd9dd" providerId="ADAL" clId="{A9C3B27A-BDF8-4C69-86DD-FFCFE37B6388}" dt="2026-04-14T18:28:42.230" v="1" actId="20577"/>
        <pc:sldMkLst>
          <pc:docMk/>
          <pc:sldMk cId="4031654730" sldId="324"/>
        </pc:sldMkLst>
      </pc:sldChg>
      <pc:sldChg chg="modNotesTx">
        <pc:chgData name="PRICHARD, CHARLES J CTR USAF AFMC HQ AFMC/Det 2-AQIC" userId="eb5eb682-785a-4b97-995e-821e395fd9dd" providerId="ADAL" clId="{A9C3B27A-BDF8-4C69-86DD-FFCFE37B6388}" dt="2026-04-14T18:28:44.902" v="2" actId="20577"/>
        <pc:sldMkLst>
          <pc:docMk/>
          <pc:sldMk cId="2535071650" sldId="325"/>
        </pc:sldMkLst>
      </pc:sldChg>
      <pc:sldChg chg="modNotesTx">
        <pc:chgData name="PRICHARD, CHARLES J CTR USAF AFMC HQ AFMC/Det 2-AQIC" userId="eb5eb682-785a-4b97-995e-821e395fd9dd" providerId="ADAL" clId="{A9C3B27A-BDF8-4C69-86DD-FFCFE37B6388}" dt="2026-04-14T18:28:47.017" v="3" actId="20577"/>
        <pc:sldMkLst>
          <pc:docMk/>
          <pc:sldMk cId="2833959443" sldId="326"/>
        </pc:sldMkLst>
      </pc:sldChg>
      <pc:sldChg chg="modNotesTx">
        <pc:chgData name="PRICHARD, CHARLES J CTR USAF AFMC HQ AFMC/Det 2-AQIC" userId="eb5eb682-785a-4b97-995e-821e395fd9dd" providerId="ADAL" clId="{A9C3B27A-BDF8-4C69-86DD-FFCFE37B6388}" dt="2026-04-14T18:29:15.897" v="16" actId="20577"/>
        <pc:sldMkLst>
          <pc:docMk/>
          <pc:sldMk cId="623738327" sldId="327"/>
        </pc:sldMkLst>
      </pc:sldChg>
      <pc:sldChg chg="modNotesTx">
        <pc:chgData name="PRICHARD, CHARLES J CTR USAF AFMC HQ AFMC/Det 2-AQIC" userId="eb5eb682-785a-4b97-995e-821e395fd9dd" providerId="ADAL" clId="{A9C3B27A-BDF8-4C69-86DD-FFCFE37B6388}" dt="2026-04-14T18:28:48.854" v="4" actId="20577"/>
        <pc:sldMkLst>
          <pc:docMk/>
          <pc:sldMk cId="52391853" sldId="328"/>
        </pc:sldMkLst>
      </pc:sldChg>
      <pc:sldChg chg="modNotesTx">
        <pc:chgData name="PRICHARD, CHARLES J CTR USAF AFMC HQ AFMC/Det 2-AQIC" userId="eb5eb682-785a-4b97-995e-821e395fd9dd" providerId="ADAL" clId="{A9C3B27A-BDF8-4C69-86DD-FFCFE37B6388}" dt="2026-04-14T18:28:51.624" v="5" actId="20577"/>
        <pc:sldMkLst>
          <pc:docMk/>
          <pc:sldMk cId="643574109" sldId="329"/>
        </pc:sldMkLst>
      </pc:sldChg>
      <pc:sldChg chg="modNotesTx">
        <pc:chgData name="PRICHARD, CHARLES J CTR USAF AFMC HQ AFMC/Det 2-AQIC" userId="eb5eb682-785a-4b97-995e-821e395fd9dd" providerId="ADAL" clId="{A9C3B27A-BDF8-4C69-86DD-FFCFE37B6388}" dt="2026-04-14T18:29:12.886" v="15" actId="20577"/>
        <pc:sldMkLst>
          <pc:docMk/>
          <pc:sldMk cId="122938089" sldId="330"/>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633CBA-2502-434A-928C-6EC6967F259D}" type="doc">
      <dgm:prSet loTypeId="urn:microsoft.com/office/officeart/2005/8/layout/cycle2" loCatId="cycle" qsTypeId="urn:microsoft.com/office/officeart/2005/8/quickstyle/simple1" qsCatId="simple" csTypeId="urn:microsoft.com/office/officeart/2005/8/colors/accent1_1" csCatId="accent1" phldr="1"/>
      <dgm:spPr/>
      <dgm:t>
        <a:bodyPr/>
        <a:lstStyle/>
        <a:p>
          <a:endParaRPr lang="en-US"/>
        </a:p>
      </dgm:t>
    </dgm:pt>
    <dgm:pt modelId="{012EDDC6-207F-4EE3-9DEB-146599520561}">
      <dgm:prSet phldrT="[Text]"/>
      <dgm:spPr/>
      <dgm:t>
        <a:bodyPr/>
        <a:lstStyle/>
        <a:p>
          <a:r>
            <a:rPr lang="en-US" b="1" dirty="0"/>
            <a:t>Lust  Curiosity Pressure</a:t>
          </a:r>
        </a:p>
      </dgm:t>
      <dgm:extLst>
        <a:ext uri="{E40237B7-FDA0-4F09-8148-C483321AD2D9}">
          <dgm14:cNvPr xmlns:dgm14="http://schemas.microsoft.com/office/drawing/2010/diagram" id="0" name="" title="Step 1 title"/>
        </a:ext>
      </dgm:extLst>
    </dgm:pt>
    <dgm:pt modelId="{1850CBD5-1A99-4F4F-897C-451AA66F1516}" type="parTrans" cxnId="{A9676025-22BC-4F10-8860-B270A6112553}">
      <dgm:prSet/>
      <dgm:spPr/>
      <dgm:t>
        <a:bodyPr/>
        <a:lstStyle/>
        <a:p>
          <a:endParaRPr lang="en-US"/>
        </a:p>
      </dgm:t>
    </dgm:pt>
    <dgm:pt modelId="{7985EE53-BD3D-4DB3-B5BD-6B9FFA75B9E6}" type="sibTrans" cxnId="{A9676025-22BC-4F10-8860-B270A6112553}">
      <dgm:prSet/>
      <dgm:spPr/>
      <dgm:t>
        <a:bodyPr/>
        <a:lstStyle/>
        <a:p>
          <a:endParaRPr lang="en-US" dirty="0"/>
        </a:p>
      </dgm:t>
      <dgm:extLst>
        <a:ext uri="{E40237B7-FDA0-4F09-8148-C483321AD2D9}">
          <dgm14:cNvPr xmlns:dgm14="http://schemas.microsoft.com/office/drawing/2010/diagram" id="0" name="" title="Arrow between Step 1 and Step 2"/>
        </a:ext>
      </dgm:extLst>
    </dgm:pt>
    <dgm:pt modelId="{38FB0022-09EC-4D6F-86C0-C813C6F2F39A}">
      <dgm:prSet phldrT="[Text]" custT="1"/>
      <dgm:spPr/>
      <dgm:t>
        <a:bodyPr/>
        <a:lstStyle/>
        <a:p>
          <a:r>
            <a:rPr lang="en-US" sz="3600" b="1" dirty="0"/>
            <a:t>Sin</a:t>
          </a:r>
        </a:p>
      </dgm:t>
      <dgm:extLst>
        <a:ext uri="{E40237B7-FDA0-4F09-8148-C483321AD2D9}">
          <dgm14:cNvPr xmlns:dgm14="http://schemas.microsoft.com/office/drawing/2010/diagram" id="0" name="" title="Step 3 title"/>
        </a:ext>
      </dgm:extLst>
    </dgm:pt>
    <dgm:pt modelId="{A0BBE5C2-C8CF-4F12-974F-53039E6D00EC}" type="parTrans" cxnId="{9A1C775D-7DDB-48F9-97D9-490A63DE2A86}">
      <dgm:prSet/>
      <dgm:spPr/>
      <dgm:t>
        <a:bodyPr/>
        <a:lstStyle/>
        <a:p>
          <a:endParaRPr lang="en-US"/>
        </a:p>
      </dgm:t>
    </dgm:pt>
    <dgm:pt modelId="{EA86A114-EBD1-49CF-AB76-042FF3D636A5}" type="sibTrans" cxnId="{9A1C775D-7DDB-48F9-97D9-490A63DE2A86}">
      <dgm:prSet/>
      <dgm:spPr/>
      <dgm:t>
        <a:bodyPr/>
        <a:lstStyle/>
        <a:p>
          <a:endParaRPr lang="en-US"/>
        </a:p>
      </dgm:t>
      <dgm:extLst>
        <a:ext uri="{E40237B7-FDA0-4F09-8148-C483321AD2D9}">
          <dgm14:cNvPr xmlns:dgm14="http://schemas.microsoft.com/office/drawing/2010/diagram" id="0" name="" title="Arrow between Step 3 and Step 4"/>
        </a:ext>
      </dgm:extLst>
    </dgm:pt>
    <dgm:pt modelId="{9131EDB8-27A6-42FD-A541-052EFC01D4C6}">
      <dgm:prSet phldrT="[Text]" custT="1"/>
      <dgm:spPr/>
      <dgm:t>
        <a:bodyPr/>
        <a:lstStyle/>
        <a:p>
          <a:r>
            <a:rPr lang="en-US" sz="2800" b="1" dirty="0"/>
            <a:t>Shame Regret</a:t>
          </a:r>
        </a:p>
      </dgm:t>
      <dgm:extLst>
        <a:ext uri="{E40237B7-FDA0-4F09-8148-C483321AD2D9}">
          <dgm14:cNvPr xmlns:dgm14="http://schemas.microsoft.com/office/drawing/2010/diagram" id="0" name="" title="Step 4 title"/>
        </a:ext>
      </dgm:extLst>
    </dgm:pt>
    <dgm:pt modelId="{6EC3601D-D6CE-49D7-9229-0442323129DA}" type="parTrans" cxnId="{198EE807-14A4-40FA-B030-5F9F79A9713E}">
      <dgm:prSet/>
      <dgm:spPr/>
      <dgm:t>
        <a:bodyPr/>
        <a:lstStyle/>
        <a:p>
          <a:endParaRPr lang="en-US"/>
        </a:p>
      </dgm:t>
    </dgm:pt>
    <dgm:pt modelId="{13A2EB04-B868-427A-B17F-16729BFA55DA}" type="sibTrans" cxnId="{198EE807-14A4-40FA-B030-5F9F79A9713E}">
      <dgm:prSet/>
      <dgm:spPr/>
      <dgm:t>
        <a:bodyPr/>
        <a:lstStyle/>
        <a:p>
          <a:endParaRPr lang="en-US"/>
        </a:p>
      </dgm:t>
      <dgm:extLst>
        <a:ext uri="{E40237B7-FDA0-4F09-8148-C483321AD2D9}">
          <dgm14:cNvPr xmlns:dgm14="http://schemas.microsoft.com/office/drawing/2010/diagram" id="0" name="" title="Arrow between Step 4 and Step 5"/>
        </a:ext>
      </dgm:extLst>
    </dgm:pt>
    <dgm:pt modelId="{23116FF9-AEB9-43F5-882D-9ECB1FD5DE18}">
      <dgm:prSet phldrT="[Text]" custT="1"/>
      <dgm:spPr/>
      <dgm:t>
        <a:bodyPr/>
        <a:lstStyle/>
        <a:p>
          <a:r>
            <a:rPr lang="en-US" sz="2800" b="1" dirty="0"/>
            <a:t>Change?</a:t>
          </a:r>
        </a:p>
      </dgm:t>
      <dgm:extLst>
        <a:ext uri="{E40237B7-FDA0-4F09-8148-C483321AD2D9}">
          <dgm14:cNvPr xmlns:dgm14="http://schemas.microsoft.com/office/drawing/2010/diagram" id="0" name="" title="Step 5 title"/>
        </a:ext>
      </dgm:extLst>
    </dgm:pt>
    <dgm:pt modelId="{86229775-B50F-4220-B88B-07C4BA05CEAC}" type="parTrans" cxnId="{97323DE5-E2BF-422D-8188-D2445F20223B}">
      <dgm:prSet/>
      <dgm:spPr/>
      <dgm:t>
        <a:bodyPr/>
        <a:lstStyle/>
        <a:p>
          <a:endParaRPr lang="en-US"/>
        </a:p>
      </dgm:t>
    </dgm:pt>
    <dgm:pt modelId="{BEE765C7-6165-4808-9B3B-A6627557B77F}" type="sibTrans" cxnId="{97323DE5-E2BF-422D-8188-D2445F20223B}">
      <dgm:prSet/>
      <dgm:spPr/>
      <dgm:t>
        <a:bodyPr/>
        <a:lstStyle/>
        <a:p>
          <a:endParaRPr lang="en-US"/>
        </a:p>
      </dgm:t>
      <dgm:extLst>
        <a:ext uri="{E40237B7-FDA0-4F09-8148-C483321AD2D9}">
          <dgm14:cNvPr xmlns:dgm14="http://schemas.microsoft.com/office/drawing/2010/diagram" id="0" name="" title="Arrow between Step 5 and Step 1"/>
        </a:ext>
      </dgm:extLst>
    </dgm:pt>
    <dgm:pt modelId="{DA2EE66E-1894-4E15-A659-CCDCFE4DAD65}">
      <dgm:prSet phldrT="[Text]" custT="1"/>
      <dgm:spPr/>
      <dgm:t>
        <a:bodyPr/>
        <a:lstStyle/>
        <a:p>
          <a:r>
            <a:rPr lang="en-US" sz="3600" b="1" dirty="0"/>
            <a:t>Date</a:t>
          </a:r>
        </a:p>
      </dgm:t>
      <dgm:extLst>
        <a:ext uri="{E40237B7-FDA0-4F09-8148-C483321AD2D9}">
          <dgm14:cNvPr xmlns:dgm14="http://schemas.microsoft.com/office/drawing/2010/diagram" id="0" name="" title="Step 2 title"/>
        </a:ext>
      </dgm:extLst>
    </dgm:pt>
    <dgm:pt modelId="{21005F9D-878A-4CC9-A13A-8A9C577A9239}" type="parTrans" cxnId="{64DAF508-E1BA-4EDC-A97D-EE1A011CB9E0}">
      <dgm:prSet/>
      <dgm:spPr/>
      <dgm:t>
        <a:bodyPr/>
        <a:lstStyle/>
        <a:p>
          <a:endParaRPr lang="en-US"/>
        </a:p>
      </dgm:t>
    </dgm:pt>
    <dgm:pt modelId="{612BA10D-4F4F-4BF6-9059-06A94BDAF34E}" type="sibTrans" cxnId="{64DAF508-E1BA-4EDC-A97D-EE1A011CB9E0}">
      <dgm:prSet/>
      <dgm:spPr/>
      <dgm:t>
        <a:bodyPr/>
        <a:lstStyle/>
        <a:p>
          <a:endParaRPr lang="en-US"/>
        </a:p>
      </dgm:t>
      <dgm:extLst>
        <a:ext uri="{E40237B7-FDA0-4F09-8148-C483321AD2D9}">
          <dgm14:cNvPr xmlns:dgm14="http://schemas.microsoft.com/office/drawing/2010/diagram" id="0" name="" title="Arrow between Step 2 and Step 3"/>
        </a:ext>
      </dgm:extLst>
    </dgm:pt>
    <dgm:pt modelId="{EA3ADED0-C9AD-4C17-98CE-D872DACD90E8}" type="pres">
      <dgm:prSet presAssocID="{13633CBA-2502-434A-928C-6EC6967F259D}" presName="cycle" presStyleCnt="0">
        <dgm:presLayoutVars>
          <dgm:dir/>
          <dgm:resizeHandles val="exact"/>
        </dgm:presLayoutVars>
      </dgm:prSet>
      <dgm:spPr/>
    </dgm:pt>
    <dgm:pt modelId="{558890D5-4F42-4C33-B381-CD393B37A1FF}" type="pres">
      <dgm:prSet presAssocID="{012EDDC6-207F-4EE3-9DEB-146599520561}" presName="node" presStyleLbl="node1" presStyleIdx="0" presStyleCnt="5">
        <dgm:presLayoutVars>
          <dgm:bulletEnabled val="1"/>
        </dgm:presLayoutVars>
      </dgm:prSet>
      <dgm:spPr/>
    </dgm:pt>
    <dgm:pt modelId="{973C755A-5077-47FB-BDC0-FF7A84FD3F26}" type="pres">
      <dgm:prSet presAssocID="{7985EE53-BD3D-4DB3-B5BD-6B9FFA75B9E6}" presName="sibTrans" presStyleLbl="sibTrans2D1" presStyleIdx="0" presStyleCnt="5"/>
      <dgm:spPr/>
    </dgm:pt>
    <dgm:pt modelId="{746707A3-847D-4DEF-8437-C19565999197}" type="pres">
      <dgm:prSet presAssocID="{7985EE53-BD3D-4DB3-B5BD-6B9FFA75B9E6}" presName="connectorText" presStyleLbl="sibTrans2D1" presStyleIdx="0" presStyleCnt="5"/>
      <dgm:spPr/>
    </dgm:pt>
    <dgm:pt modelId="{7C5A343C-E262-450D-959C-A644EA0CABBE}" type="pres">
      <dgm:prSet presAssocID="{DA2EE66E-1894-4E15-A659-CCDCFE4DAD65}" presName="node" presStyleLbl="node1" presStyleIdx="1" presStyleCnt="5">
        <dgm:presLayoutVars>
          <dgm:bulletEnabled val="1"/>
        </dgm:presLayoutVars>
      </dgm:prSet>
      <dgm:spPr/>
    </dgm:pt>
    <dgm:pt modelId="{719BC63E-F731-4648-BC28-EDC25FC57AA9}" type="pres">
      <dgm:prSet presAssocID="{612BA10D-4F4F-4BF6-9059-06A94BDAF34E}" presName="sibTrans" presStyleLbl="sibTrans2D1" presStyleIdx="1" presStyleCnt="5"/>
      <dgm:spPr/>
    </dgm:pt>
    <dgm:pt modelId="{018B9E75-742E-4303-A16C-8A821310EF15}" type="pres">
      <dgm:prSet presAssocID="{612BA10D-4F4F-4BF6-9059-06A94BDAF34E}" presName="connectorText" presStyleLbl="sibTrans2D1" presStyleIdx="1" presStyleCnt="5"/>
      <dgm:spPr/>
    </dgm:pt>
    <dgm:pt modelId="{91CB6799-0928-4E01-9EDA-41B17BB04FAF}" type="pres">
      <dgm:prSet presAssocID="{38FB0022-09EC-4D6F-86C0-C813C6F2F39A}" presName="node" presStyleLbl="node1" presStyleIdx="2" presStyleCnt="5">
        <dgm:presLayoutVars>
          <dgm:bulletEnabled val="1"/>
        </dgm:presLayoutVars>
      </dgm:prSet>
      <dgm:spPr/>
    </dgm:pt>
    <dgm:pt modelId="{3701657F-6946-4A4C-877D-2A88A526B7E1}" type="pres">
      <dgm:prSet presAssocID="{EA86A114-EBD1-49CF-AB76-042FF3D636A5}" presName="sibTrans" presStyleLbl="sibTrans2D1" presStyleIdx="2" presStyleCnt="5"/>
      <dgm:spPr/>
    </dgm:pt>
    <dgm:pt modelId="{A60042D3-910C-4160-96CD-1A63C2C4C0FB}" type="pres">
      <dgm:prSet presAssocID="{EA86A114-EBD1-49CF-AB76-042FF3D636A5}" presName="connectorText" presStyleLbl="sibTrans2D1" presStyleIdx="2" presStyleCnt="5"/>
      <dgm:spPr/>
    </dgm:pt>
    <dgm:pt modelId="{28372633-A8CE-4898-AF86-305447452F30}" type="pres">
      <dgm:prSet presAssocID="{9131EDB8-27A6-42FD-A541-052EFC01D4C6}" presName="node" presStyleLbl="node1" presStyleIdx="3" presStyleCnt="5">
        <dgm:presLayoutVars>
          <dgm:bulletEnabled val="1"/>
        </dgm:presLayoutVars>
      </dgm:prSet>
      <dgm:spPr/>
    </dgm:pt>
    <dgm:pt modelId="{3BFA7701-5D17-48E5-8EAF-0CE4B894FCD8}" type="pres">
      <dgm:prSet presAssocID="{13A2EB04-B868-427A-B17F-16729BFA55DA}" presName="sibTrans" presStyleLbl="sibTrans2D1" presStyleIdx="3" presStyleCnt="5"/>
      <dgm:spPr/>
    </dgm:pt>
    <dgm:pt modelId="{2F68EEE9-28D4-49EC-A4B1-C191492E34F2}" type="pres">
      <dgm:prSet presAssocID="{13A2EB04-B868-427A-B17F-16729BFA55DA}" presName="connectorText" presStyleLbl="sibTrans2D1" presStyleIdx="3" presStyleCnt="5"/>
      <dgm:spPr/>
    </dgm:pt>
    <dgm:pt modelId="{4DD53E4A-81C3-4CAD-B31F-4C20BA5CFCD7}" type="pres">
      <dgm:prSet presAssocID="{23116FF9-AEB9-43F5-882D-9ECB1FD5DE18}" presName="node" presStyleLbl="node1" presStyleIdx="4" presStyleCnt="5">
        <dgm:presLayoutVars>
          <dgm:bulletEnabled val="1"/>
        </dgm:presLayoutVars>
      </dgm:prSet>
      <dgm:spPr/>
    </dgm:pt>
    <dgm:pt modelId="{670EC530-2BF9-418C-9EBE-CFD33FE15D7D}" type="pres">
      <dgm:prSet presAssocID="{BEE765C7-6165-4808-9B3B-A6627557B77F}" presName="sibTrans" presStyleLbl="sibTrans2D1" presStyleIdx="4" presStyleCnt="5"/>
      <dgm:spPr/>
    </dgm:pt>
    <dgm:pt modelId="{75E8BE9C-270B-4810-939F-EB750969C50A}" type="pres">
      <dgm:prSet presAssocID="{BEE765C7-6165-4808-9B3B-A6627557B77F}" presName="connectorText" presStyleLbl="sibTrans2D1" presStyleIdx="4" presStyleCnt="5"/>
      <dgm:spPr/>
    </dgm:pt>
  </dgm:ptLst>
  <dgm:cxnLst>
    <dgm:cxn modelId="{198EE807-14A4-40FA-B030-5F9F79A9713E}" srcId="{13633CBA-2502-434A-928C-6EC6967F259D}" destId="{9131EDB8-27A6-42FD-A541-052EFC01D4C6}" srcOrd="3" destOrd="0" parTransId="{6EC3601D-D6CE-49D7-9229-0442323129DA}" sibTransId="{13A2EB04-B868-427A-B17F-16729BFA55DA}"/>
    <dgm:cxn modelId="{64DAF508-E1BA-4EDC-A97D-EE1A011CB9E0}" srcId="{13633CBA-2502-434A-928C-6EC6967F259D}" destId="{DA2EE66E-1894-4E15-A659-CCDCFE4DAD65}" srcOrd="1" destOrd="0" parTransId="{21005F9D-878A-4CC9-A13A-8A9C577A9239}" sibTransId="{612BA10D-4F4F-4BF6-9059-06A94BDAF34E}"/>
    <dgm:cxn modelId="{08C26720-4CBB-4226-9FAA-5FA72C464F41}" type="presOf" srcId="{612BA10D-4F4F-4BF6-9059-06A94BDAF34E}" destId="{018B9E75-742E-4303-A16C-8A821310EF15}" srcOrd="1" destOrd="0" presId="urn:microsoft.com/office/officeart/2005/8/layout/cycle2"/>
    <dgm:cxn modelId="{A9676025-22BC-4F10-8860-B270A6112553}" srcId="{13633CBA-2502-434A-928C-6EC6967F259D}" destId="{012EDDC6-207F-4EE3-9DEB-146599520561}" srcOrd="0" destOrd="0" parTransId="{1850CBD5-1A99-4F4F-897C-451AA66F1516}" sibTransId="{7985EE53-BD3D-4DB3-B5BD-6B9FFA75B9E6}"/>
    <dgm:cxn modelId="{54F8772A-7F81-4F90-B03D-21A18269F8D4}" type="presOf" srcId="{DA2EE66E-1894-4E15-A659-CCDCFE4DAD65}" destId="{7C5A343C-E262-450D-959C-A644EA0CABBE}" srcOrd="0" destOrd="0" presId="urn:microsoft.com/office/officeart/2005/8/layout/cycle2"/>
    <dgm:cxn modelId="{6BAAF43C-7E5B-435B-A7D7-29098A98B81E}" type="presOf" srcId="{7985EE53-BD3D-4DB3-B5BD-6B9FFA75B9E6}" destId="{973C755A-5077-47FB-BDC0-FF7A84FD3F26}" srcOrd="0" destOrd="0" presId="urn:microsoft.com/office/officeart/2005/8/layout/cycle2"/>
    <dgm:cxn modelId="{9A1C775D-7DDB-48F9-97D9-490A63DE2A86}" srcId="{13633CBA-2502-434A-928C-6EC6967F259D}" destId="{38FB0022-09EC-4D6F-86C0-C813C6F2F39A}" srcOrd="2" destOrd="0" parTransId="{A0BBE5C2-C8CF-4F12-974F-53039E6D00EC}" sibTransId="{EA86A114-EBD1-49CF-AB76-042FF3D636A5}"/>
    <dgm:cxn modelId="{2E4A0F44-C22C-4A79-B441-BE1F243004F3}" type="presOf" srcId="{612BA10D-4F4F-4BF6-9059-06A94BDAF34E}" destId="{719BC63E-F731-4648-BC28-EDC25FC57AA9}" srcOrd="0" destOrd="0" presId="urn:microsoft.com/office/officeart/2005/8/layout/cycle2"/>
    <dgm:cxn modelId="{22D86A64-D851-411D-98DD-66DB08D887DE}" type="presOf" srcId="{012EDDC6-207F-4EE3-9DEB-146599520561}" destId="{558890D5-4F42-4C33-B381-CD393B37A1FF}" srcOrd="0" destOrd="0" presId="urn:microsoft.com/office/officeart/2005/8/layout/cycle2"/>
    <dgm:cxn modelId="{70A15E49-F97C-4E32-8474-DA58034FE49C}" type="presOf" srcId="{7985EE53-BD3D-4DB3-B5BD-6B9FFA75B9E6}" destId="{746707A3-847D-4DEF-8437-C19565999197}" srcOrd="1" destOrd="0" presId="urn:microsoft.com/office/officeart/2005/8/layout/cycle2"/>
    <dgm:cxn modelId="{66822E6F-E441-4678-A445-668144701D63}" type="presOf" srcId="{13A2EB04-B868-427A-B17F-16729BFA55DA}" destId="{2F68EEE9-28D4-49EC-A4B1-C191492E34F2}" srcOrd="1" destOrd="0" presId="urn:microsoft.com/office/officeart/2005/8/layout/cycle2"/>
    <dgm:cxn modelId="{8426E189-4684-4E41-AAAC-C4772D18A644}" type="presOf" srcId="{38FB0022-09EC-4D6F-86C0-C813C6F2F39A}" destId="{91CB6799-0928-4E01-9EDA-41B17BB04FAF}" srcOrd="0" destOrd="0" presId="urn:microsoft.com/office/officeart/2005/8/layout/cycle2"/>
    <dgm:cxn modelId="{3EDF7B8C-7598-4E0B-B3E9-3F82986F4CD4}" type="presOf" srcId="{9131EDB8-27A6-42FD-A541-052EFC01D4C6}" destId="{28372633-A8CE-4898-AF86-305447452F30}" srcOrd="0" destOrd="0" presId="urn:microsoft.com/office/officeart/2005/8/layout/cycle2"/>
    <dgm:cxn modelId="{04CB5DA5-3FF2-4B6D-8DE7-1F090C09BE47}" type="presOf" srcId="{EA86A114-EBD1-49CF-AB76-042FF3D636A5}" destId="{3701657F-6946-4A4C-877D-2A88A526B7E1}" srcOrd="0" destOrd="0" presId="urn:microsoft.com/office/officeart/2005/8/layout/cycle2"/>
    <dgm:cxn modelId="{70E930A6-C827-4F72-B6F2-9BC8DC8AB8CD}" type="presOf" srcId="{23116FF9-AEB9-43F5-882D-9ECB1FD5DE18}" destId="{4DD53E4A-81C3-4CAD-B31F-4C20BA5CFCD7}" srcOrd="0" destOrd="0" presId="urn:microsoft.com/office/officeart/2005/8/layout/cycle2"/>
    <dgm:cxn modelId="{5637A8D1-6DDD-43E0-A654-B84F12CA0E6D}" type="presOf" srcId="{EA86A114-EBD1-49CF-AB76-042FF3D636A5}" destId="{A60042D3-910C-4160-96CD-1A63C2C4C0FB}" srcOrd="1" destOrd="0" presId="urn:microsoft.com/office/officeart/2005/8/layout/cycle2"/>
    <dgm:cxn modelId="{E6D814D4-FE86-41BE-AC34-7861C8901BCD}" type="presOf" srcId="{13633CBA-2502-434A-928C-6EC6967F259D}" destId="{EA3ADED0-C9AD-4C17-98CE-D872DACD90E8}" srcOrd="0" destOrd="0" presId="urn:microsoft.com/office/officeart/2005/8/layout/cycle2"/>
    <dgm:cxn modelId="{178C50D8-77D8-41C7-84A7-20D85C0A1825}" type="presOf" srcId="{BEE765C7-6165-4808-9B3B-A6627557B77F}" destId="{670EC530-2BF9-418C-9EBE-CFD33FE15D7D}" srcOrd="0" destOrd="0" presId="urn:microsoft.com/office/officeart/2005/8/layout/cycle2"/>
    <dgm:cxn modelId="{6A3565DD-D04C-4E82-B5A0-4809B84DBC70}" type="presOf" srcId="{13A2EB04-B868-427A-B17F-16729BFA55DA}" destId="{3BFA7701-5D17-48E5-8EAF-0CE4B894FCD8}" srcOrd="0" destOrd="0" presId="urn:microsoft.com/office/officeart/2005/8/layout/cycle2"/>
    <dgm:cxn modelId="{142518E3-74EC-49D4-B3EA-D407F6E4F483}" type="presOf" srcId="{BEE765C7-6165-4808-9B3B-A6627557B77F}" destId="{75E8BE9C-270B-4810-939F-EB750969C50A}" srcOrd="1" destOrd="0" presId="urn:microsoft.com/office/officeart/2005/8/layout/cycle2"/>
    <dgm:cxn modelId="{97323DE5-E2BF-422D-8188-D2445F20223B}" srcId="{13633CBA-2502-434A-928C-6EC6967F259D}" destId="{23116FF9-AEB9-43F5-882D-9ECB1FD5DE18}" srcOrd="4" destOrd="0" parTransId="{86229775-B50F-4220-B88B-07C4BA05CEAC}" sibTransId="{BEE765C7-6165-4808-9B3B-A6627557B77F}"/>
    <dgm:cxn modelId="{DFA86892-7D69-4BFB-B34F-2C8C07271E8B}" type="presParOf" srcId="{EA3ADED0-C9AD-4C17-98CE-D872DACD90E8}" destId="{558890D5-4F42-4C33-B381-CD393B37A1FF}" srcOrd="0" destOrd="0" presId="urn:microsoft.com/office/officeart/2005/8/layout/cycle2"/>
    <dgm:cxn modelId="{7F9B98CF-1D17-4778-A91B-7B74EBAA0FA8}" type="presParOf" srcId="{EA3ADED0-C9AD-4C17-98CE-D872DACD90E8}" destId="{973C755A-5077-47FB-BDC0-FF7A84FD3F26}" srcOrd="1" destOrd="0" presId="urn:microsoft.com/office/officeart/2005/8/layout/cycle2"/>
    <dgm:cxn modelId="{58B0DBF7-4E3D-49F6-8D26-ACACE46843EA}" type="presParOf" srcId="{973C755A-5077-47FB-BDC0-FF7A84FD3F26}" destId="{746707A3-847D-4DEF-8437-C19565999197}" srcOrd="0" destOrd="0" presId="urn:microsoft.com/office/officeart/2005/8/layout/cycle2"/>
    <dgm:cxn modelId="{381EE5FA-8238-4893-AAE3-669FE20776B0}" type="presParOf" srcId="{EA3ADED0-C9AD-4C17-98CE-D872DACD90E8}" destId="{7C5A343C-E262-450D-959C-A644EA0CABBE}" srcOrd="2" destOrd="0" presId="urn:microsoft.com/office/officeart/2005/8/layout/cycle2"/>
    <dgm:cxn modelId="{516E789B-A1EF-4A99-AEAC-BA725AC33E92}" type="presParOf" srcId="{EA3ADED0-C9AD-4C17-98CE-D872DACD90E8}" destId="{719BC63E-F731-4648-BC28-EDC25FC57AA9}" srcOrd="3" destOrd="0" presId="urn:microsoft.com/office/officeart/2005/8/layout/cycle2"/>
    <dgm:cxn modelId="{13FBEBCD-DC9D-4FEF-AE29-4C9E0849BF3F}" type="presParOf" srcId="{719BC63E-F731-4648-BC28-EDC25FC57AA9}" destId="{018B9E75-742E-4303-A16C-8A821310EF15}" srcOrd="0" destOrd="0" presId="urn:microsoft.com/office/officeart/2005/8/layout/cycle2"/>
    <dgm:cxn modelId="{FB008668-0FF3-46C7-8959-1F236FB4F4D0}" type="presParOf" srcId="{EA3ADED0-C9AD-4C17-98CE-D872DACD90E8}" destId="{91CB6799-0928-4E01-9EDA-41B17BB04FAF}" srcOrd="4" destOrd="0" presId="urn:microsoft.com/office/officeart/2005/8/layout/cycle2"/>
    <dgm:cxn modelId="{971F10E2-5CED-4C4E-9252-D755753EA2E9}" type="presParOf" srcId="{EA3ADED0-C9AD-4C17-98CE-D872DACD90E8}" destId="{3701657F-6946-4A4C-877D-2A88A526B7E1}" srcOrd="5" destOrd="0" presId="urn:microsoft.com/office/officeart/2005/8/layout/cycle2"/>
    <dgm:cxn modelId="{A68F6CC6-1A0A-4333-8003-8FEDD4F0E677}" type="presParOf" srcId="{3701657F-6946-4A4C-877D-2A88A526B7E1}" destId="{A60042D3-910C-4160-96CD-1A63C2C4C0FB}" srcOrd="0" destOrd="0" presId="urn:microsoft.com/office/officeart/2005/8/layout/cycle2"/>
    <dgm:cxn modelId="{10A74CE4-5A25-4509-ADD3-06BB9CEF21C7}" type="presParOf" srcId="{EA3ADED0-C9AD-4C17-98CE-D872DACD90E8}" destId="{28372633-A8CE-4898-AF86-305447452F30}" srcOrd="6" destOrd="0" presId="urn:microsoft.com/office/officeart/2005/8/layout/cycle2"/>
    <dgm:cxn modelId="{1B430A39-072A-40C5-B4BD-47B08DF907B6}" type="presParOf" srcId="{EA3ADED0-C9AD-4C17-98CE-D872DACD90E8}" destId="{3BFA7701-5D17-48E5-8EAF-0CE4B894FCD8}" srcOrd="7" destOrd="0" presId="urn:microsoft.com/office/officeart/2005/8/layout/cycle2"/>
    <dgm:cxn modelId="{46827EAB-B72B-42D7-AFD7-E30968E9F4C3}" type="presParOf" srcId="{3BFA7701-5D17-48E5-8EAF-0CE4B894FCD8}" destId="{2F68EEE9-28D4-49EC-A4B1-C191492E34F2}" srcOrd="0" destOrd="0" presId="urn:microsoft.com/office/officeart/2005/8/layout/cycle2"/>
    <dgm:cxn modelId="{9F3F7806-C569-417D-8EC1-52CA3866F5CB}" type="presParOf" srcId="{EA3ADED0-C9AD-4C17-98CE-D872DACD90E8}" destId="{4DD53E4A-81C3-4CAD-B31F-4C20BA5CFCD7}" srcOrd="8" destOrd="0" presId="urn:microsoft.com/office/officeart/2005/8/layout/cycle2"/>
    <dgm:cxn modelId="{30A9895D-4071-42A8-815E-0C83C1883982}" type="presParOf" srcId="{EA3ADED0-C9AD-4C17-98CE-D872DACD90E8}" destId="{670EC530-2BF9-418C-9EBE-CFD33FE15D7D}" srcOrd="9" destOrd="0" presId="urn:microsoft.com/office/officeart/2005/8/layout/cycle2"/>
    <dgm:cxn modelId="{687D3A8C-60B6-45BD-AF82-A0D5A13C4B1D}" type="presParOf" srcId="{670EC530-2BF9-418C-9EBE-CFD33FE15D7D}" destId="{75E8BE9C-270B-4810-939F-EB750969C50A}" srcOrd="0" destOrd="0" presId="urn:microsoft.com/office/officeart/2005/8/layout/cycle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8890D5-4F42-4C33-B381-CD393B37A1FF}">
      <dsp:nvSpPr>
        <dsp:cNvPr id="0" name=""/>
        <dsp:cNvSpPr/>
      </dsp:nvSpPr>
      <dsp:spPr>
        <a:xfrm>
          <a:off x="3310086" y="1334"/>
          <a:ext cx="1816736" cy="1816736"/>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US" sz="2400" b="1" kern="1200" dirty="0"/>
            <a:t>Lust  Curiosity Pressure</a:t>
          </a:r>
        </a:p>
      </dsp:txBody>
      <dsp:txXfrm>
        <a:off x="3576141" y="267389"/>
        <a:ext cx="1284626" cy="1284626"/>
      </dsp:txXfrm>
    </dsp:sp>
    <dsp:sp modelId="{973C755A-5077-47FB-BDC0-FF7A84FD3F26}">
      <dsp:nvSpPr>
        <dsp:cNvPr id="0" name=""/>
        <dsp:cNvSpPr/>
      </dsp:nvSpPr>
      <dsp:spPr>
        <a:xfrm rot="2160000">
          <a:off x="5069146" y="1396241"/>
          <a:ext cx="481869" cy="61314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dirty="0"/>
        </a:p>
      </dsp:txBody>
      <dsp:txXfrm>
        <a:off x="5082950" y="1476386"/>
        <a:ext cx="337308" cy="367888"/>
      </dsp:txXfrm>
    </dsp:sp>
    <dsp:sp modelId="{7C5A343C-E262-450D-959C-A644EA0CABBE}">
      <dsp:nvSpPr>
        <dsp:cNvPr id="0" name=""/>
        <dsp:cNvSpPr/>
      </dsp:nvSpPr>
      <dsp:spPr>
        <a:xfrm>
          <a:off x="5515405" y="1603592"/>
          <a:ext cx="1816736" cy="1816736"/>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r>
            <a:rPr lang="en-US" sz="3600" b="1" kern="1200" dirty="0"/>
            <a:t>Date</a:t>
          </a:r>
        </a:p>
      </dsp:txBody>
      <dsp:txXfrm>
        <a:off x="5781460" y="1869647"/>
        <a:ext cx="1284626" cy="1284626"/>
      </dsp:txXfrm>
    </dsp:sp>
    <dsp:sp modelId="{719BC63E-F731-4648-BC28-EDC25FC57AA9}">
      <dsp:nvSpPr>
        <dsp:cNvPr id="0" name=""/>
        <dsp:cNvSpPr/>
      </dsp:nvSpPr>
      <dsp:spPr>
        <a:xfrm rot="6480000">
          <a:off x="5765874" y="3488670"/>
          <a:ext cx="481869" cy="61314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a:p>
      </dsp:txBody>
      <dsp:txXfrm rot="10800000">
        <a:off x="5860490" y="3542557"/>
        <a:ext cx="337308" cy="367888"/>
      </dsp:txXfrm>
    </dsp:sp>
    <dsp:sp modelId="{91CB6799-0928-4E01-9EDA-41B17BB04FAF}">
      <dsp:nvSpPr>
        <dsp:cNvPr id="0" name=""/>
        <dsp:cNvSpPr/>
      </dsp:nvSpPr>
      <dsp:spPr>
        <a:xfrm>
          <a:off x="4673048" y="4196100"/>
          <a:ext cx="1816736" cy="1816736"/>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r>
            <a:rPr lang="en-US" sz="3600" b="1" kern="1200" dirty="0"/>
            <a:t>Sin</a:t>
          </a:r>
        </a:p>
      </dsp:txBody>
      <dsp:txXfrm>
        <a:off x="4939103" y="4462155"/>
        <a:ext cx="1284626" cy="1284626"/>
      </dsp:txXfrm>
    </dsp:sp>
    <dsp:sp modelId="{3701657F-6946-4A4C-877D-2A88A526B7E1}">
      <dsp:nvSpPr>
        <dsp:cNvPr id="0" name=""/>
        <dsp:cNvSpPr/>
      </dsp:nvSpPr>
      <dsp:spPr>
        <a:xfrm rot="10800000">
          <a:off x="3991157" y="4797894"/>
          <a:ext cx="481869" cy="61314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a:p>
      </dsp:txBody>
      <dsp:txXfrm rot="10800000">
        <a:off x="4135718" y="4920524"/>
        <a:ext cx="337308" cy="367888"/>
      </dsp:txXfrm>
    </dsp:sp>
    <dsp:sp modelId="{28372633-A8CE-4898-AF86-305447452F30}">
      <dsp:nvSpPr>
        <dsp:cNvPr id="0" name=""/>
        <dsp:cNvSpPr/>
      </dsp:nvSpPr>
      <dsp:spPr>
        <a:xfrm>
          <a:off x="1947123" y="4196100"/>
          <a:ext cx="1816736" cy="1816736"/>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US" sz="2800" b="1" kern="1200" dirty="0"/>
            <a:t>Shame Regret</a:t>
          </a:r>
        </a:p>
      </dsp:txBody>
      <dsp:txXfrm>
        <a:off x="2213178" y="4462155"/>
        <a:ext cx="1284626" cy="1284626"/>
      </dsp:txXfrm>
    </dsp:sp>
    <dsp:sp modelId="{3BFA7701-5D17-48E5-8EAF-0CE4B894FCD8}">
      <dsp:nvSpPr>
        <dsp:cNvPr id="0" name=""/>
        <dsp:cNvSpPr/>
      </dsp:nvSpPr>
      <dsp:spPr>
        <a:xfrm rot="15120000">
          <a:off x="2197593" y="3514611"/>
          <a:ext cx="481869" cy="61314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a:p>
      </dsp:txBody>
      <dsp:txXfrm rot="10800000">
        <a:off x="2292209" y="3705984"/>
        <a:ext cx="337308" cy="367888"/>
      </dsp:txXfrm>
    </dsp:sp>
    <dsp:sp modelId="{4DD53E4A-81C3-4CAD-B31F-4C20BA5CFCD7}">
      <dsp:nvSpPr>
        <dsp:cNvPr id="0" name=""/>
        <dsp:cNvSpPr/>
      </dsp:nvSpPr>
      <dsp:spPr>
        <a:xfrm>
          <a:off x="1104767" y="1603592"/>
          <a:ext cx="1816736" cy="1816736"/>
        </a:xfrm>
        <a:prstGeom prst="ellipse">
          <a:avLst/>
        </a:prstGeom>
        <a:solidFill>
          <a:schemeClr val="lt1">
            <a:hueOff val="0"/>
            <a:satOff val="0"/>
            <a:lumOff val="0"/>
            <a:alphaOff val="0"/>
          </a:schemeClr>
        </a:solid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en-US" sz="2800" b="1" kern="1200" dirty="0"/>
            <a:t>Change?</a:t>
          </a:r>
        </a:p>
      </dsp:txBody>
      <dsp:txXfrm>
        <a:off x="1370822" y="1869647"/>
        <a:ext cx="1284626" cy="1284626"/>
      </dsp:txXfrm>
    </dsp:sp>
    <dsp:sp modelId="{670EC530-2BF9-418C-9EBE-CFD33FE15D7D}">
      <dsp:nvSpPr>
        <dsp:cNvPr id="0" name=""/>
        <dsp:cNvSpPr/>
      </dsp:nvSpPr>
      <dsp:spPr>
        <a:xfrm rot="19440000">
          <a:off x="2863827" y="1412273"/>
          <a:ext cx="481869" cy="61314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44550">
            <a:lnSpc>
              <a:spcPct val="90000"/>
            </a:lnSpc>
            <a:spcBef>
              <a:spcPct val="0"/>
            </a:spcBef>
            <a:spcAft>
              <a:spcPct val="35000"/>
            </a:spcAft>
            <a:buNone/>
          </a:pPr>
          <a:endParaRPr lang="en-US" sz="1900" kern="1200"/>
        </a:p>
      </dsp:txBody>
      <dsp:txXfrm>
        <a:off x="2877631" y="1577388"/>
        <a:ext cx="337308" cy="367888"/>
      </dsp:txXfrm>
    </dsp:sp>
  </dsp:spTree>
</dsp:drawing>
</file>

<file path=ppt/diagrams/layout1.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E08F2E-5F06-4CE2-A139-452A1382A6F0}" type="datetimeFigureOut">
              <a:rPr lang="en-US"/>
              <a:t>4/14/2026</a:t>
            </a:fld>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828588A-5C4E-401A-AECC-B6F63A9DE965}" type="slidenum">
              <a:rPr/>
              <a:t>‹#›</a:t>
            </a:fld>
            <a:endParaRPr/>
          </a:p>
        </p:txBody>
      </p:sp>
    </p:spTree>
    <p:extLst>
      <p:ext uri="{BB962C8B-B14F-4D97-AF65-F5344CB8AC3E}">
        <p14:creationId xmlns:p14="http://schemas.microsoft.com/office/powerpoint/2010/main" val="10599797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4C5DC6-1594-414D-9341-ABA08739246C}" type="datetimeFigureOut">
              <a:rPr lang="en-US"/>
              <a:t>4/14/2026</a:t>
            </a:fld>
            <a:endParaRP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t>Click to edit Master text styles</a:t>
            </a:r>
          </a:p>
          <a:p>
            <a:pPr lvl="1"/>
            <a:r>
              <a:t>Second level</a:t>
            </a:r>
          </a:p>
          <a:p>
            <a:pPr lvl="2"/>
            <a:r>
              <a:t>Third level</a:t>
            </a:r>
          </a:p>
          <a:p>
            <a:pPr lvl="3"/>
            <a:r>
              <a:t>Fourth level</a:t>
            </a:r>
          </a:p>
          <a:p>
            <a:pPr lvl="4"/>
            <a:r>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542409-6A04-4DC6-AC3A-D3758287A8F2}" type="slidenum">
              <a:rPr/>
              <a:t>‹#›</a:t>
            </a:fld>
            <a:endParaRPr/>
          </a:p>
        </p:txBody>
      </p:sp>
    </p:spTree>
    <p:extLst>
      <p:ext uri="{BB962C8B-B14F-4D97-AF65-F5344CB8AC3E}">
        <p14:creationId xmlns:p14="http://schemas.microsoft.com/office/powerpoint/2010/main" val="2541150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542409-6A04-4DC6-AC3A-D3758287A8F2}" type="slidenum">
              <a:rPr lang="en-US" smtClean="0"/>
              <a:t>1</a:t>
            </a:fld>
            <a:endParaRPr lang="en-US"/>
          </a:p>
        </p:txBody>
      </p:sp>
    </p:spTree>
    <p:extLst>
      <p:ext uri="{BB962C8B-B14F-4D97-AF65-F5344CB8AC3E}">
        <p14:creationId xmlns:p14="http://schemas.microsoft.com/office/powerpoint/2010/main" val="33008298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542409-6A04-4DC6-AC3A-D3758287A8F2}" type="slidenum">
              <a:rPr lang="en-US" smtClean="0"/>
              <a:t>10</a:t>
            </a:fld>
            <a:endParaRPr lang="en-US"/>
          </a:p>
        </p:txBody>
      </p:sp>
    </p:spTree>
    <p:extLst>
      <p:ext uri="{BB962C8B-B14F-4D97-AF65-F5344CB8AC3E}">
        <p14:creationId xmlns:p14="http://schemas.microsoft.com/office/powerpoint/2010/main" val="5991421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542409-6A04-4DC6-AC3A-D3758287A8F2}" type="slidenum">
              <a:rPr lang="en-US" smtClean="0"/>
              <a:t>11</a:t>
            </a:fld>
            <a:endParaRPr lang="en-US"/>
          </a:p>
        </p:txBody>
      </p:sp>
    </p:spTree>
    <p:extLst>
      <p:ext uri="{BB962C8B-B14F-4D97-AF65-F5344CB8AC3E}">
        <p14:creationId xmlns:p14="http://schemas.microsoft.com/office/powerpoint/2010/main" val="28794299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542409-6A04-4DC6-AC3A-D3758287A8F2}" type="slidenum">
              <a:rPr lang="en-US" smtClean="0"/>
              <a:t>12</a:t>
            </a:fld>
            <a:endParaRPr lang="en-US"/>
          </a:p>
        </p:txBody>
      </p:sp>
    </p:spTree>
    <p:extLst>
      <p:ext uri="{BB962C8B-B14F-4D97-AF65-F5344CB8AC3E}">
        <p14:creationId xmlns:p14="http://schemas.microsoft.com/office/powerpoint/2010/main" val="37873951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542409-6A04-4DC6-AC3A-D3758287A8F2}" type="slidenum">
              <a:rPr lang="en-US" smtClean="0"/>
              <a:t>13</a:t>
            </a:fld>
            <a:endParaRPr lang="en-US"/>
          </a:p>
        </p:txBody>
      </p:sp>
    </p:spTree>
    <p:extLst>
      <p:ext uri="{BB962C8B-B14F-4D97-AF65-F5344CB8AC3E}">
        <p14:creationId xmlns:p14="http://schemas.microsoft.com/office/powerpoint/2010/main" val="249175184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542409-6A04-4DC6-AC3A-D3758287A8F2}" type="slidenum">
              <a:rPr lang="en-US" smtClean="0"/>
              <a:t>14</a:t>
            </a:fld>
            <a:endParaRPr lang="en-US"/>
          </a:p>
        </p:txBody>
      </p:sp>
    </p:spTree>
    <p:extLst>
      <p:ext uri="{BB962C8B-B14F-4D97-AF65-F5344CB8AC3E}">
        <p14:creationId xmlns:p14="http://schemas.microsoft.com/office/powerpoint/2010/main" val="5777898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542409-6A04-4DC6-AC3A-D3758287A8F2}" type="slidenum">
              <a:rPr lang="en-US" smtClean="0"/>
              <a:t>15</a:t>
            </a:fld>
            <a:endParaRPr lang="en-US"/>
          </a:p>
        </p:txBody>
      </p:sp>
    </p:spTree>
    <p:extLst>
      <p:ext uri="{BB962C8B-B14F-4D97-AF65-F5344CB8AC3E}">
        <p14:creationId xmlns:p14="http://schemas.microsoft.com/office/powerpoint/2010/main" val="32579764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48AA84-9F1D-C800-3F8D-FE0F37B0E1B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C40C31E-068F-5106-94A7-87EE6CE6B9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2F517A0-1265-E443-0E49-F891F2DC844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208E64F-F237-A234-F700-A0DC8E34725E}"/>
              </a:ext>
            </a:extLst>
          </p:cNvPr>
          <p:cNvSpPr>
            <a:spLocks noGrp="1"/>
          </p:cNvSpPr>
          <p:nvPr>
            <p:ph type="sldNum" sz="quarter" idx="5"/>
          </p:nvPr>
        </p:nvSpPr>
        <p:spPr/>
        <p:txBody>
          <a:bodyPr/>
          <a:lstStyle/>
          <a:p>
            <a:fld id="{77542409-6A04-4DC6-AC3A-D3758287A8F2}" type="slidenum">
              <a:rPr lang="en-US" smtClean="0"/>
              <a:t>16</a:t>
            </a:fld>
            <a:endParaRPr lang="en-US"/>
          </a:p>
        </p:txBody>
      </p:sp>
    </p:spTree>
    <p:extLst>
      <p:ext uri="{BB962C8B-B14F-4D97-AF65-F5344CB8AC3E}">
        <p14:creationId xmlns:p14="http://schemas.microsoft.com/office/powerpoint/2010/main" val="89991020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542409-6A04-4DC6-AC3A-D3758287A8F2}" type="slidenum">
              <a:rPr lang="en-US" smtClean="0"/>
              <a:t>17</a:t>
            </a:fld>
            <a:endParaRPr lang="en-US"/>
          </a:p>
        </p:txBody>
      </p:sp>
    </p:spTree>
    <p:extLst>
      <p:ext uri="{BB962C8B-B14F-4D97-AF65-F5344CB8AC3E}">
        <p14:creationId xmlns:p14="http://schemas.microsoft.com/office/powerpoint/2010/main" val="24936007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542409-6A04-4DC6-AC3A-D3758287A8F2}" type="slidenum">
              <a:rPr lang="en-US" smtClean="0"/>
              <a:t>2</a:t>
            </a:fld>
            <a:endParaRPr lang="en-US"/>
          </a:p>
        </p:txBody>
      </p:sp>
    </p:spTree>
    <p:extLst>
      <p:ext uri="{BB962C8B-B14F-4D97-AF65-F5344CB8AC3E}">
        <p14:creationId xmlns:p14="http://schemas.microsoft.com/office/powerpoint/2010/main" val="26119323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542409-6A04-4DC6-AC3A-D3758287A8F2}" type="slidenum">
              <a:rPr lang="en-US" smtClean="0"/>
              <a:t>3</a:t>
            </a:fld>
            <a:endParaRPr lang="en-US"/>
          </a:p>
        </p:txBody>
      </p:sp>
    </p:spTree>
    <p:extLst>
      <p:ext uri="{BB962C8B-B14F-4D97-AF65-F5344CB8AC3E}">
        <p14:creationId xmlns:p14="http://schemas.microsoft.com/office/powerpoint/2010/main" val="589781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542409-6A04-4DC6-AC3A-D3758287A8F2}" type="slidenum">
              <a:rPr lang="en-US" smtClean="0"/>
              <a:t>4</a:t>
            </a:fld>
            <a:endParaRPr lang="en-US"/>
          </a:p>
        </p:txBody>
      </p:sp>
    </p:spTree>
    <p:extLst>
      <p:ext uri="{BB962C8B-B14F-4D97-AF65-F5344CB8AC3E}">
        <p14:creationId xmlns:p14="http://schemas.microsoft.com/office/powerpoint/2010/main" val="200728181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542409-6A04-4DC6-AC3A-D3758287A8F2}" type="slidenum">
              <a:rPr lang="en-US" smtClean="0"/>
              <a:t>5</a:t>
            </a:fld>
            <a:endParaRPr lang="en-US"/>
          </a:p>
        </p:txBody>
      </p:sp>
    </p:spTree>
    <p:extLst>
      <p:ext uri="{BB962C8B-B14F-4D97-AF65-F5344CB8AC3E}">
        <p14:creationId xmlns:p14="http://schemas.microsoft.com/office/powerpoint/2010/main" val="9925728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45EB1F-A880-3607-26A9-2F2FA979F58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D023357-6232-E967-CAA2-917A2C797FF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4D1C156-30F1-6619-F3AD-522106741EF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545657F-D078-3EA3-37C9-A8F1D6DA5D45}"/>
              </a:ext>
            </a:extLst>
          </p:cNvPr>
          <p:cNvSpPr>
            <a:spLocks noGrp="1"/>
          </p:cNvSpPr>
          <p:nvPr>
            <p:ph type="sldNum" sz="quarter" idx="5"/>
          </p:nvPr>
        </p:nvSpPr>
        <p:spPr/>
        <p:txBody>
          <a:bodyPr/>
          <a:lstStyle/>
          <a:p>
            <a:fld id="{77542409-6A04-4DC6-AC3A-D3758287A8F2}" type="slidenum">
              <a:rPr lang="en-US" smtClean="0"/>
              <a:t>6</a:t>
            </a:fld>
            <a:endParaRPr lang="en-US"/>
          </a:p>
        </p:txBody>
      </p:sp>
    </p:spTree>
    <p:extLst>
      <p:ext uri="{BB962C8B-B14F-4D97-AF65-F5344CB8AC3E}">
        <p14:creationId xmlns:p14="http://schemas.microsoft.com/office/powerpoint/2010/main" val="3692498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542409-6A04-4DC6-AC3A-D3758287A8F2}" type="slidenum">
              <a:rPr lang="en-US" smtClean="0"/>
              <a:t>7</a:t>
            </a:fld>
            <a:endParaRPr lang="en-US"/>
          </a:p>
        </p:txBody>
      </p:sp>
    </p:spTree>
    <p:extLst>
      <p:ext uri="{BB962C8B-B14F-4D97-AF65-F5344CB8AC3E}">
        <p14:creationId xmlns:p14="http://schemas.microsoft.com/office/powerpoint/2010/main" val="5717960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542409-6A04-4DC6-AC3A-D3758287A8F2}" type="slidenum">
              <a:rPr lang="en-US" smtClean="0"/>
              <a:t>8</a:t>
            </a:fld>
            <a:endParaRPr lang="en-US"/>
          </a:p>
        </p:txBody>
      </p:sp>
    </p:spTree>
    <p:extLst>
      <p:ext uri="{BB962C8B-B14F-4D97-AF65-F5344CB8AC3E}">
        <p14:creationId xmlns:p14="http://schemas.microsoft.com/office/powerpoint/2010/main" val="22354058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542409-6A04-4DC6-AC3A-D3758287A8F2}" type="slidenum">
              <a:rPr lang="en-US" smtClean="0"/>
              <a:t>9</a:t>
            </a:fld>
            <a:endParaRPr lang="en-US"/>
          </a:p>
        </p:txBody>
      </p:sp>
    </p:spTree>
    <p:extLst>
      <p:ext uri="{BB962C8B-B14F-4D97-AF65-F5344CB8AC3E}">
        <p14:creationId xmlns:p14="http://schemas.microsoft.com/office/powerpoint/2010/main" val="246092551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a:xfrm>
            <a:off x="1600200" y="0"/>
            <a:ext cx="5029200" cy="59436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1751777" y="3019706"/>
            <a:ext cx="4846320" cy="2387600"/>
          </a:xfrm>
        </p:spPr>
        <p:txBody>
          <a:bodyPr anchor="b">
            <a:normAutofit/>
          </a:bodyPr>
          <a:lstStyle>
            <a:lvl1pPr algn="l">
              <a:lnSpc>
                <a:spcPct val="90000"/>
              </a:lnSpc>
              <a:defRPr sz="4800">
                <a:solidFill>
                  <a:schemeClr val="bg1"/>
                </a:solidFill>
              </a:defRPr>
            </a:lvl1pPr>
          </a:lstStyle>
          <a:p>
            <a:r>
              <a:rPr lang="en-US"/>
              <a:t>Click to edit Master title style</a:t>
            </a:r>
            <a:endParaRPr/>
          </a:p>
        </p:txBody>
      </p:sp>
      <p:sp>
        <p:nvSpPr>
          <p:cNvPr id="3" name="Subtitle 2"/>
          <p:cNvSpPr>
            <a:spLocks noGrp="1"/>
          </p:cNvSpPr>
          <p:nvPr>
            <p:ph type="subTitle" idx="1"/>
          </p:nvPr>
        </p:nvSpPr>
        <p:spPr>
          <a:xfrm>
            <a:off x="1751777" y="5381894"/>
            <a:ext cx="4846320" cy="448056"/>
          </a:xfrm>
        </p:spPr>
        <p:txBody>
          <a:bodyPr>
            <a:normAutofit/>
          </a:bodyPr>
          <a:lstStyle>
            <a:lvl1pPr marL="0" indent="0" algn="l">
              <a:spcBef>
                <a:spcPts val="0"/>
              </a:spcBef>
              <a:buNone/>
              <a:defRPr sz="18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a:p>
        </p:txBody>
      </p:sp>
      <p:pic>
        <p:nvPicPr>
          <p:cNvPr id="8" name="Picture 7" descr="Puffy white clouds in deep blue sky"/>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0" y="2057400"/>
            <a:ext cx="1490472" cy="3886200"/>
          </a:xfrm>
          <a:prstGeom prst="rect">
            <a:avLst/>
          </a:prstGeom>
        </p:spPr>
      </p:pic>
      <p:pic>
        <p:nvPicPr>
          <p:cNvPr id="10" name="Picture 9" descr="Closeup of plant shoot"/>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6739128" y="2057400"/>
            <a:ext cx="2060767" cy="3886200"/>
          </a:xfrm>
          <a:prstGeom prst="rect">
            <a:avLst/>
          </a:prstGeom>
        </p:spPr>
      </p:pic>
      <p:pic>
        <p:nvPicPr>
          <p:cNvPr id="11" name="Picture 10" descr="Waves"/>
          <p:cNvPicPr>
            <a:picLocks noChangeAspect="1"/>
          </p:cNvPicPr>
          <p:nvPr/>
        </p:nvPicPr>
        <p:blipFill rotWithShape="1">
          <a:blip r:embed="rId4" cstate="print">
            <a:extLst>
              <a:ext uri="{28A0092B-C50C-407E-A947-70E740481C1C}">
                <a14:useLocalDpi xmlns:a14="http://schemas.microsoft.com/office/drawing/2010/main" val="0"/>
              </a:ext>
            </a:extLst>
          </a:blip>
          <a:srcRect/>
          <a:stretch/>
        </p:blipFill>
        <p:spPr>
          <a:xfrm>
            <a:off x="8909623" y="2057400"/>
            <a:ext cx="3282696" cy="3886200"/>
          </a:xfrm>
          <a:prstGeom prst="rect">
            <a:avLst/>
          </a:prstGeom>
        </p:spPr>
      </p:pic>
    </p:spTree>
    <p:extLst>
      <p:ext uri="{BB962C8B-B14F-4D97-AF65-F5344CB8AC3E}">
        <p14:creationId xmlns:p14="http://schemas.microsoft.com/office/powerpoint/2010/main" val="6987310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6" name="Slide Number Placeholder 5"/>
          <p:cNvSpPr>
            <a:spLocks noGrp="1"/>
          </p:cNvSpPr>
          <p:nvPr>
            <p:ph type="sldNum" sz="quarter" idx="12"/>
          </p:nvPr>
        </p:nvSpPr>
        <p:spPr/>
        <p:txBody>
          <a:bodyPr/>
          <a:lstStyle/>
          <a:p>
            <a:fld id="{9CD8D479-8942-46E8-A226-A4E01F7A105C}" type="slidenum">
              <a:rPr/>
              <a:t>‹#›</a:t>
            </a:fld>
            <a:endParaRPr/>
          </a:p>
        </p:txBody>
      </p:sp>
      <p:sp>
        <p:nvSpPr>
          <p:cNvPr id="4" name="Date Placeholder 3"/>
          <p:cNvSpPr>
            <a:spLocks noGrp="1"/>
          </p:cNvSpPr>
          <p:nvPr>
            <p:ph type="dt" sz="half" idx="10"/>
          </p:nvPr>
        </p:nvSpPr>
        <p:spPr/>
        <p:txBody>
          <a:bodyPr/>
          <a:lstStyle/>
          <a:p>
            <a:fld id="{C9B55A74-0919-413E-865C-E0E8D1722ED7}" type="datetime1">
              <a:rPr lang="en-US" smtClean="0"/>
              <a:pPr/>
              <a:t>4/14/2026</a:t>
            </a:fld>
            <a:endParaRPr lang="en-US" dirty="0"/>
          </a:p>
        </p:txBody>
      </p:sp>
      <p:sp>
        <p:nvSpPr>
          <p:cNvPr id="5" name="Footer Placeholder 4"/>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7207092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190500"/>
            <a:ext cx="2057400" cy="5986463"/>
          </a:xfrm>
        </p:spPr>
        <p:txBody>
          <a:bodyPr vert="eaVert"/>
          <a:lstStyle/>
          <a:p>
            <a:r>
              <a:rPr lang="en-US"/>
              <a:t>Click to edit Master title style</a:t>
            </a:r>
            <a:endParaRPr/>
          </a:p>
        </p:txBody>
      </p:sp>
      <p:sp>
        <p:nvSpPr>
          <p:cNvPr id="3" name="Vertical Text Placeholder 2"/>
          <p:cNvSpPr>
            <a:spLocks noGrp="1"/>
          </p:cNvSpPr>
          <p:nvPr>
            <p:ph type="body" orient="vert" idx="1"/>
          </p:nvPr>
        </p:nvSpPr>
        <p:spPr>
          <a:xfrm>
            <a:off x="838200" y="190500"/>
            <a:ext cx="7734300" cy="598646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6" name="Slide Number Placeholder 5"/>
          <p:cNvSpPr>
            <a:spLocks noGrp="1"/>
          </p:cNvSpPr>
          <p:nvPr>
            <p:ph type="sldNum" sz="quarter" idx="12"/>
          </p:nvPr>
        </p:nvSpPr>
        <p:spPr/>
        <p:txBody>
          <a:bodyPr/>
          <a:lstStyle/>
          <a:p>
            <a:fld id="{9CD8D479-8942-46E8-A226-A4E01F7A105C}" type="slidenum">
              <a:rPr/>
              <a:t>‹#›</a:t>
            </a:fld>
            <a:endParaRPr/>
          </a:p>
        </p:txBody>
      </p:sp>
      <p:sp>
        <p:nvSpPr>
          <p:cNvPr id="4" name="Date Placeholder 3"/>
          <p:cNvSpPr>
            <a:spLocks noGrp="1"/>
          </p:cNvSpPr>
          <p:nvPr>
            <p:ph type="dt" sz="half" idx="10"/>
          </p:nvPr>
        </p:nvSpPr>
        <p:spPr/>
        <p:txBody>
          <a:bodyPr/>
          <a:lstStyle/>
          <a:p>
            <a:fld id="{25BFE46A-5893-4F80-829A-F37AF8AAC03B}" type="datetime1">
              <a:rPr lang="en-US" smtClean="0"/>
              <a:pPr/>
              <a:t>4/14/2026</a:t>
            </a:fld>
            <a:endParaRPr lang="en-US" dirty="0"/>
          </a:p>
        </p:txBody>
      </p:sp>
      <p:sp>
        <p:nvSpPr>
          <p:cNvPr id="5" name="Footer Placeholder 4"/>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10210142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6" name="Slide Number Placeholder 5"/>
          <p:cNvSpPr>
            <a:spLocks noGrp="1"/>
          </p:cNvSpPr>
          <p:nvPr>
            <p:ph type="sldNum" sz="quarter" idx="12"/>
          </p:nvPr>
        </p:nvSpPr>
        <p:spPr/>
        <p:txBody>
          <a:bodyPr/>
          <a:lstStyle/>
          <a:p>
            <a:fld id="{9CD8D479-8942-46E8-A226-A4E01F7A105C}" type="slidenum">
              <a:rPr/>
              <a:t>‹#›</a:t>
            </a:fld>
            <a:endParaRPr/>
          </a:p>
        </p:txBody>
      </p:sp>
      <p:sp>
        <p:nvSpPr>
          <p:cNvPr id="4" name="Date Placeholder 3"/>
          <p:cNvSpPr>
            <a:spLocks noGrp="1"/>
          </p:cNvSpPr>
          <p:nvPr>
            <p:ph type="dt" sz="half" idx="10"/>
          </p:nvPr>
        </p:nvSpPr>
        <p:spPr/>
        <p:txBody>
          <a:bodyPr/>
          <a:lstStyle/>
          <a:p>
            <a:fld id="{6DD1B487-36FD-4CED-B07A-1A81FC6540B1}" type="datetime1">
              <a:rPr lang="en-US" smtClean="0"/>
              <a:pPr/>
              <a:t>4/14/2026</a:t>
            </a:fld>
            <a:endParaRPr lang="en-US" dirty="0"/>
          </a:p>
        </p:txBody>
      </p:sp>
      <p:sp>
        <p:nvSpPr>
          <p:cNvPr id="5" name="Footer Placeholder 4"/>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34051168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Rectangle 7"/>
          <p:cNvSpPr/>
          <p:nvPr/>
        </p:nvSpPr>
        <p:spPr>
          <a:xfrm>
            <a:off x="1600199" y="2059146"/>
            <a:ext cx="7199696" cy="38862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1751777" y="2263913"/>
            <a:ext cx="6949440" cy="3143393"/>
          </a:xfrm>
        </p:spPr>
        <p:txBody>
          <a:bodyPr anchor="b"/>
          <a:lstStyle>
            <a:lvl1pPr>
              <a:defRPr sz="6000">
                <a:solidFill>
                  <a:schemeClr val="bg1"/>
                </a:solidFill>
              </a:defRPr>
            </a:lvl1pPr>
          </a:lstStyle>
          <a:p>
            <a:r>
              <a:rPr lang="en-US"/>
              <a:t>Click to edit Master title style</a:t>
            </a:r>
            <a:endParaRPr/>
          </a:p>
        </p:txBody>
      </p:sp>
      <p:sp>
        <p:nvSpPr>
          <p:cNvPr id="3" name="Text Placeholder 2"/>
          <p:cNvSpPr>
            <a:spLocks noGrp="1"/>
          </p:cNvSpPr>
          <p:nvPr>
            <p:ph type="body" idx="1"/>
          </p:nvPr>
        </p:nvSpPr>
        <p:spPr>
          <a:xfrm>
            <a:off x="1751777" y="5381893"/>
            <a:ext cx="6949440" cy="449523"/>
          </a:xfrm>
        </p:spPr>
        <p:txBody>
          <a:bodyPr/>
          <a:lstStyle>
            <a:lvl1pPr marL="0" indent="0">
              <a:spcBef>
                <a:spcPts val="0"/>
              </a:spcBef>
              <a:buNone/>
              <a:defRPr sz="2400">
                <a:solidFill>
                  <a:schemeClr val="bg1"/>
                </a:solidFill>
              </a:defRPr>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pic>
        <p:nvPicPr>
          <p:cNvPr id="11" name="Picture 10" descr="Closeup of green plants"/>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0" y="2059146"/>
            <a:ext cx="1490472" cy="3886200"/>
          </a:xfrm>
          <a:prstGeom prst="rect">
            <a:avLst/>
          </a:prstGeom>
        </p:spPr>
      </p:pic>
      <p:pic>
        <p:nvPicPr>
          <p:cNvPr id="9" name="Picture 8" descr="Waves"/>
          <p:cNvPicPr>
            <a:picLocks noChangeAspect="1"/>
          </p:cNvPicPr>
          <p:nvPr/>
        </p:nvPicPr>
        <p:blipFill rotWithShape="1">
          <a:blip r:embed="rId3" cstate="print">
            <a:extLst>
              <a:ext uri="{28A0092B-C50C-407E-A947-70E740481C1C}">
                <a14:useLocalDpi xmlns:a14="http://schemas.microsoft.com/office/drawing/2010/main" val="0"/>
              </a:ext>
            </a:extLst>
          </a:blip>
          <a:srcRect/>
          <a:stretch/>
        </p:blipFill>
        <p:spPr>
          <a:xfrm>
            <a:off x="8909623" y="2059146"/>
            <a:ext cx="3282696" cy="3886200"/>
          </a:xfrm>
          <a:prstGeom prst="rect">
            <a:avLst/>
          </a:prstGeom>
        </p:spPr>
      </p:pic>
    </p:spTree>
    <p:extLst>
      <p:ext uri="{BB962C8B-B14F-4D97-AF65-F5344CB8AC3E}">
        <p14:creationId xmlns:p14="http://schemas.microsoft.com/office/powerpoint/2010/main" val="12898942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3768">
          <p15:clr>
            <a:srgbClr val="FDE53C"/>
          </p15:clr>
        </p15:guide>
        <p15:guide id="2" orient="horz" pos="1296">
          <p15:clr>
            <a:srgbClr val="FDE53C"/>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Content Placeholder 2"/>
          <p:cNvSpPr>
            <a:spLocks noGrp="1"/>
          </p:cNvSpPr>
          <p:nvPr>
            <p:ph sz="half" idx="1"/>
          </p:nvPr>
        </p:nvSpPr>
        <p:spPr>
          <a:xfrm>
            <a:off x="1409700" y="1556281"/>
            <a:ext cx="4610099" cy="4620682"/>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Content Placeholder 3"/>
          <p:cNvSpPr>
            <a:spLocks noGrp="1"/>
          </p:cNvSpPr>
          <p:nvPr>
            <p:ph sz="half" idx="2"/>
          </p:nvPr>
        </p:nvSpPr>
        <p:spPr>
          <a:xfrm>
            <a:off x="6172200" y="1556281"/>
            <a:ext cx="4609775" cy="4620682"/>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7" name="Slide Number Placeholder 6"/>
          <p:cNvSpPr>
            <a:spLocks noGrp="1"/>
          </p:cNvSpPr>
          <p:nvPr>
            <p:ph type="sldNum" sz="quarter" idx="12"/>
          </p:nvPr>
        </p:nvSpPr>
        <p:spPr/>
        <p:txBody>
          <a:bodyPr/>
          <a:lstStyle/>
          <a:p>
            <a:fld id="{9CD8D479-8942-46E8-A226-A4E01F7A105C}" type="slidenum">
              <a:rPr/>
              <a:t>‹#›</a:t>
            </a:fld>
            <a:endParaRPr/>
          </a:p>
        </p:txBody>
      </p:sp>
      <p:sp>
        <p:nvSpPr>
          <p:cNvPr id="5" name="Date Placeholder 4"/>
          <p:cNvSpPr>
            <a:spLocks noGrp="1"/>
          </p:cNvSpPr>
          <p:nvPr>
            <p:ph type="dt" sz="half" idx="10"/>
          </p:nvPr>
        </p:nvSpPr>
        <p:spPr/>
        <p:txBody>
          <a:bodyPr/>
          <a:lstStyle/>
          <a:p>
            <a:fld id="{93A66BA0-BF77-43AC-894A-20AD8220B887}" type="datetime1">
              <a:rPr lang="en-US" smtClean="0"/>
              <a:pPr/>
              <a:t>4/14/2026</a:t>
            </a:fld>
            <a:endParaRPr lang="en-US" dirty="0"/>
          </a:p>
        </p:txBody>
      </p:sp>
      <p:sp>
        <p:nvSpPr>
          <p:cNvPr id="6" name="Footer Placeholder 5"/>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2781687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3" name="Text Placeholder 2"/>
          <p:cNvSpPr>
            <a:spLocks noGrp="1"/>
          </p:cNvSpPr>
          <p:nvPr>
            <p:ph type="body" idx="1"/>
          </p:nvPr>
        </p:nvSpPr>
        <p:spPr>
          <a:xfrm>
            <a:off x="1409699" y="1554480"/>
            <a:ext cx="4608576" cy="823912"/>
          </a:xfrm>
        </p:spPr>
        <p:txBody>
          <a:bodyPr anchor="b">
            <a:normAutofit/>
          </a:bodyPr>
          <a:lstStyle>
            <a:lvl1pPr marL="0" indent="0">
              <a:spcBef>
                <a:spcPts val="0"/>
              </a:spcBef>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09699" y="2434147"/>
            <a:ext cx="4608576" cy="3811271"/>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5" name="Text Placeholder 4"/>
          <p:cNvSpPr>
            <a:spLocks noGrp="1"/>
          </p:cNvSpPr>
          <p:nvPr>
            <p:ph type="body" sz="quarter" idx="3"/>
          </p:nvPr>
        </p:nvSpPr>
        <p:spPr>
          <a:xfrm>
            <a:off x="6172200" y="1554480"/>
            <a:ext cx="4610100" cy="823912"/>
          </a:xfrm>
        </p:spPr>
        <p:txBody>
          <a:bodyPr anchor="b">
            <a:normAutofit/>
          </a:bodyPr>
          <a:lstStyle>
            <a:lvl1pPr marL="0" indent="0">
              <a:spcBef>
                <a:spcPts val="0"/>
              </a:spcBef>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434147"/>
            <a:ext cx="4610100" cy="3811271"/>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9" name="Slide Number Placeholder 8"/>
          <p:cNvSpPr>
            <a:spLocks noGrp="1"/>
          </p:cNvSpPr>
          <p:nvPr>
            <p:ph type="sldNum" sz="quarter" idx="12"/>
          </p:nvPr>
        </p:nvSpPr>
        <p:spPr/>
        <p:txBody>
          <a:bodyPr/>
          <a:lstStyle/>
          <a:p>
            <a:fld id="{9CD8D479-8942-46E8-A226-A4E01F7A105C}" type="slidenum">
              <a:rPr/>
              <a:t>‹#›</a:t>
            </a:fld>
            <a:endParaRPr dirty="0"/>
          </a:p>
        </p:txBody>
      </p:sp>
      <p:sp>
        <p:nvSpPr>
          <p:cNvPr id="7" name="Date Placeholder 6"/>
          <p:cNvSpPr>
            <a:spLocks noGrp="1"/>
          </p:cNvSpPr>
          <p:nvPr>
            <p:ph type="dt" sz="half" idx="10"/>
          </p:nvPr>
        </p:nvSpPr>
        <p:spPr/>
        <p:txBody>
          <a:bodyPr/>
          <a:lstStyle/>
          <a:p>
            <a:fld id="{94C81B4D-F060-418E-A958-B2BDC1A258F8}" type="datetime1">
              <a:rPr lang="en-US" smtClean="0"/>
              <a:pPr/>
              <a:t>4/14/2026</a:t>
            </a:fld>
            <a:endParaRPr lang="en-US" dirty="0"/>
          </a:p>
        </p:txBody>
      </p:sp>
      <p:sp>
        <p:nvSpPr>
          <p:cNvPr id="8" name="Footer Placeholder 7"/>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2827180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a:p>
        </p:txBody>
      </p:sp>
      <p:sp>
        <p:nvSpPr>
          <p:cNvPr id="5" name="Slide Number Placeholder 4"/>
          <p:cNvSpPr>
            <a:spLocks noGrp="1"/>
          </p:cNvSpPr>
          <p:nvPr>
            <p:ph type="sldNum" sz="quarter" idx="12"/>
          </p:nvPr>
        </p:nvSpPr>
        <p:spPr/>
        <p:txBody>
          <a:bodyPr/>
          <a:lstStyle/>
          <a:p>
            <a:fld id="{9CD8D479-8942-46E8-A226-A4E01F7A105C}" type="slidenum">
              <a:rPr/>
              <a:t>‹#›</a:t>
            </a:fld>
            <a:endParaRPr/>
          </a:p>
        </p:txBody>
      </p:sp>
      <p:sp>
        <p:nvSpPr>
          <p:cNvPr id="3" name="Date Placeholder 2"/>
          <p:cNvSpPr>
            <a:spLocks noGrp="1"/>
          </p:cNvSpPr>
          <p:nvPr>
            <p:ph type="dt" sz="half" idx="10"/>
          </p:nvPr>
        </p:nvSpPr>
        <p:spPr/>
        <p:txBody>
          <a:bodyPr/>
          <a:lstStyle/>
          <a:p>
            <a:fld id="{9386AC23-C97B-41FB-9B89-C7FE0FB631CA}" type="datetime1">
              <a:rPr lang="en-US" smtClean="0"/>
              <a:pPr/>
              <a:t>4/14/2026</a:t>
            </a:fld>
            <a:endParaRPr lang="en-US" dirty="0"/>
          </a:p>
        </p:txBody>
      </p:sp>
      <p:sp>
        <p:nvSpPr>
          <p:cNvPr id="4" name="Footer Placeholder 3"/>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24658775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9CD8D479-8942-46E8-A226-A4E01F7A105C}" type="slidenum">
              <a:rPr/>
              <a:t>‹#›</a:t>
            </a:fld>
            <a:endParaRPr/>
          </a:p>
        </p:txBody>
      </p:sp>
      <p:sp>
        <p:nvSpPr>
          <p:cNvPr id="2" name="Date Placeholder 1"/>
          <p:cNvSpPr>
            <a:spLocks noGrp="1"/>
          </p:cNvSpPr>
          <p:nvPr>
            <p:ph type="dt" sz="half" idx="10"/>
          </p:nvPr>
        </p:nvSpPr>
        <p:spPr/>
        <p:txBody>
          <a:bodyPr/>
          <a:lstStyle/>
          <a:p>
            <a:fld id="{C81B9673-AC7F-4F1F-84E4-F0E5EAAE106D}" type="datetime1">
              <a:rPr lang="en-US" smtClean="0"/>
              <a:pPr/>
              <a:t>4/14/2026</a:t>
            </a:fld>
            <a:endParaRPr lang="en-US" dirty="0"/>
          </a:p>
        </p:txBody>
      </p:sp>
      <p:sp>
        <p:nvSpPr>
          <p:cNvPr id="3" name="Footer Placeholder 2"/>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1107393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82434" y="919616"/>
            <a:ext cx="4155622" cy="2532888"/>
          </a:xfrm>
        </p:spPr>
        <p:txBody>
          <a:bodyPr anchor="b"/>
          <a:lstStyle>
            <a:lvl1pPr>
              <a:defRPr sz="3200"/>
            </a:lvl1pPr>
          </a:lstStyle>
          <a:p>
            <a:r>
              <a:rPr lang="en-US"/>
              <a:t>Click to edit Master title style</a:t>
            </a:r>
            <a:endParaRPr/>
          </a:p>
        </p:txBody>
      </p:sp>
      <p:sp>
        <p:nvSpPr>
          <p:cNvPr id="3" name="Content Placeholder 2"/>
          <p:cNvSpPr>
            <a:spLocks noGrp="1"/>
          </p:cNvSpPr>
          <p:nvPr>
            <p:ph idx="1"/>
          </p:nvPr>
        </p:nvSpPr>
        <p:spPr>
          <a:xfrm>
            <a:off x="1409699" y="915923"/>
            <a:ext cx="5216979" cy="5065776"/>
          </a:xfrm>
        </p:spPr>
        <p:txBody>
          <a:bodyPr/>
          <a:lstStyle>
            <a:lvl1pPr>
              <a:defRPr sz="22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4" name="Text Placeholder 3"/>
          <p:cNvSpPr>
            <a:spLocks noGrp="1"/>
          </p:cNvSpPr>
          <p:nvPr>
            <p:ph type="body" sz="half" idx="2"/>
          </p:nvPr>
        </p:nvSpPr>
        <p:spPr>
          <a:xfrm>
            <a:off x="6682434" y="3502152"/>
            <a:ext cx="4155622" cy="2479548"/>
          </a:xfrm>
        </p:spPr>
        <p:txBody>
          <a:bodyPr>
            <a:normAutofit/>
          </a:bodyPr>
          <a:lstStyle>
            <a:lvl1pPr marL="0" indent="0">
              <a:spcBef>
                <a:spcPts val="9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9CD8D479-8942-46E8-A226-A4E01F7A105C}" type="slidenum">
              <a:rPr/>
              <a:t>‹#›</a:t>
            </a:fld>
            <a:endParaRPr/>
          </a:p>
        </p:txBody>
      </p:sp>
      <p:sp>
        <p:nvSpPr>
          <p:cNvPr id="5" name="Date Placeholder 4"/>
          <p:cNvSpPr>
            <a:spLocks noGrp="1"/>
          </p:cNvSpPr>
          <p:nvPr>
            <p:ph type="dt" sz="half" idx="10"/>
          </p:nvPr>
        </p:nvSpPr>
        <p:spPr/>
        <p:txBody>
          <a:bodyPr/>
          <a:lstStyle/>
          <a:p>
            <a:fld id="{BA2A3310-D664-4933-9402-AB5DB0887727}" type="datetime1">
              <a:rPr lang="en-US" smtClean="0"/>
              <a:pPr/>
              <a:t>4/14/2026</a:t>
            </a:fld>
            <a:endParaRPr lang="en-US" dirty="0"/>
          </a:p>
        </p:txBody>
      </p:sp>
      <p:sp>
        <p:nvSpPr>
          <p:cNvPr id="6" name="Footer Placeholder 5"/>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30235495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682435" y="919616"/>
            <a:ext cx="4155622" cy="2532888"/>
          </a:xfrm>
        </p:spPr>
        <p:txBody>
          <a:bodyPr anchor="b"/>
          <a:lstStyle>
            <a:lvl1pPr>
              <a:defRPr sz="3200"/>
            </a:lvl1pPr>
          </a:lstStyle>
          <a:p>
            <a:r>
              <a:rPr lang="en-US"/>
              <a:t>Click to edit Master title style</a:t>
            </a:r>
            <a:endParaRPr dirty="0"/>
          </a:p>
        </p:txBody>
      </p:sp>
      <p:sp>
        <p:nvSpPr>
          <p:cNvPr id="3" name="Picture Placeholder 2" descr="An empty placeholder to add an image. Click on the placeholder and select the image that you wish to add"/>
          <p:cNvSpPr>
            <a:spLocks noGrp="1"/>
          </p:cNvSpPr>
          <p:nvPr>
            <p:ph type="pic" idx="1"/>
          </p:nvPr>
        </p:nvSpPr>
        <p:spPr>
          <a:xfrm>
            <a:off x="0" y="915923"/>
            <a:ext cx="6626677" cy="5065776"/>
          </a:xfrm>
        </p:spPr>
        <p:txBody>
          <a:bodyPr tIns="1371600">
            <a:normAutofit/>
          </a:bodyPr>
          <a:lstStyle>
            <a:lvl1pPr marL="0" indent="0" algn="ctr">
              <a:spcBef>
                <a:spcPts val="0"/>
              </a:spcBef>
              <a:buNone/>
              <a:defRPr sz="2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a:p>
        </p:txBody>
      </p:sp>
      <p:sp>
        <p:nvSpPr>
          <p:cNvPr id="4" name="Text Placeholder 3"/>
          <p:cNvSpPr>
            <a:spLocks noGrp="1"/>
          </p:cNvSpPr>
          <p:nvPr>
            <p:ph type="body" sz="half" idx="2"/>
          </p:nvPr>
        </p:nvSpPr>
        <p:spPr>
          <a:xfrm>
            <a:off x="6682435" y="3502152"/>
            <a:ext cx="4155622" cy="2479547"/>
          </a:xfrm>
        </p:spPr>
        <p:txBody>
          <a:bodyPr>
            <a:normAutofit/>
          </a:bodyPr>
          <a:lstStyle>
            <a:lvl1pPr marL="0" indent="0">
              <a:spcBef>
                <a:spcPts val="900"/>
              </a:spcBef>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9CD8D479-8942-46E8-A226-A4E01F7A105C}" type="slidenum">
              <a:rPr/>
              <a:t>‹#›</a:t>
            </a:fld>
            <a:endParaRPr/>
          </a:p>
        </p:txBody>
      </p:sp>
      <p:sp>
        <p:nvSpPr>
          <p:cNvPr id="5" name="Date Placeholder 4"/>
          <p:cNvSpPr>
            <a:spLocks noGrp="1"/>
          </p:cNvSpPr>
          <p:nvPr>
            <p:ph type="dt" sz="half" idx="10"/>
          </p:nvPr>
        </p:nvSpPr>
        <p:spPr/>
        <p:txBody>
          <a:bodyPr/>
          <a:lstStyle/>
          <a:p>
            <a:fld id="{E1447A63-5E3D-469C-A0D1-119323F4F95E}" type="datetime1">
              <a:rPr lang="en-US" smtClean="0"/>
              <a:pPr/>
              <a:t>4/14/2026</a:t>
            </a:fld>
            <a:endParaRPr lang="en-US" dirty="0"/>
          </a:p>
        </p:txBody>
      </p:sp>
      <p:sp>
        <p:nvSpPr>
          <p:cNvPr id="6" name="Footer Placeholder 5"/>
          <p:cNvSpPr>
            <a:spLocks noGrp="1"/>
          </p:cNvSpPr>
          <p:nvPr>
            <p:ph type="ftr" sz="quarter" idx="11"/>
          </p:nvPr>
        </p:nvSpPr>
        <p:spPr/>
        <p:txBody>
          <a:bodyPr/>
          <a:lstStyle>
            <a:lvl1pPr>
              <a:defRPr/>
            </a:lvl1pPr>
          </a:lstStyle>
          <a:p>
            <a:r>
              <a:rPr lang="en-US" dirty="0"/>
              <a:t>Add a footer</a:t>
            </a:r>
          </a:p>
        </p:txBody>
      </p:sp>
    </p:spTree>
    <p:extLst>
      <p:ext uri="{BB962C8B-B14F-4D97-AF65-F5344CB8AC3E}">
        <p14:creationId xmlns:p14="http://schemas.microsoft.com/office/powerpoint/2010/main" val="216422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userDrawn="1"/>
        </p:nvSpPr>
        <p:spPr>
          <a:xfrm>
            <a:off x="0" y="6629400"/>
            <a:ext cx="1499616" cy="228600"/>
          </a:xfrm>
          <a:prstGeom prst="rect">
            <a:avLst/>
          </a:prstGeom>
          <a:gradFill>
            <a:gsLst>
              <a:gs pos="0">
                <a:schemeClr val="accent1">
                  <a:lumMod val="15000"/>
                  <a:lumOff val="85000"/>
                </a:schemeClr>
              </a:gs>
              <a:gs pos="100000">
                <a:schemeClr val="accent1">
                  <a:lumMod val="15000"/>
                  <a:lumOff val="8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Rectangle 10"/>
          <p:cNvSpPr/>
          <p:nvPr/>
        </p:nvSpPr>
        <p:spPr>
          <a:xfrm>
            <a:off x="1609344" y="6629400"/>
            <a:ext cx="10582656" cy="228600"/>
          </a:xfrm>
          <a:prstGeom prst="rect">
            <a:avLst/>
          </a:prstGeom>
          <a:gradFill>
            <a:gsLst>
              <a:gs pos="0">
                <a:schemeClr val="accent1">
                  <a:lumMod val="35000"/>
                  <a:lumOff val="65000"/>
                </a:schemeClr>
              </a:gs>
              <a:gs pos="100000">
                <a:schemeClr val="accent1">
                  <a:lumMod val="35000"/>
                  <a:lumOff val="6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solidFill>
                <a:schemeClr val="accent1">
                  <a:lumMod val="75000"/>
                </a:schemeClr>
              </a:solidFill>
            </a:endParaRPr>
          </a:p>
        </p:txBody>
      </p:sp>
      <p:sp>
        <p:nvSpPr>
          <p:cNvPr id="2" name="Title Placeholder 1"/>
          <p:cNvSpPr>
            <a:spLocks noGrp="1"/>
          </p:cNvSpPr>
          <p:nvPr>
            <p:ph type="title"/>
          </p:nvPr>
        </p:nvSpPr>
        <p:spPr>
          <a:xfrm>
            <a:off x="1410026" y="276087"/>
            <a:ext cx="9371949" cy="1183566"/>
          </a:xfrm>
          <a:prstGeom prst="rect">
            <a:avLst/>
          </a:prstGeom>
        </p:spPr>
        <p:txBody>
          <a:bodyPr vert="horz" lIns="91440" tIns="45720" rIns="91440" bIns="45720" rtlCol="0" anchor="b">
            <a:normAutofit/>
          </a:bodyPr>
          <a:lstStyle/>
          <a:p>
            <a:r>
              <a:rPr lang="en-US"/>
              <a:t>Click to edit Master title style</a:t>
            </a:r>
            <a:endParaRPr dirty="0"/>
          </a:p>
        </p:txBody>
      </p:sp>
      <p:sp>
        <p:nvSpPr>
          <p:cNvPr id="3" name="Text Placeholder 2"/>
          <p:cNvSpPr>
            <a:spLocks noGrp="1"/>
          </p:cNvSpPr>
          <p:nvPr>
            <p:ph type="body" idx="1"/>
          </p:nvPr>
        </p:nvSpPr>
        <p:spPr>
          <a:xfrm>
            <a:off x="1410027" y="1566001"/>
            <a:ext cx="9371948" cy="462068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6" name="Slide Number Placeholder 5"/>
          <p:cNvSpPr>
            <a:spLocks noGrp="1"/>
          </p:cNvSpPr>
          <p:nvPr>
            <p:ph type="sldNum" sz="quarter" idx="4"/>
          </p:nvPr>
        </p:nvSpPr>
        <p:spPr>
          <a:xfrm>
            <a:off x="0" y="6629400"/>
            <a:ext cx="410402" cy="228600"/>
          </a:xfrm>
          <a:prstGeom prst="rect">
            <a:avLst/>
          </a:prstGeom>
        </p:spPr>
        <p:txBody>
          <a:bodyPr vert="horz" lIns="91440" tIns="45720" rIns="91440" bIns="45720" rtlCol="0" anchor="ctr"/>
          <a:lstStyle>
            <a:lvl1pPr algn="r">
              <a:defRPr sz="1100">
                <a:solidFill>
                  <a:schemeClr val="accent1">
                    <a:lumMod val="50000"/>
                  </a:schemeClr>
                </a:solidFill>
              </a:defRPr>
            </a:lvl1pPr>
          </a:lstStyle>
          <a:p>
            <a:fld id="{9CD8D479-8942-46E8-A226-A4E01F7A105C}" type="slidenum">
              <a:rPr lang="en-US" smtClean="0"/>
              <a:pPr/>
              <a:t>‹#›</a:t>
            </a:fld>
            <a:endParaRPr lang="en-US" dirty="0"/>
          </a:p>
        </p:txBody>
      </p:sp>
      <p:sp>
        <p:nvSpPr>
          <p:cNvPr id="4" name="Date Placeholder 3"/>
          <p:cNvSpPr>
            <a:spLocks noGrp="1"/>
          </p:cNvSpPr>
          <p:nvPr>
            <p:ph type="dt" sz="half" idx="2"/>
          </p:nvPr>
        </p:nvSpPr>
        <p:spPr>
          <a:xfrm>
            <a:off x="453403" y="6629400"/>
            <a:ext cx="1000662" cy="228600"/>
          </a:xfrm>
          <a:prstGeom prst="rect">
            <a:avLst/>
          </a:prstGeom>
        </p:spPr>
        <p:txBody>
          <a:bodyPr vert="horz" lIns="91440" tIns="45720" rIns="91440" bIns="45720" rtlCol="0" anchor="ctr"/>
          <a:lstStyle>
            <a:lvl1pPr algn="r">
              <a:defRPr sz="1100">
                <a:solidFill>
                  <a:schemeClr val="accent1">
                    <a:lumMod val="50000"/>
                  </a:schemeClr>
                </a:solidFill>
              </a:defRPr>
            </a:lvl1pPr>
          </a:lstStyle>
          <a:p>
            <a:fld id="{1E56E745-E731-42F7-BC46-83DD513FC98F}" type="datetime1">
              <a:rPr lang="en-US" smtClean="0"/>
              <a:pPr/>
              <a:t>4/14/2026</a:t>
            </a:fld>
            <a:endParaRPr lang="en-US" dirty="0"/>
          </a:p>
        </p:txBody>
      </p:sp>
      <p:sp>
        <p:nvSpPr>
          <p:cNvPr id="5" name="Footer Placeholder 4"/>
          <p:cNvSpPr>
            <a:spLocks noGrp="1"/>
          </p:cNvSpPr>
          <p:nvPr>
            <p:ph type="ftr" sz="quarter" idx="3"/>
          </p:nvPr>
        </p:nvSpPr>
        <p:spPr>
          <a:xfrm>
            <a:off x="1637716" y="6629400"/>
            <a:ext cx="9144259" cy="228600"/>
          </a:xfrm>
          <a:prstGeom prst="rect">
            <a:avLst/>
          </a:prstGeom>
        </p:spPr>
        <p:txBody>
          <a:bodyPr vert="horz" lIns="91440" tIns="45720" rIns="91440" bIns="45720" rtlCol="0" anchor="ctr"/>
          <a:lstStyle>
            <a:lvl1pPr algn="l">
              <a:defRPr sz="1100">
                <a:solidFill>
                  <a:schemeClr val="accent1">
                    <a:lumMod val="50000"/>
                  </a:schemeClr>
                </a:solidFill>
              </a:defRPr>
            </a:lvl1pPr>
          </a:lstStyle>
          <a:p>
            <a:r>
              <a:rPr lang="en-US"/>
              <a:t>Add a footer</a:t>
            </a:r>
            <a:endParaRPr lang="en-US" dirty="0"/>
          </a:p>
        </p:txBody>
      </p:sp>
    </p:spTree>
    <p:extLst>
      <p:ext uri="{BB962C8B-B14F-4D97-AF65-F5344CB8AC3E}">
        <p14:creationId xmlns:p14="http://schemas.microsoft.com/office/powerpoint/2010/main" val="28660464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p:txStyles>
    <p:titleStyle>
      <a:lvl1pPr algn="l" defTabSz="914400" rtl="0" eaLnBrk="1" latinLnBrk="0" hangingPunct="1">
        <a:spcBef>
          <a:spcPct val="0"/>
        </a:spcBef>
        <a:buNone/>
        <a:defRPr sz="3400" kern="1200">
          <a:solidFill>
            <a:schemeClr val="accent1">
              <a:lumMod val="75000"/>
            </a:schemeClr>
          </a:solidFill>
          <a:latin typeface="+mj-lt"/>
          <a:ea typeface="+mj-ea"/>
          <a:cs typeface="+mj-cs"/>
        </a:defRPr>
      </a:lvl1pPr>
    </p:titleStyle>
    <p:bodyStyle>
      <a:lvl1pPr marL="210312" indent="-210312" algn="l" defTabSz="914400" rtl="0" eaLnBrk="1" latinLnBrk="0" hangingPunct="1">
        <a:lnSpc>
          <a:spcPct val="90000"/>
        </a:lnSpc>
        <a:spcBef>
          <a:spcPts val="1100"/>
        </a:spcBef>
        <a:buFont typeface="Arial" panose="020B0604020202020204" pitchFamily="34" charset="0"/>
        <a:buChar char="•"/>
        <a:defRPr sz="2200" kern="1200">
          <a:solidFill>
            <a:schemeClr val="tx1"/>
          </a:solidFill>
          <a:latin typeface="+mn-lt"/>
          <a:ea typeface="+mn-ea"/>
          <a:cs typeface="+mn-cs"/>
        </a:defRPr>
      </a:lvl1pPr>
      <a:lvl2pPr marL="438912" indent="-155448" algn="l" defTabSz="914400" rtl="0" eaLnBrk="1" latinLnBrk="0" hangingPunct="1">
        <a:lnSpc>
          <a:spcPct val="90000"/>
        </a:lnSpc>
        <a:spcBef>
          <a:spcPts val="400"/>
        </a:spcBef>
        <a:buFont typeface="Arial" panose="020B0604020202020204" pitchFamily="34" charset="0"/>
        <a:buChar char="•"/>
        <a:defRPr sz="1800" kern="1200">
          <a:solidFill>
            <a:schemeClr val="tx1"/>
          </a:solidFill>
          <a:latin typeface="+mn-lt"/>
          <a:ea typeface="+mn-ea"/>
          <a:cs typeface="+mn-cs"/>
        </a:defRPr>
      </a:lvl2pPr>
      <a:lvl3pPr marL="676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905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4pPr>
      <a:lvl5pPr marL="11338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5pPr>
      <a:lvl6pPr marL="13624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6pPr>
      <a:lvl7pPr marL="15910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7pPr>
      <a:lvl8pPr marL="1819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8pPr>
      <a:lvl9pPr marL="2048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1777" y="959683"/>
            <a:ext cx="5027396" cy="2387600"/>
          </a:xfrm>
        </p:spPr>
        <p:txBody>
          <a:bodyPr/>
          <a:lstStyle/>
          <a:p>
            <a:r>
              <a:rPr lang="en-US" dirty="0">
                <a:latin typeface="Times New Roman" panose="02020603050405020304" pitchFamily="18" charset="0"/>
                <a:cs typeface="Times New Roman" panose="02020603050405020304" pitchFamily="18" charset="0"/>
              </a:rPr>
              <a:t>Relationships: </a:t>
            </a:r>
            <a:r>
              <a:rPr lang="en-US" sz="3200" dirty="0">
                <a:latin typeface="Times New Roman" panose="02020603050405020304" pitchFamily="18" charset="0"/>
                <a:cs typeface="Times New Roman" panose="02020603050405020304" pitchFamily="18" charset="0"/>
              </a:rPr>
              <a:t>Following Culture or Christ?</a:t>
            </a:r>
            <a:br>
              <a:rPr lang="en-US" sz="3200" dirty="0">
                <a:latin typeface="Times New Roman" panose="02020603050405020304" pitchFamily="18" charset="0"/>
                <a:cs typeface="Times New Roman" panose="02020603050405020304" pitchFamily="18" charset="0"/>
              </a:rPr>
            </a:br>
            <a:br>
              <a:rPr lang="en-US" sz="3200" dirty="0">
                <a:latin typeface="Times New Roman" panose="02020603050405020304" pitchFamily="18" charset="0"/>
                <a:cs typeface="Times New Roman" panose="02020603050405020304" pitchFamily="18" charset="0"/>
              </a:rPr>
            </a:br>
            <a:r>
              <a:rPr lang="en-US" sz="3200" dirty="0">
                <a:latin typeface="Times New Roman" panose="02020603050405020304" pitchFamily="18" charset="0"/>
                <a:cs typeface="Times New Roman" panose="02020603050405020304" pitchFamily="18" charset="0"/>
              </a:rPr>
              <a:t>John 13:31-35</a:t>
            </a:r>
            <a:endParaRPr lang="en-US"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normAutofit/>
          </a:bodyPr>
          <a:lstStyle/>
          <a:p>
            <a:r>
              <a:rPr lang="en-US" sz="2400" dirty="0">
                <a:latin typeface="Times New Roman" panose="02020603050405020304" pitchFamily="18" charset="0"/>
                <a:cs typeface="Times New Roman" panose="02020603050405020304" pitchFamily="18" charset="0"/>
              </a:rPr>
              <a:t>Charles Prichard</a:t>
            </a:r>
          </a:p>
        </p:txBody>
      </p:sp>
    </p:spTree>
    <p:extLst>
      <p:ext uri="{BB962C8B-B14F-4D97-AF65-F5344CB8AC3E}">
        <p14:creationId xmlns:p14="http://schemas.microsoft.com/office/powerpoint/2010/main" val="42615469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0CED0-8FB9-DB9A-FEB4-471E51EF036D}"/>
              </a:ext>
            </a:extLst>
          </p:cNvPr>
          <p:cNvSpPr>
            <a:spLocks noGrp="1"/>
          </p:cNvSpPr>
          <p:nvPr>
            <p:ph type="title"/>
          </p:nvPr>
        </p:nvSpPr>
        <p:spPr>
          <a:xfrm>
            <a:off x="508878" y="79534"/>
            <a:ext cx="9371949" cy="1183566"/>
          </a:xfrm>
        </p:spPr>
        <p:txBody>
          <a:bodyPr>
            <a:normAutofit/>
          </a:bodyPr>
          <a:lstStyle/>
          <a:p>
            <a:r>
              <a:rPr lang="en-US" sz="4000" b="1" dirty="0">
                <a:latin typeface="Times New Roman" panose="02020603050405020304" pitchFamily="18" charset="0"/>
                <a:cs typeface="Times New Roman" panose="02020603050405020304" pitchFamily="18" charset="0"/>
              </a:rPr>
              <a:t>“Christian” Dating</a:t>
            </a:r>
          </a:p>
        </p:txBody>
      </p:sp>
      <p:sp>
        <p:nvSpPr>
          <p:cNvPr id="3" name="Content Placeholder 2">
            <a:extLst>
              <a:ext uri="{FF2B5EF4-FFF2-40B4-BE49-F238E27FC236}">
                <a16:creationId xmlns:a16="http://schemas.microsoft.com/office/drawing/2014/main" id="{8AB87301-7AD9-8909-58B1-E2E69DBE02B0}"/>
              </a:ext>
            </a:extLst>
          </p:cNvPr>
          <p:cNvSpPr>
            <a:spLocks noGrp="1"/>
          </p:cNvSpPr>
          <p:nvPr>
            <p:ph idx="1"/>
          </p:nvPr>
        </p:nvSpPr>
        <p:spPr>
          <a:xfrm>
            <a:off x="666108" y="1457513"/>
            <a:ext cx="11314082" cy="4620682"/>
          </a:xfrm>
        </p:spPr>
        <p:txBody>
          <a:bodyPr>
            <a:noAutofit/>
          </a:bodyPr>
          <a:lstStyle/>
          <a:p>
            <a:r>
              <a:rPr lang="en-US" sz="3200" dirty="0">
                <a:latin typeface="Times New Roman" panose="02020603050405020304" pitchFamily="18" charset="0"/>
                <a:cs typeface="Times New Roman" panose="02020603050405020304" pitchFamily="18" charset="0"/>
              </a:rPr>
              <a:t>Grey areas? Drawing lines on what intimacy is “permissible”</a:t>
            </a:r>
          </a:p>
          <a:p>
            <a:r>
              <a:rPr lang="en-US" sz="3200" dirty="0">
                <a:latin typeface="Times New Roman" panose="02020603050405020304" pitchFamily="18" charset="0"/>
                <a:cs typeface="Times New Roman" panose="02020603050405020304" pitchFamily="18" charset="0"/>
              </a:rPr>
              <a:t>“Just don’t have sex”</a:t>
            </a:r>
          </a:p>
          <a:p>
            <a:r>
              <a:rPr lang="en-US" sz="3200" dirty="0">
                <a:latin typeface="Times New Roman" panose="02020603050405020304" pitchFamily="18" charset="0"/>
                <a:cs typeface="Times New Roman" panose="02020603050405020304" pitchFamily="18" charset="0"/>
              </a:rPr>
              <a:t>Looking Christian vs. </a:t>
            </a:r>
            <a:r>
              <a:rPr lang="en-US" sz="3200" u="sng" dirty="0">
                <a:latin typeface="Times New Roman" panose="02020603050405020304" pitchFamily="18" charset="0"/>
                <a:cs typeface="Times New Roman" panose="02020603050405020304" pitchFamily="18" charset="0"/>
              </a:rPr>
              <a:t>being</a:t>
            </a:r>
            <a:r>
              <a:rPr lang="en-US" sz="3200" dirty="0">
                <a:latin typeface="Times New Roman" panose="02020603050405020304" pitchFamily="18" charset="0"/>
                <a:cs typeface="Times New Roman" panose="02020603050405020304" pitchFamily="18" charset="0"/>
              </a:rPr>
              <a:t> Christian </a:t>
            </a:r>
          </a:p>
          <a:p>
            <a:pPr marL="0" indent="0">
              <a:buNone/>
            </a:pPr>
            <a:endParaRPr lang="en-US" sz="3200" dirty="0">
              <a:latin typeface="Times New Roman" panose="02020603050405020304" pitchFamily="18" charset="0"/>
              <a:cs typeface="Times New Roman" panose="02020603050405020304" pitchFamily="18" charset="0"/>
            </a:endParaRPr>
          </a:p>
          <a:p>
            <a:pPr marL="0" indent="0">
              <a:buNone/>
            </a:pPr>
            <a:r>
              <a:rPr lang="en-US" sz="3200" dirty="0">
                <a:latin typeface="Times New Roman" panose="02020603050405020304" pitchFamily="18" charset="0"/>
                <a:cs typeface="Times New Roman" panose="02020603050405020304" pitchFamily="18" charset="0"/>
              </a:rPr>
              <a:t>BUT what does God say? He invented intimacy even before sin</a:t>
            </a:r>
          </a:p>
          <a:p>
            <a:pPr marL="0" marR="0" indent="0">
              <a:lnSpc>
                <a:spcPct val="115000"/>
              </a:lnSpc>
              <a:spcBef>
                <a:spcPts val="0"/>
              </a:spcBef>
              <a:spcAft>
                <a:spcPts val="1000"/>
              </a:spcAft>
              <a:buNone/>
            </a:pP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62BA8EB1-1CF4-E976-C0C7-50D4BE6F74CA}"/>
              </a:ext>
            </a:extLst>
          </p:cNvPr>
          <p:cNvSpPr>
            <a:spLocks noGrp="1"/>
          </p:cNvSpPr>
          <p:nvPr>
            <p:ph type="sldNum" sz="quarter" idx="12"/>
          </p:nvPr>
        </p:nvSpPr>
        <p:spPr/>
        <p:txBody>
          <a:bodyPr/>
          <a:lstStyle/>
          <a:p>
            <a:fld id="{9CD8D479-8942-46E8-A226-A4E01F7A105C}" type="slidenum">
              <a:rPr lang="en-US" smtClean="0"/>
              <a:t>10</a:t>
            </a:fld>
            <a:endParaRPr lang="en-US"/>
          </a:p>
        </p:txBody>
      </p:sp>
    </p:spTree>
    <p:extLst>
      <p:ext uri="{BB962C8B-B14F-4D97-AF65-F5344CB8AC3E}">
        <p14:creationId xmlns:p14="http://schemas.microsoft.com/office/powerpoint/2010/main" val="3048615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0402" y="0"/>
            <a:ext cx="9371949" cy="1183566"/>
          </a:xfrm>
        </p:spPr>
        <p:txBody>
          <a:bodyPr>
            <a:normAutofit/>
          </a:bodyPr>
          <a:lstStyle/>
          <a:p>
            <a:r>
              <a:rPr lang="fr-FR" sz="4000" b="1" dirty="0">
                <a:latin typeface="Times New Roman" panose="02020603050405020304" pitchFamily="18" charset="0"/>
                <a:cs typeface="Times New Roman" panose="02020603050405020304" pitchFamily="18" charset="0"/>
              </a:rPr>
              <a:t>WARNING!</a:t>
            </a: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90880" y="1442015"/>
            <a:ext cx="11701119" cy="4620682"/>
          </a:xfrm>
        </p:spPr>
        <p:txBody>
          <a:bodyPr>
            <a:normAutofit/>
          </a:bodyPr>
          <a:lstStyle/>
          <a:p>
            <a:r>
              <a:rPr lang="en-US" sz="3600" dirty="0">
                <a:latin typeface="Times New Roman" panose="02020603050405020304" pitchFamily="18" charset="0"/>
                <a:cs typeface="Times New Roman" panose="02020603050405020304" pitchFamily="18" charset="0"/>
              </a:rPr>
              <a:t>Proverbs 31:2-3</a:t>
            </a:r>
          </a:p>
          <a:p>
            <a:r>
              <a:rPr lang="en-US" sz="3600" dirty="0">
                <a:latin typeface="Times New Roman" panose="02020603050405020304" pitchFamily="18" charset="0"/>
                <a:cs typeface="Times New Roman" panose="02020603050405020304" pitchFamily="18" charset="0"/>
              </a:rPr>
              <a:t>What does the strongest (Sampson) most famous (David) and wisest (Solomon) man all have in common?</a:t>
            </a:r>
          </a:p>
          <a:p>
            <a:r>
              <a:rPr lang="en-US" sz="3600" dirty="0">
                <a:latin typeface="Times New Roman" panose="02020603050405020304" pitchFamily="18" charset="0"/>
                <a:cs typeface="Times New Roman" panose="02020603050405020304" pitchFamily="18" charset="0"/>
              </a:rPr>
              <a:t>Fire can burn or warm based on where it’s placed (Prov 6:27)</a:t>
            </a:r>
          </a:p>
          <a:p>
            <a:pPr lvl="1"/>
            <a:r>
              <a:rPr lang="en-US" sz="3200" dirty="0">
                <a:latin typeface="Times New Roman" panose="02020603050405020304" pitchFamily="18" charset="0"/>
                <a:cs typeface="Times New Roman" panose="02020603050405020304" pitchFamily="18" charset="0"/>
              </a:rPr>
              <a:t>Sexual desire has power to destroy our life or bless it (Prov 18:22) </a:t>
            </a:r>
          </a:p>
          <a:p>
            <a:pPr lvl="1"/>
            <a:r>
              <a:rPr lang="en-US" sz="3200" dirty="0">
                <a:latin typeface="Times New Roman" panose="02020603050405020304" pitchFamily="18" charset="0"/>
                <a:cs typeface="Times New Roman" panose="02020603050405020304" pitchFamily="18" charset="0"/>
              </a:rPr>
              <a:t>Don’t awaken love before its time (SS 2:7, 3:5, 8:4)</a:t>
            </a:r>
          </a:p>
          <a:p>
            <a:pPr marL="0" indent="0">
              <a:buNone/>
            </a:pPr>
            <a:endParaRPr lang="en-US" sz="3200" dirty="0">
              <a:latin typeface="Times New Roman" panose="02020603050405020304" pitchFamily="18" charset="0"/>
              <a:cs typeface="Times New Roman" panose="02020603050405020304" pitchFamily="18" charset="0"/>
            </a:endParaRPr>
          </a:p>
          <a:p>
            <a:endParaRPr lang="en-US" sz="32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9CD8D479-8942-46E8-A226-A4E01F7A105C}" type="slidenum">
              <a:rPr lang="en-US" smtClean="0"/>
              <a:t>11</a:t>
            </a:fld>
            <a:endParaRPr lang="en-US"/>
          </a:p>
        </p:txBody>
      </p:sp>
      <p:pic>
        <p:nvPicPr>
          <p:cNvPr id="7" name="Picture 6">
            <a:extLst>
              <a:ext uri="{FF2B5EF4-FFF2-40B4-BE49-F238E27FC236}">
                <a16:creationId xmlns:a16="http://schemas.microsoft.com/office/drawing/2014/main" id="{2634C5CB-AAA8-C4AD-58AE-6786A52E9F91}"/>
              </a:ext>
            </a:extLst>
          </p:cNvPr>
          <p:cNvPicPr>
            <a:picLocks noChangeAspect="1"/>
          </p:cNvPicPr>
          <p:nvPr/>
        </p:nvPicPr>
        <p:blipFill>
          <a:blip r:embed="rId3"/>
          <a:stretch>
            <a:fillRect/>
          </a:stretch>
        </p:blipFill>
        <p:spPr>
          <a:xfrm>
            <a:off x="10503955" y="4721173"/>
            <a:ext cx="1371670" cy="1847945"/>
          </a:xfrm>
          <a:prstGeom prst="rect">
            <a:avLst/>
          </a:prstGeom>
        </p:spPr>
      </p:pic>
    </p:spTree>
    <p:extLst>
      <p:ext uri="{BB962C8B-B14F-4D97-AF65-F5344CB8AC3E}">
        <p14:creationId xmlns:p14="http://schemas.microsoft.com/office/powerpoint/2010/main" val="16276191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0402" y="0"/>
            <a:ext cx="9371949" cy="1183566"/>
          </a:xfrm>
        </p:spPr>
        <p:txBody>
          <a:bodyPr>
            <a:normAutofit/>
          </a:bodyPr>
          <a:lstStyle/>
          <a:p>
            <a:r>
              <a:rPr lang="en-US" sz="4000" b="1" dirty="0">
                <a:latin typeface="Times New Roman" panose="02020603050405020304" pitchFamily="18" charset="0"/>
                <a:cs typeface="Times New Roman" panose="02020603050405020304" pitchFamily="18" charset="0"/>
              </a:rPr>
              <a:t>The Dating Cycle</a:t>
            </a:r>
          </a:p>
        </p:txBody>
      </p:sp>
      <p:sp>
        <p:nvSpPr>
          <p:cNvPr id="5" name="Slide Number Placeholder 4"/>
          <p:cNvSpPr>
            <a:spLocks noGrp="1"/>
          </p:cNvSpPr>
          <p:nvPr>
            <p:ph type="sldNum" sz="quarter" idx="12"/>
          </p:nvPr>
        </p:nvSpPr>
        <p:spPr/>
        <p:txBody>
          <a:bodyPr/>
          <a:lstStyle/>
          <a:p>
            <a:fld id="{9CD8D479-8942-46E8-A226-A4E01F7A105C}" type="slidenum">
              <a:rPr lang="en-US" smtClean="0"/>
              <a:t>12</a:t>
            </a:fld>
            <a:endParaRPr lang="en-US"/>
          </a:p>
        </p:txBody>
      </p:sp>
      <p:graphicFrame>
        <p:nvGraphicFramePr>
          <p:cNvPr id="8" name="Content Placeholder 9" descr="Basic cycle diagram with a continuing sequence of stages, tasks, or events in a circular flow. Emphasizes the stages or steps rather than the connecting arrows or flow"/>
          <p:cNvGraphicFramePr>
            <a:graphicFrameLocks noGrp="1"/>
          </p:cNvGraphicFramePr>
          <p:nvPr>
            <p:ph sz="half" idx="2"/>
            <p:extLst>
              <p:ext uri="{D42A27DB-BD31-4B8C-83A1-F6EECF244321}">
                <p14:modId xmlns:p14="http://schemas.microsoft.com/office/powerpoint/2010/main" val="466518103"/>
              </p:ext>
            </p:extLst>
          </p:nvPr>
        </p:nvGraphicFramePr>
        <p:xfrm>
          <a:off x="3574276" y="340963"/>
          <a:ext cx="8436909" cy="601417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90719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0402" y="79534"/>
            <a:ext cx="9371949" cy="1183566"/>
          </a:xfrm>
        </p:spPr>
        <p:txBody>
          <a:bodyPr>
            <a:normAutofit/>
          </a:bodyPr>
          <a:lstStyle/>
          <a:p>
            <a:r>
              <a:rPr lang="fr-FR" sz="4000" b="1" dirty="0">
                <a:latin typeface="Times New Roman" panose="02020603050405020304" pitchFamily="18" charset="0"/>
                <a:cs typeface="Times New Roman" panose="02020603050405020304" pitchFamily="18" charset="0"/>
              </a:rPr>
              <a:t>Matthew 7:12-14 – Golden Command</a:t>
            </a:r>
            <a:endParaRPr lang="en-US" sz="40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26932" y="1420228"/>
            <a:ext cx="10651706" cy="5209172"/>
          </a:xfrm>
        </p:spPr>
        <p:txBody>
          <a:bodyPr>
            <a:normAutofit/>
          </a:bodyPr>
          <a:lstStyle/>
          <a:p>
            <a:r>
              <a:rPr lang="en-US" sz="3200" dirty="0">
                <a:latin typeface="Times New Roman" panose="02020603050405020304" pitchFamily="18" charset="0"/>
                <a:cs typeface="Times New Roman" panose="02020603050405020304" pitchFamily="18" charset="0"/>
              </a:rPr>
              <a:t>How would you like other men/women to treat your future wife/husband right now?</a:t>
            </a:r>
          </a:p>
          <a:p>
            <a:r>
              <a:rPr lang="en-US" sz="3200" dirty="0">
                <a:latin typeface="Times New Roman" panose="02020603050405020304" pitchFamily="18" charset="0"/>
                <a:cs typeface="Times New Roman" panose="02020603050405020304" pitchFamily="18" charset="0"/>
              </a:rPr>
              <a:t>If you want to follow Jesus, you will treat others the way Jesus treats them (love, respect, honor, purity, nobility) </a:t>
            </a:r>
          </a:p>
          <a:p>
            <a:r>
              <a:rPr lang="en-US" sz="3200" dirty="0">
                <a:latin typeface="Times New Roman" panose="02020603050405020304" pitchFamily="18" charset="0"/>
                <a:cs typeface="Times New Roman" panose="02020603050405020304" pitchFamily="18" charset="0"/>
              </a:rPr>
              <a:t>“This is the Law” – it’s black/white dealing with sexual sin</a:t>
            </a:r>
          </a:p>
          <a:p>
            <a:pPr lvl="1"/>
            <a:r>
              <a:rPr lang="en-US" sz="2800" dirty="0">
                <a:latin typeface="Times New Roman" panose="02020603050405020304" pitchFamily="18" charset="0"/>
                <a:cs typeface="Times New Roman" panose="02020603050405020304" pitchFamily="18" charset="0"/>
              </a:rPr>
              <a:t>When you lust (even in your mind) you’ve already crossed the line</a:t>
            </a:r>
          </a:p>
          <a:p>
            <a:r>
              <a:rPr lang="en-US" sz="3200" dirty="0">
                <a:latin typeface="Times New Roman" panose="02020603050405020304" pitchFamily="18" charset="0"/>
                <a:cs typeface="Times New Roman" panose="02020603050405020304" pitchFamily="18" charset="0"/>
              </a:rPr>
              <a:t>What about holding hands/kissing?....</a:t>
            </a:r>
          </a:p>
          <a:p>
            <a:pPr marL="0" indent="0">
              <a:buNone/>
            </a:pPr>
            <a:endParaRPr lang="en-US" sz="2800" dirty="0">
              <a:latin typeface="Times New Roman" panose="02020603050405020304" pitchFamily="18" charset="0"/>
              <a:cs typeface="Times New Roman" panose="02020603050405020304" pitchFamily="18" charset="0"/>
            </a:endParaRPr>
          </a:p>
          <a:p>
            <a:endParaRPr lang="en-US" sz="2800" dirty="0">
              <a:latin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12"/>
          </p:nvPr>
        </p:nvSpPr>
        <p:spPr/>
        <p:txBody>
          <a:bodyPr/>
          <a:lstStyle/>
          <a:p>
            <a:fld id="{9CD8D479-8942-46E8-A226-A4E01F7A105C}" type="slidenum">
              <a:rPr lang="en-US" smtClean="0"/>
              <a:t>13</a:t>
            </a:fld>
            <a:endParaRPr lang="en-US"/>
          </a:p>
        </p:txBody>
      </p:sp>
    </p:spTree>
    <p:extLst>
      <p:ext uri="{BB962C8B-B14F-4D97-AF65-F5344CB8AC3E}">
        <p14:creationId xmlns:p14="http://schemas.microsoft.com/office/powerpoint/2010/main" val="586875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0D21B-D33E-7DBF-FFE2-9A0D690D4670}"/>
              </a:ext>
            </a:extLst>
          </p:cNvPr>
          <p:cNvSpPr>
            <a:spLocks noGrp="1"/>
          </p:cNvSpPr>
          <p:nvPr>
            <p:ph type="title"/>
          </p:nvPr>
        </p:nvSpPr>
        <p:spPr>
          <a:xfrm>
            <a:off x="410402" y="79534"/>
            <a:ext cx="9371949" cy="1183566"/>
          </a:xfrm>
        </p:spPr>
        <p:txBody>
          <a:bodyPr>
            <a:normAutofit/>
          </a:bodyPr>
          <a:lstStyle/>
          <a:p>
            <a:r>
              <a:rPr lang="en-US" sz="4000" b="1" dirty="0">
                <a:latin typeface="Times New Roman" panose="02020603050405020304" pitchFamily="18" charset="0"/>
                <a:cs typeface="Times New Roman" panose="02020603050405020304" pitchFamily="18" charset="0"/>
              </a:rPr>
              <a:t>Called To Treat Others Like…</a:t>
            </a:r>
          </a:p>
        </p:txBody>
      </p:sp>
      <p:sp>
        <p:nvSpPr>
          <p:cNvPr id="3" name="Content Placeholder 2">
            <a:extLst>
              <a:ext uri="{FF2B5EF4-FFF2-40B4-BE49-F238E27FC236}">
                <a16:creationId xmlns:a16="http://schemas.microsoft.com/office/drawing/2014/main" id="{BB78849E-B0EB-18BA-222B-A283FF25FD16}"/>
              </a:ext>
            </a:extLst>
          </p:cNvPr>
          <p:cNvSpPr>
            <a:spLocks noGrp="1"/>
          </p:cNvSpPr>
          <p:nvPr>
            <p:ph idx="1"/>
          </p:nvPr>
        </p:nvSpPr>
        <p:spPr>
          <a:xfrm>
            <a:off x="667906" y="1420227"/>
            <a:ext cx="11232546" cy="5086590"/>
          </a:xfrm>
        </p:spPr>
        <p:txBody>
          <a:bodyPr>
            <a:normAutofit/>
          </a:bodyPr>
          <a:lstStyle/>
          <a:p>
            <a:pPr marL="0" indent="0">
              <a:buNone/>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“Do not rebuke an older man harshly, but exhort him as if he were your father. Treat younger men as brothers, older women as mothers, and younger women as sisters, with absolute purity.” –  1  Timothy 5:1-2 </a:t>
            </a: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r>
              <a:rPr lang="en-US" sz="3200" dirty="0">
                <a:latin typeface="Times New Roman" panose="02020603050405020304" pitchFamily="18" charset="0"/>
                <a:ea typeface="Times New Roman" panose="02020603050405020304" pitchFamily="18" charset="0"/>
                <a:cs typeface="Times New Roman" panose="02020603050405020304" pitchFamily="18" charset="0"/>
              </a:rPr>
              <a:t>G</a:t>
            </a:r>
            <a:r>
              <a:rPr lang="en-US" sz="3200" dirty="0">
                <a:effectLst/>
                <a:latin typeface="Times New Roman" panose="02020603050405020304" pitchFamily="18" charset="0"/>
                <a:ea typeface="Times New Roman" panose="02020603050405020304" pitchFamily="18" charset="0"/>
                <a:cs typeface="Times New Roman" panose="02020603050405020304" pitchFamily="18" charset="0"/>
              </a:rPr>
              <a:t>roups or categories of people in your life:</a:t>
            </a:r>
          </a:p>
          <a:p>
            <a:pPr lvl="1"/>
            <a:r>
              <a:rPr lang="en-US" sz="2800" dirty="0">
                <a:latin typeface="Times New Roman" panose="02020603050405020304" pitchFamily="18" charset="0"/>
                <a:ea typeface="Calibri" panose="020F0502020204030204" pitchFamily="34" charset="0"/>
                <a:cs typeface="Times New Roman" panose="02020603050405020304" pitchFamily="18" charset="0"/>
              </a:rPr>
              <a:t>Older men</a:t>
            </a:r>
          </a:p>
          <a:p>
            <a:pPr lvl="1"/>
            <a:r>
              <a:rPr lang="en-US" sz="2800" dirty="0">
                <a:effectLst/>
                <a:latin typeface="Times New Roman" panose="02020603050405020304" pitchFamily="18" charset="0"/>
                <a:ea typeface="Calibri" panose="020F0502020204030204" pitchFamily="34" charset="0"/>
                <a:cs typeface="Times New Roman" panose="02020603050405020304" pitchFamily="18" charset="0"/>
              </a:rPr>
              <a:t>Younger men (and/or peers)</a:t>
            </a:r>
          </a:p>
          <a:p>
            <a:pPr lvl="1"/>
            <a:r>
              <a:rPr lang="en-US" sz="2800" dirty="0">
                <a:latin typeface="Times New Roman" panose="02020603050405020304" pitchFamily="18" charset="0"/>
                <a:ea typeface="Calibri" panose="020F0502020204030204" pitchFamily="34" charset="0"/>
                <a:cs typeface="Times New Roman" panose="02020603050405020304" pitchFamily="18" charset="0"/>
              </a:rPr>
              <a:t>Older women </a:t>
            </a:r>
          </a:p>
          <a:p>
            <a:pPr lvl="1"/>
            <a:r>
              <a:rPr lang="en-US" sz="2800" dirty="0">
                <a:effectLst/>
                <a:latin typeface="Times New Roman" panose="02020603050405020304" pitchFamily="18" charset="0"/>
                <a:ea typeface="Calibri" panose="020F0502020204030204" pitchFamily="34" charset="0"/>
                <a:cs typeface="Times New Roman" panose="02020603050405020304" pitchFamily="18" charset="0"/>
              </a:rPr>
              <a:t>Younger women (and/or peers)</a:t>
            </a:r>
          </a:p>
          <a:p>
            <a:pPr lvl="1"/>
            <a:r>
              <a:rPr lang="en-US" sz="2800" dirty="0">
                <a:latin typeface="Times New Roman" panose="02020603050405020304" pitchFamily="18" charset="0"/>
                <a:ea typeface="Calibri" panose="020F0502020204030204" pitchFamily="34" charset="0"/>
                <a:cs typeface="Times New Roman" panose="02020603050405020304" pitchFamily="18" charset="0"/>
              </a:rPr>
              <a:t>Spouse </a:t>
            </a:r>
          </a:p>
          <a:p>
            <a:r>
              <a:rPr lang="en-US" sz="3200" dirty="0">
                <a:effectLst/>
                <a:latin typeface="Times New Roman" panose="02020603050405020304" pitchFamily="18" charset="0"/>
                <a:ea typeface="Calibri" panose="020F0502020204030204" pitchFamily="34" charset="0"/>
                <a:cs typeface="Times New Roman" panose="02020603050405020304" pitchFamily="18" charset="0"/>
              </a:rPr>
              <a:t>Scripture is clear how to treat all of them</a:t>
            </a:r>
          </a:p>
          <a:p>
            <a:pPr lvl="1"/>
            <a:r>
              <a:rPr lang="en-US" sz="2800" dirty="0">
                <a:effectLst/>
                <a:latin typeface="Times New Roman" panose="02020603050405020304" pitchFamily="18" charset="0"/>
                <a:ea typeface="Calibri" panose="020F0502020204030204" pitchFamily="34" charset="0"/>
                <a:cs typeface="Times New Roman" panose="02020603050405020304" pitchFamily="18" charset="0"/>
              </a:rPr>
              <a:t>Parents: Eph 6:1-3</a:t>
            </a:r>
            <a:r>
              <a:rPr lang="en-US" sz="2800" dirty="0">
                <a:latin typeface="Times New Roman" panose="02020603050405020304" pitchFamily="18" charset="0"/>
                <a:ea typeface="Calibri" panose="020F0502020204030204" pitchFamily="34" charset="0"/>
                <a:cs typeface="Times New Roman" panose="02020603050405020304" pitchFamily="18" charset="0"/>
              </a:rPr>
              <a:t> | F</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riends: Eph 4:29-32, Rom 12:10…etc.</a:t>
            </a:r>
          </a:p>
          <a:p>
            <a:endParaRPr lang="en-US" sz="28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044927C2-67C0-54C5-E0CB-C82ACED65D9A}"/>
              </a:ext>
            </a:extLst>
          </p:cNvPr>
          <p:cNvSpPr>
            <a:spLocks noGrp="1"/>
          </p:cNvSpPr>
          <p:nvPr>
            <p:ph type="sldNum" sz="quarter" idx="12"/>
          </p:nvPr>
        </p:nvSpPr>
        <p:spPr/>
        <p:txBody>
          <a:bodyPr/>
          <a:lstStyle/>
          <a:p>
            <a:fld id="{9CD8D479-8942-46E8-A226-A4E01F7A105C}" type="slidenum">
              <a:rPr lang="en-US" smtClean="0"/>
              <a:t>14</a:t>
            </a:fld>
            <a:endParaRPr lang="en-US"/>
          </a:p>
        </p:txBody>
      </p:sp>
    </p:spTree>
    <p:extLst>
      <p:ext uri="{BB962C8B-B14F-4D97-AF65-F5344CB8AC3E}">
        <p14:creationId xmlns:p14="http://schemas.microsoft.com/office/powerpoint/2010/main" val="40866977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746A8B-6420-3789-CDE4-C75648FED61E}"/>
              </a:ext>
            </a:extLst>
          </p:cNvPr>
          <p:cNvSpPr>
            <a:spLocks noGrp="1"/>
          </p:cNvSpPr>
          <p:nvPr>
            <p:ph type="title"/>
          </p:nvPr>
        </p:nvSpPr>
        <p:spPr>
          <a:xfrm>
            <a:off x="410402" y="0"/>
            <a:ext cx="9371949" cy="1183566"/>
          </a:xfrm>
        </p:spPr>
        <p:txBody>
          <a:bodyPr>
            <a:normAutofit/>
          </a:bodyPr>
          <a:lstStyle/>
          <a:p>
            <a:r>
              <a:rPr lang="en-US" sz="4000" b="1" dirty="0">
                <a:latin typeface="Times New Roman" panose="02020603050405020304" pitchFamily="18" charset="0"/>
                <a:cs typeface="Times New Roman" panose="02020603050405020304" pitchFamily="18" charset="0"/>
              </a:rPr>
              <a:t>Walk in His Ways</a:t>
            </a:r>
          </a:p>
        </p:txBody>
      </p:sp>
      <p:sp>
        <p:nvSpPr>
          <p:cNvPr id="3" name="Content Placeholder 2">
            <a:extLst>
              <a:ext uri="{FF2B5EF4-FFF2-40B4-BE49-F238E27FC236}">
                <a16:creationId xmlns:a16="http://schemas.microsoft.com/office/drawing/2014/main" id="{12E9E29C-EA12-7763-861F-EC1503180F1B}"/>
              </a:ext>
            </a:extLst>
          </p:cNvPr>
          <p:cNvSpPr>
            <a:spLocks noGrp="1"/>
          </p:cNvSpPr>
          <p:nvPr>
            <p:ph idx="1"/>
          </p:nvPr>
        </p:nvSpPr>
        <p:spPr>
          <a:xfrm>
            <a:off x="950178" y="1398526"/>
            <a:ext cx="10937022" cy="5230873"/>
          </a:xfrm>
        </p:spPr>
        <p:txBody>
          <a:bodyPr>
            <a:normAutofit/>
          </a:bodyPr>
          <a:lstStyle/>
          <a:p>
            <a:pPr marL="342900" marR="0" lvl="0" indent="-342900">
              <a:lnSpc>
                <a:spcPct val="107000"/>
              </a:lnSpc>
              <a:spcBef>
                <a:spcPts val="0"/>
              </a:spcBef>
              <a:spcAft>
                <a:spcPts val="0"/>
              </a:spcAft>
              <a:buFont typeface="+mj-lt"/>
              <a:buAutoNum type="arabicParenR"/>
            </a:pPr>
            <a:r>
              <a:rPr lang="en-US" sz="3200" dirty="0">
                <a:latin typeface="Times New Roman" panose="02020603050405020304" pitchFamily="18" charset="0"/>
                <a:cs typeface="Times New Roman" panose="02020603050405020304" pitchFamily="18" charset="0"/>
              </a:rPr>
              <a:t> Maximize your singleness for God</a:t>
            </a:r>
          </a:p>
          <a:p>
            <a:pPr marL="342900" marR="0" lvl="0" indent="-342900">
              <a:lnSpc>
                <a:spcPct val="107000"/>
              </a:lnSpc>
              <a:spcBef>
                <a:spcPts val="0"/>
              </a:spcBef>
              <a:spcAft>
                <a:spcPts val="0"/>
              </a:spcAft>
              <a:buFont typeface="+mj-lt"/>
              <a:buAutoNum type="arabicParenR"/>
            </a:pPr>
            <a:r>
              <a:rPr lang="en-US" sz="3200" dirty="0">
                <a:latin typeface="Times New Roman" panose="02020603050405020304" pitchFamily="18" charset="0"/>
                <a:cs typeface="Times New Roman" panose="02020603050405020304" pitchFamily="18" charset="0"/>
              </a:rPr>
              <a:t> Do not pursue a relationship until you are ready to marry </a:t>
            </a:r>
          </a:p>
          <a:p>
            <a:pPr marL="342900" marR="0" lvl="0" indent="-342900">
              <a:lnSpc>
                <a:spcPct val="107000"/>
              </a:lnSpc>
              <a:spcBef>
                <a:spcPts val="0"/>
              </a:spcBef>
              <a:spcAft>
                <a:spcPts val="0"/>
              </a:spcAft>
              <a:buFont typeface="+mj-lt"/>
              <a:buAutoNum type="arabicParenR"/>
            </a:pPr>
            <a:r>
              <a:rPr lang="en-US" sz="3200" dirty="0">
                <a:latin typeface="Times New Roman" panose="02020603050405020304" pitchFamily="18" charset="0"/>
                <a:cs typeface="Times New Roman" panose="02020603050405020304" pitchFamily="18" charset="0"/>
              </a:rPr>
              <a:t> Never enter a relationship with an unbeliever (2 Cor 6:14)</a:t>
            </a:r>
          </a:p>
          <a:p>
            <a:pPr marL="342900" marR="0" lvl="0" indent="-342900">
              <a:lnSpc>
                <a:spcPct val="107000"/>
              </a:lnSpc>
              <a:spcBef>
                <a:spcPts val="0"/>
              </a:spcBef>
              <a:spcAft>
                <a:spcPts val="0"/>
              </a:spcAft>
              <a:buFont typeface="+mj-lt"/>
              <a:buAutoNum type="arabicParenR"/>
            </a:pPr>
            <a:r>
              <a:rPr lang="en-US" sz="3200" dirty="0">
                <a:latin typeface="Times New Roman" panose="02020603050405020304" pitchFamily="18" charset="0"/>
                <a:cs typeface="Times New Roman" panose="02020603050405020304" pitchFamily="18" charset="0"/>
              </a:rPr>
              <a:t> Look at who God puts in front of you (ex. Boaz &amp; Ruth)</a:t>
            </a:r>
          </a:p>
          <a:p>
            <a:pPr marL="342900" marR="0" lvl="0" indent="-342900">
              <a:lnSpc>
                <a:spcPct val="107000"/>
              </a:lnSpc>
              <a:spcBef>
                <a:spcPts val="0"/>
              </a:spcBef>
              <a:spcAft>
                <a:spcPts val="800"/>
              </a:spcAft>
              <a:buFont typeface="+mj-lt"/>
              <a:buAutoNum type="arabicParenR"/>
            </a:pPr>
            <a:r>
              <a:rPr lang="en-US" sz="3200" dirty="0">
                <a:latin typeface="Times New Roman" panose="02020603050405020304" pitchFamily="18" charset="0"/>
                <a:cs typeface="Times New Roman" panose="02020603050405020304" pitchFamily="18" charset="0"/>
              </a:rPr>
              <a:t> Guard your heart (Prov 4:23)</a:t>
            </a:r>
          </a:p>
          <a:p>
            <a:pPr marL="342900" marR="0" lvl="0" indent="-342900">
              <a:lnSpc>
                <a:spcPct val="107000"/>
              </a:lnSpc>
              <a:spcBef>
                <a:spcPts val="0"/>
              </a:spcBef>
              <a:spcAft>
                <a:spcPts val="800"/>
              </a:spcAft>
              <a:buFont typeface="+mj-lt"/>
              <a:buAutoNum type="arabicParenR"/>
            </a:pPr>
            <a:endParaRPr lang="en-US" sz="3200" dirty="0">
              <a:latin typeface="Times New Roman" panose="02020603050405020304" pitchFamily="18" charset="0"/>
              <a:cs typeface="Times New Roman" panose="02020603050405020304" pitchFamily="18" charset="0"/>
            </a:endParaRPr>
          </a:p>
          <a:p>
            <a:pPr marL="0" marR="0" lvl="0" indent="0">
              <a:lnSpc>
                <a:spcPct val="107000"/>
              </a:lnSpc>
              <a:spcBef>
                <a:spcPts val="0"/>
              </a:spcBef>
              <a:spcAft>
                <a:spcPts val="800"/>
              </a:spcAft>
              <a:buNone/>
            </a:pPr>
            <a:r>
              <a:rPr lang="en-US" sz="3200" dirty="0">
                <a:latin typeface="Times New Roman" panose="02020603050405020304" pitchFamily="18" charset="0"/>
                <a:cs typeface="Times New Roman" panose="02020603050405020304" pitchFamily="18" charset="0"/>
              </a:rPr>
              <a:t>			“Dating Questions” Handout</a:t>
            </a:r>
          </a:p>
          <a:p>
            <a:pPr marL="0" marR="0" lvl="0" indent="0">
              <a:lnSpc>
                <a:spcPct val="107000"/>
              </a:lnSpc>
              <a:spcBef>
                <a:spcPts val="0"/>
              </a:spcBef>
              <a:spcAft>
                <a:spcPts val="800"/>
              </a:spcAft>
              <a:buNone/>
            </a:pPr>
            <a:endParaRPr lang="en-US" sz="2400" dirty="0">
              <a:latin typeface="Times New Roman" panose="02020603050405020304" pitchFamily="18" charset="0"/>
              <a:cs typeface="Times New Roman" panose="02020603050405020304" pitchFamily="18" charset="0"/>
            </a:endParaRPr>
          </a:p>
          <a:p>
            <a:pPr marL="0" marR="0" lvl="0" indent="0">
              <a:lnSpc>
                <a:spcPct val="107000"/>
              </a:lnSpc>
              <a:spcBef>
                <a:spcPts val="0"/>
              </a:spcBef>
              <a:spcAft>
                <a:spcPts val="800"/>
              </a:spcAft>
              <a:buNone/>
            </a:pP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15B52BFA-8892-223A-9E20-581D3ACE9172}"/>
              </a:ext>
            </a:extLst>
          </p:cNvPr>
          <p:cNvSpPr>
            <a:spLocks noGrp="1"/>
          </p:cNvSpPr>
          <p:nvPr>
            <p:ph type="sldNum" sz="quarter" idx="12"/>
          </p:nvPr>
        </p:nvSpPr>
        <p:spPr/>
        <p:txBody>
          <a:bodyPr/>
          <a:lstStyle/>
          <a:p>
            <a:fld id="{9CD8D479-8942-46E8-A226-A4E01F7A105C}" type="slidenum">
              <a:rPr lang="en-US" smtClean="0"/>
              <a:t>15</a:t>
            </a:fld>
            <a:endParaRPr lang="en-US"/>
          </a:p>
        </p:txBody>
      </p:sp>
    </p:spTree>
    <p:extLst>
      <p:ext uri="{BB962C8B-B14F-4D97-AF65-F5344CB8AC3E}">
        <p14:creationId xmlns:p14="http://schemas.microsoft.com/office/powerpoint/2010/main" val="39223762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EF0F63-4C36-A425-485F-EE1968C041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7FD42CF-6C51-79DE-9F0A-9F2801287CE7}"/>
              </a:ext>
            </a:extLst>
          </p:cNvPr>
          <p:cNvSpPr>
            <a:spLocks noGrp="1"/>
          </p:cNvSpPr>
          <p:nvPr>
            <p:ph type="title"/>
          </p:nvPr>
        </p:nvSpPr>
        <p:spPr>
          <a:xfrm>
            <a:off x="410402" y="0"/>
            <a:ext cx="9371949" cy="1183566"/>
          </a:xfrm>
        </p:spPr>
        <p:txBody>
          <a:bodyPr>
            <a:normAutofit/>
          </a:bodyPr>
          <a:lstStyle/>
          <a:p>
            <a:r>
              <a:rPr lang="en-US" sz="4000" b="1" dirty="0">
                <a:latin typeface="Times New Roman" panose="02020603050405020304" pitchFamily="18" charset="0"/>
                <a:cs typeface="Times New Roman" panose="02020603050405020304" pitchFamily="18" charset="0"/>
              </a:rPr>
              <a:t>Culture or Christ? </a:t>
            </a:r>
          </a:p>
        </p:txBody>
      </p:sp>
      <p:sp>
        <p:nvSpPr>
          <p:cNvPr id="3" name="Content Placeholder 2">
            <a:extLst>
              <a:ext uri="{FF2B5EF4-FFF2-40B4-BE49-F238E27FC236}">
                <a16:creationId xmlns:a16="http://schemas.microsoft.com/office/drawing/2014/main" id="{8B67AD71-F953-E098-38B1-27D9CBBC47AB}"/>
              </a:ext>
            </a:extLst>
          </p:cNvPr>
          <p:cNvSpPr>
            <a:spLocks noGrp="1"/>
          </p:cNvSpPr>
          <p:nvPr>
            <p:ph idx="1"/>
          </p:nvPr>
        </p:nvSpPr>
        <p:spPr>
          <a:xfrm>
            <a:off x="950178" y="1398526"/>
            <a:ext cx="10937022" cy="5230873"/>
          </a:xfrm>
        </p:spPr>
        <p:txBody>
          <a:bodyPr>
            <a:normAutofit/>
          </a:bodyPr>
          <a:lstStyle/>
          <a:p>
            <a:pPr marL="457200" marR="0" lvl="0" indent="-457200">
              <a:lnSpc>
                <a:spcPct val="107000"/>
              </a:lnSpc>
              <a:spcBef>
                <a:spcPts val="0"/>
              </a:spcBef>
              <a:spcAft>
                <a:spcPts val="800"/>
              </a:spcAft>
              <a:buAutoNum type="arabicParenR"/>
            </a:pPr>
            <a:r>
              <a:rPr lang="en-US" sz="3600" dirty="0">
                <a:latin typeface="Times New Roman" panose="02020603050405020304" pitchFamily="18" charset="0"/>
                <a:cs typeface="Times New Roman" panose="02020603050405020304" pitchFamily="18" charset="0"/>
              </a:rPr>
              <a:t>Jesus is the foundation/example </a:t>
            </a:r>
            <a:r>
              <a:rPr lang="en-US" sz="2400" dirty="0">
                <a:latin typeface="Times New Roman" panose="02020603050405020304" pitchFamily="18" charset="0"/>
                <a:cs typeface="Times New Roman" panose="02020603050405020304" pitchFamily="18" charset="0"/>
              </a:rPr>
              <a:t>(John 13:31-35)</a:t>
            </a:r>
          </a:p>
          <a:p>
            <a:pPr marL="457200" marR="0" lvl="0" indent="-457200">
              <a:lnSpc>
                <a:spcPct val="107000"/>
              </a:lnSpc>
              <a:spcBef>
                <a:spcPts val="0"/>
              </a:spcBef>
              <a:spcAft>
                <a:spcPts val="800"/>
              </a:spcAft>
              <a:buAutoNum type="arabicParenR"/>
            </a:pPr>
            <a:r>
              <a:rPr lang="en-US" sz="3600" u="sng" dirty="0">
                <a:latin typeface="Times New Roman" panose="02020603050405020304" pitchFamily="18" charset="0"/>
                <a:cs typeface="Times New Roman" panose="02020603050405020304" pitchFamily="18" charset="0"/>
              </a:rPr>
              <a:t>Clear</a:t>
            </a:r>
            <a:r>
              <a:rPr lang="en-US" sz="3600" dirty="0">
                <a:latin typeface="Times New Roman" panose="02020603050405020304" pitchFamily="18" charset="0"/>
                <a:cs typeface="Times New Roman" panose="02020603050405020304" pitchFamily="18" charset="0"/>
              </a:rPr>
              <a:t> way | </a:t>
            </a:r>
            <a:r>
              <a:rPr lang="en-US" sz="3600" u="sng" dirty="0">
                <a:latin typeface="Times New Roman" panose="02020603050405020304" pitchFamily="18" charset="0"/>
                <a:cs typeface="Times New Roman" panose="02020603050405020304" pitchFamily="18" charset="0"/>
              </a:rPr>
              <a:t>Close</a:t>
            </a:r>
            <a:r>
              <a:rPr lang="en-US" sz="3600" dirty="0">
                <a:latin typeface="Times New Roman" panose="02020603050405020304" pitchFamily="18" charset="0"/>
                <a:cs typeface="Times New Roman" panose="02020603050405020304" pitchFamily="18" charset="0"/>
              </a:rPr>
              <a:t> distance | Strengthen </a:t>
            </a:r>
            <a:r>
              <a:rPr lang="en-US" sz="3600" u="sng" dirty="0">
                <a:latin typeface="Times New Roman" panose="02020603050405020304" pitchFamily="18" charset="0"/>
                <a:cs typeface="Times New Roman" panose="02020603050405020304" pitchFamily="18" charset="0"/>
              </a:rPr>
              <a:t>Connection</a:t>
            </a:r>
          </a:p>
          <a:p>
            <a:pPr marL="457200" marR="0" lvl="0" indent="-457200">
              <a:lnSpc>
                <a:spcPct val="107000"/>
              </a:lnSpc>
              <a:spcBef>
                <a:spcPts val="0"/>
              </a:spcBef>
              <a:spcAft>
                <a:spcPts val="800"/>
              </a:spcAft>
              <a:buAutoNum type="arabicParenR"/>
            </a:pPr>
            <a:r>
              <a:rPr lang="en-US" sz="3600" dirty="0">
                <a:latin typeface="Times New Roman" panose="02020603050405020304" pitchFamily="18" charset="0"/>
                <a:cs typeface="Times New Roman" panose="02020603050405020304" pitchFamily="18" charset="0"/>
              </a:rPr>
              <a:t>Choose Jesus’ way, not the world’s </a:t>
            </a:r>
          </a:p>
          <a:p>
            <a:pPr marL="457200" marR="0" lvl="0" indent="-457200">
              <a:lnSpc>
                <a:spcPct val="107000"/>
              </a:lnSpc>
              <a:spcBef>
                <a:spcPts val="0"/>
              </a:spcBef>
              <a:spcAft>
                <a:spcPts val="800"/>
              </a:spcAft>
              <a:buAutoNum type="arabicParenR"/>
            </a:pPr>
            <a:endParaRPr lang="en-US" sz="2400" dirty="0">
              <a:latin typeface="Times New Roman" panose="02020603050405020304" pitchFamily="18" charset="0"/>
              <a:cs typeface="Times New Roman" panose="02020603050405020304" pitchFamily="18" charset="0"/>
            </a:endParaRPr>
          </a:p>
          <a:p>
            <a:pPr marL="0" marR="0" lvl="0" indent="0">
              <a:lnSpc>
                <a:spcPct val="107000"/>
              </a:lnSpc>
              <a:spcBef>
                <a:spcPts val="0"/>
              </a:spcBef>
              <a:spcAft>
                <a:spcPts val="800"/>
              </a:spcAft>
              <a:buNone/>
            </a:pPr>
            <a:endParaRPr lang="en-US" sz="2400" dirty="0">
              <a:latin typeface="Times New Roman" panose="02020603050405020304" pitchFamily="18" charset="0"/>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44AE27DA-648D-7078-0B68-7D5507C3E492}"/>
              </a:ext>
            </a:extLst>
          </p:cNvPr>
          <p:cNvSpPr>
            <a:spLocks noGrp="1"/>
          </p:cNvSpPr>
          <p:nvPr>
            <p:ph type="sldNum" sz="quarter" idx="12"/>
          </p:nvPr>
        </p:nvSpPr>
        <p:spPr/>
        <p:txBody>
          <a:bodyPr/>
          <a:lstStyle/>
          <a:p>
            <a:fld id="{9CD8D479-8942-46E8-A226-A4E01F7A105C}" type="slidenum">
              <a:rPr lang="en-US" smtClean="0"/>
              <a:t>16</a:t>
            </a:fld>
            <a:endParaRPr lang="en-US"/>
          </a:p>
        </p:txBody>
      </p:sp>
    </p:spTree>
    <p:extLst>
      <p:ext uri="{BB962C8B-B14F-4D97-AF65-F5344CB8AC3E}">
        <p14:creationId xmlns:p14="http://schemas.microsoft.com/office/powerpoint/2010/main" val="1229380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FF7495-6637-8B4B-3246-679DCD410794}"/>
              </a:ext>
            </a:extLst>
          </p:cNvPr>
          <p:cNvSpPr>
            <a:spLocks noGrp="1"/>
          </p:cNvSpPr>
          <p:nvPr>
            <p:ph type="title"/>
          </p:nvPr>
        </p:nvSpPr>
        <p:spPr>
          <a:xfrm>
            <a:off x="453403" y="0"/>
            <a:ext cx="9371949" cy="1183566"/>
          </a:xfrm>
        </p:spPr>
        <p:txBody>
          <a:bodyPr>
            <a:normAutofit/>
          </a:bodyPr>
          <a:lstStyle/>
          <a:p>
            <a:r>
              <a:rPr lang="en-US" sz="4000" b="1" dirty="0">
                <a:latin typeface="Times New Roman" panose="02020603050405020304" pitchFamily="18" charset="0"/>
                <a:cs typeface="Times New Roman" panose="02020603050405020304" pitchFamily="18" charset="0"/>
              </a:rPr>
              <a:t>Reasons To Believe </a:t>
            </a:r>
          </a:p>
        </p:txBody>
      </p:sp>
      <p:sp>
        <p:nvSpPr>
          <p:cNvPr id="4" name="Slide Number Placeholder 3">
            <a:extLst>
              <a:ext uri="{FF2B5EF4-FFF2-40B4-BE49-F238E27FC236}">
                <a16:creationId xmlns:a16="http://schemas.microsoft.com/office/drawing/2014/main" id="{7C633905-17BF-337F-DC40-00AEC9CBC0DD}"/>
              </a:ext>
            </a:extLst>
          </p:cNvPr>
          <p:cNvSpPr>
            <a:spLocks noGrp="1"/>
          </p:cNvSpPr>
          <p:nvPr>
            <p:ph type="sldNum" sz="quarter" idx="12"/>
          </p:nvPr>
        </p:nvSpPr>
        <p:spPr/>
        <p:txBody>
          <a:bodyPr/>
          <a:lstStyle/>
          <a:p>
            <a:fld id="{9CD8D479-8942-46E8-A226-A4E01F7A105C}" type="slidenum">
              <a:rPr lang="en-US" smtClean="0"/>
              <a:t>17</a:t>
            </a:fld>
            <a:endParaRPr lang="en-US"/>
          </a:p>
        </p:txBody>
      </p:sp>
      <p:pic>
        <p:nvPicPr>
          <p:cNvPr id="1026" name="Picture 2" descr="Scientists found signs of at least two significant earthquakes affecting the region. Disturbances in the sediment pointed to a major quake around 31 BC (PICTURED)">
            <a:extLst>
              <a:ext uri="{FF2B5EF4-FFF2-40B4-BE49-F238E27FC236}">
                <a16:creationId xmlns:a16="http://schemas.microsoft.com/office/drawing/2014/main" id="{4E580C6C-9359-D154-BDF2-F8A22F434B4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11258" y="1657783"/>
            <a:ext cx="5969484" cy="452889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237383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55F69E-EB07-0F4E-6900-0FE91B2E2D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A4BF55-99A8-772F-2FE7-9105D479E1EF}"/>
              </a:ext>
            </a:extLst>
          </p:cNvPr>
          <p:cNvSpPr>
            <a:spLocks noGrp="1"/>
          </p:cNvSpPr>
          <p:nvPr>
            <p:ph type="title"/>
          </p:nvPr>
        </p:nvSpPr>
        <p:spPr>
          <a:xfrm>
            <a:off x="410402" y="0"/>
            <a:ext cx="9371949" cy="1183566"/>
          </a:xfrm>
        </p:spPr>
        <p:txBody>
          <a:bodyPr>
            <a:normAutofit/>
          </a:bodyPr>
          <a:lstStyle/>
          <a:p>
            <a:r>
              <a:rPr lang="en-US" sz="4000" b="1" dirty="0">
                <a:latin typeface="Times New Roman" panose="02020603050405020304" pitchFamily="18" charset="0"/>
                <a:cs typeface="Times New Roman" panose="02020603050405020304" pitchFamily="18" charset="0"/>
              </a:rPr>
              <a:t>Big Things We Always Work on</a:t>
            </a:r>
          </a:p>
        </p:txBody>
      </p:sp>
      <p:sp>
        <p:nvSpPr>
          <p:cNvPr id="3" name="Content Placeholder 2">
            <a:extLst>
              <a:ext uri="{FF2B5EF4-FFF2-40B4-BE49-F238E27FC236}">
                <a16:creationId xmlns:a16="http://schemas.microsoft.com/office/drawing/2014/main" id="{064F8BAB-EB2B-3419-9985-1D63E7537CD2}"/>
              </a:ext>
            </a:extLst>
          </p:cNvPr>
          <p:cNvSpPr>
            <a:spLocks noGrp="1"/>
          </p:cNvSpPr>
          <p:nvPr>
            <p:ph idx="1"/>
          </p:nvPr>
        </p:nvSpPr>
        <p:spPr>
          <a:xfrm>
            <a:off x="705013" y="1410358"/>
            <a:ext cx="10781973" cy="4620682"/>
          </a:xfrm>
        </p:spPr>
        <p:txBody>
          <a:bodyPr>
            <a:noAutofit/>
          </a:bodyPr>
          <a:lstStyle/>
          <a:p>
            <a:pPr marL="0" indent="0">
              <a:buNone/>
            </a:pPr>
            <a:r>
              <a:rPr lang="en-US" sz="4400" dirty="0">
                <a:latin typeface="Times New Roman" panose="02020603050405020304" pitchFamily="18" charset="0"/>
                <a:cs typeface="Times New Roman" panose="02020603050405020304" pitchFamily="18" charset="0"/>
              </a:rPr>
              <a:t>1) Cleaning The Way</a:t>
            </a:r>
          </a:p>
          <a:p>
            <a:pPr marL="0" indent="0">
              <a:buNone/>
            </a:pPr>
            <a:r>
              <a:rPr lang="en-US" sz="4400" dirty="0">
                <a:latin typeface="Times New Roman" panose="02020603050405020304" pitchFamily="18" charset="0"/>
                <a:cs typeface="Times New Roman" panose="02020603050405020304" pitchFamily="18" charset="0"/>
              </a:rPr>
              <a:t>2) Closing The Distance</a:t>
            </a:r>
          </a:p>
          <a:p>
            <a:pPr marL="0" indent="0">
              <a:buNone/>
            </a:pPr>
            <a:r>
              <a:rPr lang="en-US" sz="4400" dirty="0">
                <a:latin typeface="Times New Roman" panose="02020603050405020304" pitchFamily="18" charset="0"/>
                <a:cs typeface="Times New Roman" panose="02020603050405020304" pitchFamily="18" charset="0"/>
              </a:rPr>
              <a:t>3) Strengthen The Connection </a:t>
            </a:r>
            <a:endParaRPr lang="en-US" sz="4000" dirty="0">
              <a:latin typeface="Times New Roman" panose="02020603050405020304" pitchFamily="18" charset="0"/>
              <a:cs typeface="Times New Roman" panose="02020603050405020304" pitchFamily="18" charset="0"/>
            </a:endParaRPr>
          </a:p>
          <a:p>
            <a:pPr lvl="1"/>
            <a:endParaRPr lang="en-US" sz="3600" dirty="0">
              <a:latin typeface="Times New Roman" panose="02020603050405020304" pitchFamily="18" charset="0"/>
              <a:cs typeface="Times New Roman" panose="02020603050405020304" pitchFamily="18" charset="0"/>
            </a:endParaRPr>
          </a:p>
          <a:p>
            <a:pPr marL="283464" lvl="1" indent="0">
              <a:buNone/>
            </a:pPr>
            <a:endParaRPr lang="en-US" sz="2800" dirty="0">
              <a:latin typeface="Times New Roman" panose="02020603050405020304" pitchFamily="18" charset="0"/>
              <a:cs typeface="Times New Roman" panose="02020603050405020304" pitchFamily="18" charset="0"/>
            </a:endParaRPr>
          </a:p>
          <a:p>
            <a:pPr marL="283464" lvl="1" indent="0">
              <a:buNone/>
            </a:pPr>
            <a:endParaRPr lang="en-US" sz="2800" dirty="0">
              <a:latin typeface="Times New Roman" panose="02020603050405020304" pitchFamily="18" charset="0"/>
              <a:cs typeface="Times New Roman" panose="02020603050405020304" pitchFamily="18" charset="0"/>
            </a:endParaRPr>
          </a:p>
          <a:p>
            <a:pPr marL="283464" lvl="1" indent="0">
              <a:buNone/>
            </a:pPr>
            <a:endParaRPr lang="en-US" sz="2800" dirty="0">
              <a:latin typeface="Times New Roman" panose="02020603050405020304" pitchFamily="18" charset="0"/>
              <a:cs typeface="Times New Roman" panose="02020603050405020304" pitchFamily="18" charset="0"/>
            </a:endParaRPr>
          </a:p>
          <a:p>
            <a:pPr marL="283464" lvl="1" indent="0">
              <a:buNone/>
            </a:pPr>
            <a:r>
              <a:rPr lang="en-US" sz="2800" dirty="0">
                <a:latin typeface="Times New Roman" panose="02020603050405020304" pitchFamily="18" charset="0"/>
                <a:cs typeface="Times New Roman" panose="02020603050405020304" pitchFamily="18" charset="0"/>
              </a:rPr>
              <a:t>Adopted from Dr. Paul </a:t>
            </a:r>
            <a:r>
              <a:rPr lang="en-US" sz="2800" dirty="0" err="1">
                <a:latin typeface="Times New Roman" panose="02020603050405020304" pitchFamily="18" charset="0"/>
                <a:cs typeface="Times New Roman" panose="02020603050405020304" pitchFamily="18" charset="0"/>
              </a:rPr>
              <a:t>Maykish</a:t>
            </a:r>
            <a:r>
              <a:rPr lang="en-US" sz="2800" dirty="0">
                <a:latin typeface="Times New Roman" panose="02020603050405020304" pitchFamily="18" charset="0"/>
                <a:cs typeface="Times New Roman" panose="02020603050405020304" pitchFamily="18" charset="0"/>
              </a:rPr>
              <a:t> </a:t>
            </a:r>
          </a:p>
        </p:txBody>
      </p:sp>
      <p:sp>
        <p:nvSpPr>
          <p:cNvPr id="4" name="Slide Number Placeholder 3">
            <a:extLst>
              <a:ext uri="{FF2B5EF4-FFF2-40B4-BE49-F238E27FC236}">
                <a16:creationId xmlns:a16="http://schemas.microsoft.com/office/drawing/2014/main" id="{0BAE49C4-AEDA-E6E3-E4C5-664B74EC743C}"/>
              </a:ext>
            </a:extLst>
          </p:cNvPr>
          <p:cNvSpPr>
            <a:spLocks noGrp="1"/>
          </p:cNvSpPr>
          <p:nvPr>
            <p:ph type="sldNum" sz="quarter" idx="12"/>
          </p:nvPr>
        </p:nvSpPr>
        <p:spPr/>
        <p:txBody>
          <a:bodyPr/>
          <a:lstStyle/>
          <a:p>
            <a:fld id="{9CD8D479-8942-46E8-A226-A4E01F7A105C}" type="slidenum">
              <a:rPr lang="en-US" smtClean="0"/>
              <a:t>2</a:t>
            </a:fld>
            <a:endParaRPr lang="en-US"/>
          </a:p>
        </p:txBody>
      </p:sp>
    </p:spTree>
    <p:extLst>
      <p:ext uri="{BB962C8B-B14F-4D97-AF65-F5344CB8AC3E}">
        <p14:creationId xmlns:p14="http://schemas.microsoft.com/office/powerpoint/2010/main" val="40316547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455ABC-C5DE-7259-7FE5-AC906F59A94B}"/>
              </a:ext>
            </a:extLst>
          </p:cNvPr>
          <p:cNvSpPr>
            <a:spLocks noGrp="1"/>
          </p:cNvSpPr>
          <p:nvPr>
            <p:ph type="title"/>
          </p:nvPr>
        </p:nvSpPr>
        <p:spPr>
          <a:xfrm>
            <a:off x="453403" y="79534"/>
            <a:ext cx="9371949" cy="1183566"/>
          </a:xfrm>
        </p:spPr>
        <p:txBody>
          <a:bodyPr/>
          <a:lstStyle/>
          <a:p>
            <a:r>
              <a:rPr lang="en-US" sz="4000" b="1" dirty="0">
                <a:latin typeface="Times New Roman" panose="02020603050405020304" pitchFamily="18" charset="0"/>
                <a:cs typeface="Times New Roman" panose="02020603050405020304" pitchFamily="18" charset="0"/>
              </a:rPr>
              <a:t>Repentance</a:t>
            </a:r>
            <a:endParaRPr lang="en-US"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E7D86E7-3531-9551-5494-24E278724E34}"/>
              </a:ext>
            </a:extLst>
          </p:cNvPr>
          <p:cNvSpPr>
            <a:spLocks noGrp="1"/>
          </p:cNvSpPr>
          <p:nvPr>
            <p:ph idx="1"/>
          </p:nvPr>
        </p:nvSpPr>
        <p:spPr>
          <a:xfrm>
            <a:off x="453403" y="1263100"/>
            <a:ext cx="10371573" cy="4901222"/>
          </a:xfrm>
        </p:spPr>
        <p:txBody>
          <a:bodyPr>
            <a:normAutofit lnSpcReduction="10000"/>
          </a:bodyPr>
          <a:lstStyle/>
          <a:p>
            <a:pPr lvl="0"/>
            <a:r>
              <a:rPr lang="en-US" sz="3600" dirty="0">
                <a:latin typeface="Times New Roman" panose="02020603050405020304" pitchFamily="18" charset="0"/>
                <a:cs typeface="Times New Roman" panose="02020603050405020304" pitchFamily="18" charset="0"/>
              </a:rPr>
              <a:t>As a way of life </a:t>
            </a:r>
            <a:r>
              <a:rPr lang="en-US" sz="3200" dirty="0">
                <a:latin typeface="Times New Roman" panose="02020603050405020304" pitchFamily="18" charset="0"/>
                <a:cs typeface="Times New Roman" panose="02020603050405020304" pitchFamily="18" charset="0"/>
              </a:rPr>
              <a:t>(1 Jn 1:9)</a:t>
            </a:r>
            <a:endParaRPr lang="en-US" sz="2800" dirty="0">
              <a:latin typeface="Times New Roman" panose="02020603050405020304" pitchFamily="18" charset="0"/>
              <a:cs typeface="Times New Roman" panose="02020603050405020304" pitchFamily="18" charset="0"/>
            </a:endParaRPr>
          </a:p>
          <a:p>
            <a:pPr lvl="1"/>
            <a:r>
              <a:rPr lang="en-US" sz="3200" dirty="0">
                <a:latin typeface="Times New Roman" panose="02020603050405020304" pitchFamily="18" charset="0"/>
                <a:cs typeface="Times New Roman" panose="02020603050405020304" pitchFamily="18" charset="0"/>
              </a:rPr>
              <a:t>Prove repentance with deeds (Acts 26:20)</a:t>
            </a:r>
          </a:p>
          <a:p>
            <a:pPr lvl="1"/>
            <a:endParaRPr lang="en-US" sz="3200" dirty="0">
              <a:latin typeface="Times New Roman" panose="02020603050405020304" pitchFamily="18" charset="0"/>
              <a:cs typeface="Times New Roman" panose="02020603050405020304" pitchFamily="18" charset="0"/>
            </a:endParaRPr>
          </a:p>
          <a:p>
            <a:pPr marL="283464" lvl="1" indent="0">
              <a:buNone/>
            </a:pPr>
            <a:r>
              <a:rPr lang="en-US" sz="3200" u="sng" dirty="0">
                <a:latin typeface="Times New Roman" panose="02020603050405020304" pitchFamily="18" charset="0"/>
                <a:cs typeface="Times New Roman" panose="02020603050405020304" pitchFamily="18" charset="0"/>
              </a:rPr>
              <a:t>NOT: </a:t>
            </a:r>
          </a:p>
          <a:p>
            <a:pPr lvl="2"/>
            <a:r>
              <a:rPr lang="en-US" sz="3200" dirty="0">
                <a:latin typeface="Times New Roman" panose="02020603050405020304" pitchFamily="18" charset="0"/>
                <a:cs typeface="Times New Roman" panose="02020603050405020304" pitchFamily="18" charset="0"/>
              </a:rPr>
              <a:t>Getting caught and coming clean – Col 3:1-5</a:t>
            </a:r>
          </a:p>
          <a:p>
            <a:pPr lvl="2"/>
            <a:r>
              <a:rPr lang="en-US" sz="3200" dirty="0">
                <a:latin typeface="Times New Roman" panose="02020603050405020304" pitchFamily="18" charset="0"/>
                <a:cs typeface="Times New Roman" panose="02020603050405020304" pitchFamily="18" charset="0"/>
              </a:rPr>
              <a:t>Denying our sin</a:t>
            </a:r>
          </a:p>
          <a:p>
            <a:pPr lvl="2"/>
            <a:r>
              <a:rPr lang="en-US" sz="3200" dirty="0">
                <a:latin typeface="Times New Roman" panose="02020603050405020304" pitchFamily="18" charset="0"/>
                <a:cs typeface="Times New Roman" panose="02020603050405020304" pitchFamily="18" charset="0"/>
              </a:rPr>
              <a:t>Diminishing, downplaying, or partial confession</a:t>
            </a:r>
          </a:p>
          <a:p>
            <a:pPr lvl="2"/>
            <a:r>
              <a:rPr lang="en-US" sz="3200" dirty="0">
                <a:latin typeface="Times New Roman" panose="02020603050405020304" pitchFamily="18" charset="0"/>
                <a:cs typeface="Times New Roman" panose="02020603050405020304" pitchFamily="18" charset="0"/>
              </a:rPr>
              <a:t>Managing our sin – Rom 8:1-8, 13</a:t>
            </a:r>
          </a:p>
          <a:p>
            <a:pPr lvl="2"/>
            <a:r>
              <a:rPr lang="en-US" sz="3200" dirty="0">
                <a:latin typeface="Times New Roman" panose="02020603050405020304" pitchFamily="18" charset="0"/>
                <a:cs typeface="Times New Roman" panose="02020603050405020304" pitchFamily="18" charset="0"/>
              </a:rPr>
              <a:t>Blame shifting / excusing – Gen 3:12-13  </a:t>
            </a:r>
          </a:p>
          <a:p>
            <a:pPr lvl="2"/>
            <a:r>
              <a:rPr lang="en-US" sz="3200" dirty="0">
                <a:latin typeface="Times New Roman" panose="02020603050405020304" pitchFamily="18" charset="0"/>
                <a:cs typeface="Times New Roman" panose="02020603050405020304" pitchFamily="18" charset="0"/>
              </a:rPr>
              <a:t>Worldly sorrow – 2 Cor 7:8-10</a:t>
            </a:r>
          </a:p>
          <a:p>
            <a:pPr lvl="2"/>
            <a:endParaRPr lang="en-US" sz="24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40F718FA-EA17-6A35-6124-76E659FB0A03}"/>
              </a:ext>
            </a:extLst>
          </p:cNvPr>
          <p:cNvSpPr>
            <a:spLocks noGrp="1"/>
          </p:cNvSpPr>
          <p:nvPr>
            <p:ph type="sldNum" sz="quarter" idx="12"/>
          </p:nvPr>
        </p:nvSpPr>
        <p:spPr/>
        <p:txBody>
          <a:bodyPr/>
          <a:lstStyle/>
          <a:p>
            <a:fld id="{9CD8D479-8942-46E8-A226-A4E01F7A105C}" type="slidenum">
              <a:rPr lang="en-US" smtClean="0"/>
              <a:t>3</a:t>
            </a:fld>
            <a:endParaRPr lang="en-US"/>
          </a:p>
        </p:txBody>
      </p:sp>
    </p:spTree>
    <p:extLst>
      <p:ext uri="{BB962C8B-B14F-4D97-AF65-F5344CB8AC3E}">
        <p14:creationId xmlns:p14="http://schemas.microsoft.com/office/powerpoint/2010/main" val="25350716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9408F4-D59B-5465-A11B-D3586C03DB4C}"/>
              </a:ext>
            </a:extLst>
          </p:cNvPr>
          <p:cNvSpPr>
            <a:spLocks noGrp="1"/>
          </p:cNvSpPr>
          <p:nvPr>
            <p:ph type="title"/>
          </p:nvPr>
        </p:nvSpPr>
        <p:spPr>
          <a:xfrm>
            <a:off x="410402" y="26525"/>
            <a:ext cx="9371949" cy="1183566"/>
          </a:xfrm>
        </p:spPr>
        <p:txBody>
          <a:bodyPr/>
          <a:lstStyle/>
          <a:p>
            <a:r>
              <a:rPr lang="en-US" sz="4000" b="1" dirty="0">
                <a:latin typeface="Times New Roman" panose="02020603050405020304" pitchFamily="18" charset="0"/>
                <a:cs typeface="Times New Roman" panose="02020603050405020304" pitchFamily="18" charset="0"/>
              </a:rPr>
              <a:t>Forgiveness</a:t>
            </a:r>
            <a:r>
              <a:rPr lang="en-US" b="1" dirty="0">
                <a:latin typeface="Times New Roman" panose="02020603050405020304" pitchFamily="18" charset="0"/>
                <a:cs typeface="Times New Roman" panose="02020603050405020304" pitchFamily="18" charset="0"/>
              </a:rPr>
              <a:t> </a:t>
            </a:r>
          </a:p>
        </p:txBody>
      </p:sp>
      <p:sp>
        <p:nvSpPr>
          <p:cNvPr id="3" name="Content Placeholder 2">
            <a:extLst>
              <a:ext uri="{FF2B5EF4-FFF2-40B4-BE49-F238E27FC236}">
                <a16:creationId xmlns:a16="http://schemas.microsoft.com/office/drawing/2014/main" id="{3994EEEA-1620-F34E-D4B2-F6A0655C8C9A}"/>
              </a:ext>
            </a:extLst>
          </p:cNvPr>
          <p:cNvSpPr>
            <a:spLocks noGrp="1"/>
          </p:cNvSpPr>
          <p:nvPr>
            <p:ph idx="1"/>
          </p:nvPr>
        </p:nvSpPr>
        <p:spPr>
          <a:xfrm>
            <a:off x="410402" y="1343025"/>
            <a:ext cx="11433936" cy="5172075"/>
          </a:xfrm>
        </p:spPr>
        <p:txBody>
          <a:bodyPr>
            <a:normAutofit fontScale="77500" lnSpcReduction="20000"/>
          </a:bodyPr>
          <a:lstStyle/>
          <a:p>
            <a:pPr lvl="0"/>
            <a:r>
              <a:rPr lang="en-US" sz="5100" u="sng" dirty="0">
                <a:latin typeface="Times New Roman" panose="02020603050405020304" pitchFamily="18" charset="0"/>
                <a:cs typeface="Times New Roman" panose="02020603050405020304" pitchFamily="18" charset="0"/>
              </a:rPr>
              <a:t>Unconditional</a:t>
            </a:r>
            <a:r>
              <a:rPr lang="en-US" sz="5100" dirty="0">
                <a:latin typeface="Times New Roman" panose="02020603050405020304" pitchFamily="18" charset="0"/>
                <a:cs typeface="Times New Roman" panose="02020603050405020304" pitchFamily="18" charset="0"/>
              </a:rPr>
              <a:t> </a:t>
            </a:r>
            <a:r>
              <a:rPr lang="en-US" sz="3300" dirty="0">
                <a:latin typeface="Times New Roman" panose="02020603050405020304" pitchFamily="18" charset="0"/>
                <a:cs typeface="Times New Roman" panose="02020603050405020304" pitchFamily="18" charset="0"/>
              </a:rPr>
              <a:t>(Eph 4:32, Col 3:13)</a:t>
            </a:r>
          </a:p>
          <a:p>
            <a:pPr lvl="1"/>
            <a:r>
              <a:rPr lang="en-US" sz="3300" dirty="0">
                <a:latin typeface="Times New Roman" panose="02020603050405020304" pitchFamily="18" charset="0"/>
                <a:cs typeface="Times New Roman" panose="02020603050405020304" pitchFamily="18" charset="0"/>
              </a:rPr>
              <a:t>Like Christ / Not based on merit (Rom 5:8)</a:t>
            </a:r>
            <a:endParaRPr lang="en-US" sz="2900" dirty="0">
              <a:latin typeface="Times New Roman" panose="02020603050405020304" pitchFamily="18" charset="0"/>
              <a:cs typeface="Times New Roman" panose="02020603050405020304" pitchFamily="18" charset="0"/>
            </a:endParaRPr>
          </a:p>
          <a:p>
            <a:pPr lvl="1"/>
            <a:r>
              <a:rPr lang="en-US" sz="3300" dirty="0">
                <a:latin typeface="Times New Roman" panose="02020603050405020304" pitchFamily="18" charset="0"/>
                <a:cs typeface="Times New Roman" panose="02020603050405020304" pitchFamily="18" charset="0"/>
              </a:rPr>
              <a:t>Anyone can love those who love them (Mt 5:44-46)</a:t>
            </a:r>
          </a:p>
          <a:p>
            <a:pPr lvl="1"/>
            <a:endParaRPr lang="en-US" sz="2400" dirty="0">
              <a:latin typeface="Times New Roman" panose="02020603050405020304" pitchFamily="18" charset="0"/>
              <a:cs typeface="Times New Roman" panose="02020603050405020304" pitchFamily="18" charset="0"/>
            </a:endParaRPr>
          </a:p>
          <a:p>
            <a:pPr marL="283464" lvl="1" indent="0">
              <a:lnSpc>
                <a:spcPct val="110000"/>
              </a:lnSpc>
              <a:buNone/>
            </a:pPr>
            <a:r>
              <a:rPr lang="en-US" sz="3700" u="sng" dirty="0">
                <a:latin typeface="Times New Roman" panose="02020603050405020304" pitchFamily="18" charset="0"/>
                <a:cs typeface="Times New Roman" panose="02020603050405020304" pitchFamily="18" charset="0"/>
              </a:rPr>
              <a:t>NOT:</a:t>
            </a:r>
          </a:p>
          <a:p>
            <a:pPr marL="626364" lvl="1">
              <a:lnSpc>
                <a:spcPct val="110000"/>
              </a:lnSpc>
            </a:pPr>
            <a:r>
              <a:rPr lang="en-US" sz="3300" dirty="0">
                <a:latin typeface="Times New Roman" panose="02020603050405020304" pitchFamily="18" charset="0"/>
                <a:cs typeface="Times New Roman" panose="02020603050405020304" pitchFamily="18" charset="0"/>
              </a:rPr>
              <a:t>Forgetting – Jer 31:34, Psalm 103:12, Rom 3:25</a:t>
            </a:r>
          </a:p>
          <a:p>
            <a:pPr marL="626364" lvl="1">
              <a:lnSpc>
                <a:spcPct val="110000"/>
              </a:lnSpc>
            </a:pPr>
            <a:r>
              <a:rPr lang="en-US" sz="3300" dirty="0">
                <a:latin typeface="Times New Roman" panose="02020603050405020304" pitchFamily="18" charset="0"/>
                <a:cs typeface="Times New Roman" panose="02020603050405020304" pitchFamily="18" charset="0"/>
              </a:rPr>
              <a:t>One time event – Mat 26:28</a:t>
            </a:r>
          </a:p>
          <a:p>
            <a:pPr marL="626364" lvl="1">
              <a:lnSpc>
                <a:spcPct val="110000"/>
              </a:lnSpc>
            </a:pPr>
            <a:r>
              <a:rPr lang="en-US" sz="3300" dirty="0">
                <a:latin typeface="Times New Roman" panose="02020603050405020304" pitchFamily="18" charset="0"/>
                <a:cs typeface="Times New Roman" panose="02020603050405020304" pitchFamily="18" charset="0"/>
              </a:rPr>
              <a:t>Neglecting justice – Rom 13:1, 1 Pt 2:13-17 </a:t>
            </a:r>
          </a:p>
          <a:p>
            <a:pPr marL="626364" lvl="1">
              <a:lnSpc>
                <a:spcPct val="110000"/>
              </a:lnSpc>
            </a:pPr>
            <a:r>
              <a:rPr lang="en-US" sz="3300" dirty="0">
                <a:latin typeface="Times New Roman" panose="02020603050405020304" pitchFamily="18" charset="0"/>
                <a:cs typeface="Times New Roman" panose="02020603050405020304" pitchFamily="18" charset="0"/>
              </a:rPr>
              <a:t>Reconciliation – Rom 12:18</a:t>
            </a:r>
          </a:p>
          <a:p>
            <a:pPr marL="626364" lvl="1">
              <a:lnSpc>
                <a:spcPct val="110000"/>
              </a:lnSpc>
            </a:pPr>
            <a:r>
              <a:rPr lang="en-US" sz="3300" dirty="0">
                <a:latin typeface="Times New Roman" panose="02020603050405020304" pitchFamily="18" charset="0"/>
                <a:cs typeface="Times New Roman" panose="02020603050405020304" pitchFamily="18" charset="0"/>
              </a:rPr>
              <a:t>Approving or diminishing sin</a:t>
            </a:r>
          </a:p>
          <a:p>
            <a:pPr marL="626364" lvl="1">
              <a:lnSpc>
                <a:spcPct val="110000"/>
              </a:lnSpc>
            </a:pPr>
            <a:r>
              <a:rPr lang="en-US" sz="3300" dirty="0">
                <a:latin typeface="Times New Roman" panose="02020603050405020304" pitchFamily="18" charset="0"/>
                <a:cs typeface="Times New Roman" panose="02020603050405020304" pitchFamily="18" charset="0"/>
              </a:rPr>
              <a:t>Ceasing to feel pain</a:t>
            </a:r>
          </a:p>
          <a:p>
            <a:pPr marL="626364" lvl="1">
              <a:lnSpc>
                <a:spcPct val="110000"/>
              </a:lnSpc>
            </a:pPr>
            <a:r>
              <a:rPr lang="en-US" sz="3300" dirty="0">
                <a:latin typeface="Times New Roman" panose="02020603050405020304" pitchFamily="18" charset="0"/>
                <a:cs typeface="Times New Roman" panose="02020603050405020304" pitchFamily="18" charset="0"/>
              </a:rPr>
              <a:t>Trusting</a:t>
            </a:r>
          </a:p>
          <a:p>
            <a:pPr marL="626364" lvl="1">
              <a:lnSpc>
                <a:spcPct val="110000"/>
              </a:lnSpc>
            </a:pPr>
            <a:r>
              <a:rPr lang="en-US" sz="3300" dirty="0">
                <a:latin typeface="Times New Roman" panose="02020603050405020304" pitchFamily="18" charset="0"/>
                <a:cs typeface="Times New Roman" panose="02020603050405020304" pitchFamily="18" charset="0"/>
              </a:rPr>
              <a:t>Waiting for an apology </a:t>
            </a:r>
          </a:p>
          <a:p>
            <a:pPr marL="626364" lvl="1">
              <a:lnSpc>
                <a:spcPct val="110000"/>
              </a:lnSpc>
            </a:pPr>
            <a:endParaRPr lang="en-US" sz="3300" dirty="0">
              <a:latin typeface="Times New Roman" panose="02020603050405020304" pitchFamily="18" charset="0"/>
              <a:cs typeface="Times New Roman" panose="02020603050405020304" pitchFamily="18" charset="0"/>
            </a:endParaRPr>
          </a:p>
          <a:p>
            <a:pPr marL="626364" lvl="1">
              <a:lnSpc>
                <a:spcPct val="110000"/>
              </a:lnSpc>
            </a:pPr>
            <a:endParaRPr lang="en-US" sz="3300" dirty="0">
              <a:latin typeface="Times New Roman" panose="02020603050405020304" pitchFamily="18" charset="0"/>
              <a:cs typeface="Times New Roman" panose="02020603050405020304" pitchFamily="18" charset="0"/>
            </a:endParaRPr>
          </a:p>
          <a:p>
            <a:pPr lvl="1"/>
            <a:endParaRPr lang="en-US" sz="2000" dirty="0">
              <a:latin typeface="Times New Roman" panose="02020603050405020304" pitchFamily="18" charset="0"/>
              <a:cs typeface="Times New Roman" panose="02020603050405020304" pitchFamily="18" charset="0"/>
            </a:endParaRPr>
          </a:p>
          <a:p>
            <a:endParaRPr lang="en-US" sz="2800" dirty="0"/>
          </a:p>
        </p:txBody>
      </p:sp>
      <p:sp>
        <p:nvSpPr>
          <p:cNvPr id="4" name="Slide Number Placeholder 3">
            <a:extLst>
              <a:ext uri="{FF2B5EF4-FFF2-40B4-BE49-F238E27FC236}">
                <a16:creationId xmlns:a16="http://schemas.microsoft.com/office/drawing/2014/main" id="{B53F40FE-462D-0414-139A-4CE7E116D732}"/>
              </a:ext>
            </a:extLst>
          </p:cNvPr>
          <p:cNvSpPr>
            <a:spLocks noGrp="1"/>
          </p:cNvSpPr>
          <p:nvPr>
            <p:ph type="sldNum" sz="quarter" idx="12"/>
          </p:nvPr>
        </p:nvSpPr>
        <p:spPr/>
        <p:txBody>
          <a:bodyPr/>
          <a:lstStyle/>
          <a:p>
            <a:fld id="{9CD8D479-8942-46E8-A226-A4E01F7A105C}" type="slidenum">
              <a:rPr lang="en-US" smtClean="0"/>
              <a:t>4</a:t>
            </a:fld>
            <a:endParaRPr lang="en-US"/>
          </a:p>
        </p:txBody>
      </p:sp>
    </p:spTree>
    <p:extLst>
      <p:ext uri="{BB962C8B-B14F-4D97-AF65-F5344CB8AC3E}">
        <p14:creationId xmlns:p14="http://schemas.microsoft.com/office/powerpoint/2010/main" val="2833959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1" end="11"/>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6CDD93F7-F6D1-346F-0DC3-473BB95DCC83}"/>
              </a:ext>
            </a:extLst>
          </p:cNvPr>
          <p:cNvSpPr>
            <a:spLocks noGrp="1"/>
          </p:cNvSpPr>
          <p:nvPr>
            <p:ph type="sldNum" sz="quarter" idx="12"/>
          </p:nvPr>
        </p:nvSpPr>
        <p:spPr/>
        <p:txBody>
          <a:bodyPr/>
          <a:lstStyle/>
          <a:p>
            <a:fld id="{9CD8D479-8942-46E8-A226-A4E01F7A105C}" type="slidenum">
              <a:rPr lang="en-US" smtClean="0"/>
              <a:t>5</a:t>
            </a:fld>
            <a:endParaRPr lang="en-US"/>
          </a:p>
        </p:txBody>
      </p:sp>
      <p:pic>
        <p:nvPicPr>
          <p:cNvPr id="8" name="Content Placeholder 7">
            <a:extLst>
              <a:ext uri="{FF2B5EF4-FFF2-40B4-BE49-F238E27FC236}">
                <a16:creationId xmlns:a16="http://schemas.microsoft.com/office/drawing/2014/main" id="{DB041738-1EC6-082A-56D5-F4E20E8DF740}"/>
              </a:ext>
            </a:extLst>
          </p:cNvPr>
          <p:cNvPicPr>
            <a:picLocks noGrp="1" noChangeAspect="1"/>
          </p:cNvPicPr>
          <p:nvPr>
            <p:ph idx="1"/>
          </p:nvPr>
        </p:nvPicPr>
        <p:blipFill>
          <a:blip r:embed="rId3"/>
          <a:stretch>
            <a:fillRect/>
          </a:stretch>
        </p:blipFill>
        <p:spPr>
          <a:xfrm>
            <a:off x="3858212" y="282218"/>
            <a:ext cx="3955242" cy="6293563"/>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
        <p:nvSpPr>
          <p:cNvPr id="9" name="Content Placeholder 2">
            <a:extLst>
              <a:ext uri="{FF2B5EF4-FFF2-40B4-BE49-F238E27FC236}">
                <a16:creationId xmlns:a16="http://schemas.microsoft.com/office/drawing/2014/main" id="{8C79BE98-D689-C68D-9D71-54543E1B3BAD}"/>
              </a:ext>
            </a:extLst>
          </p:cNvPr>
          <p:cNvSpPr txBox="1">
            <a:spLocks/>
          </p:cNvSpPr>
          <p:nvPr/>
        </p:nvSpPr>
        <p:spPr>
          <a:xfrm>
            <a:off x="410402" y="480447"/>
            <a:ext cx="3619158" cy="697424"/>
          </a:xfrm>
          <a:prstGeom prst="rect">
            <a:avLst/>
          </a:prstGeom>
        </p:spPr>
        <p:txBody>
          <a:bodyPr vert="horz" lIns="91440" tIns="45720" rIns="91440" bIns="45720" rtlCol="0">
            <a:noAutofit/>
          </a:bodyPr>
          <a:lstStyle>
            <a:lvl1pPr marL="210312" indent="-210312" algn="l" defTabSz="914400" rtl="0" eaLnBrk="1" latinLnBrk="0" hangingPunct="1">
              <a:lnSpc>
                <a:spcPct val="90000"/>
              </a:lnSpc>
              <a:spcBef>
                <a:spcPts val="1100"/>
              </a:spcBef>
              <a:buFont typeface="Arial" panose="020B0604020202020204" pitchFamily="34" charset="0"/>
              <a:buChar char="•"/>
              <a:defRPr sz="2200" kern="1200">
                <a:solidFill>
                  <a:schemeClr val="tx1"/>
                </a:solidFill>
                <a:latin typeface="+mn-lt"/>
                <a:ea typeface="+mn-ea"/>
                <a:cs typeface="+mn-cs"/>
              </a:defRPr>
            </a:lvl1pPr>
            <a:lvl2pPr marL="438912" indent="-155448" algn="l" defTabSz="914400" rtl="0" eaLnBrk="1" latinLnBrk="0" hangingPunct="1">
              <a:lnSpc>
                <a:spcPct val="90000"/>
              </a:lnSpc>
              <a:spcBef>
                <a:spcPts val="400"/>
              </a:spcBef>
              <a:buFont typeface="Arial" panose="020B0604020202020204" pitchFamily="34" charset="0"/>
              <a:buChar char="•"/>
              <a:defRPr sz="1800" kern="1200">
                <a:solidFill>
                  <a:schemeClr val="tx1"/>
                </a:solidFill>
                <a:latin typeface="+mn-lt"/>
                <a:ea typeface="+mn-ea"/>
                <a:cs typeface="+mn-cs"/>
              </a:defRPr>
            </a:lvl2pPr>
            <a:lvl3pPr marL="676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905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4pPr>
            <a:lvl5pPr marL="11338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5pPr>
            <a:lvl6pPr marL="13624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6pPr>
            <a:lvl7pPr marL="15910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7pPr>
            <a:lvl8pPr marL="1819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8pPr>
            <a:lvl9pPr marL="2048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9pPr>
          </a:lstStyle>
          <a:p>
            <a:pPr marL="0" indent="0">
              <a:buNone/>
            </a:pPr>
            <a:r>
              <a:rPr lang="en-US" sz="6000" b="1" dirty="0">
                <a:latin typeface="Times New Roman" panose="02020603050405020304" pitchFamily="18" charset="0"/>
                <a:cs typeface="Times New Roman" panose="02020603050405020304" pitchFamily="18" charset="0"/>
              </a:rPr>
              <a:t>“Dating”</a:t>
            </a:r>
            <a:endParaRPr lang="en-US" sz="54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23918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animEffect transition="in" filter="fade">
                                      <p:cBhvr>
                                        <p:cTn id="7" dur="1000"/>
                                        <p:tgtEl>
                                          <p:spTgt spid="9">
                                            <p:txEl>
                                              <p:pRg st="0" end="0"/>
                                            </p:txEl>
                                          </p:spTgt>
                                        </p:tgtEl>
                                      </p:cBhvr>
                                    </p:animEffect>
                                    <p:anim calcmode="lin" valueType="num">
                                      <p:cBhvr>
                                        <p:cTn id="8" dur="1000" fill="hold"/>
                                        <p:tgtEl>
                                          <p:spTgt spid="9">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allAtOnce"/>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8A0E71-F3DC-CA08-A136-09DDB309E683}"/>
            </a:ext>
          </a:extLst>
        </p:cNvPr>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12C895B6-CAC5-0781-9CB4-2E55F2BC4CDF}"/>
              </a:ext>
            </a:extLst>
          </p:cNvPr>
          <p:cNvSpPr>
            <a:spLocks noGrp="1"/>
          </p:cNvSpPr>
          <p:nvPr>
            <p:ph type="sldNum" sz="quarter" idx="12"/>
          </p:nvPr>
        </p:nvSpPr>
        <p:spPr/>
        <p:txBody>
          <a:bodyPr/>
          <a:lstStyle/>
          <a:p>
            <a:fld id="{9CD8D479-8942-46E8-A226-A4E01F7A105C}" type="slidenum">
              <a:rPr lang="en-US" smtClean="0"/>
              <a:t>6</a:t>
            </a:fld>
            <a:endParaRPr lang="en-US"/>
          </a:p>
        </p:txBody>
      </p:sp>
      <p:pic>
        <p:nvPicPr>
          <p:cNvPr id="8" name="Content Placeholder 7">
            <a:extLst>
              <a:ext uri="{FF2B5EF4-FFF2-40B4-BE49-F238E27FC236}">
                <a16:creationId xmlns:a16="http://schemas.microsoft.com/office/drawing/2014/main" id="{0F1D95A1-DD3C-347E-E86E-056D78D8B365}"/>
              </a:ext>
            </a:extLst>
          </p:cNvPr>
          <p:cNvPicPr>
            <a:picLocks noGrp="1" noChangeAspect="1"/>
          </p:cNvPicPr>
          <p:nvPr>
            <p:ph idx="1"/>
          </p:nvPr>
        </p:nvPicPr>
        <p:blipFill>
          <a:blip r:embed="rId3"/>
          <a:stretch>
            <a:fillRect/>
          </a:stretch>
        </p:blipFill>
        <p:spPr>
          <a:xfrm>
            <a:off x="3858212" y="282218"/>
            <a:ext cx="3955242" cy="6293563"/>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
        <p:nvSpPr>
          <p:cNvPr id="9" name="Content Placeholder 2">
            <a:extLst>
              <a:ext uri="{FF2B5EF4-FFF2-40B4-BE49-F238E27FC236}">
                <a16:creationId xmlns:a16="http://schemas.microsoft.com/office/drawing/2014/main" id="{A03B40DF-FA94-4084-C8B0-1EA78CF36DE5}"/>
              </a:ext>
            </a:extLst>
          </p:cNvPr>
          <p:cNvSpPr txBox="1">
            <a:spLocks/>
          </p:cNvSpPr>
          <p:nvPr/>
        </p:nvSpPr>
        <p:spPr>
          <a:xfrm>
            <a:off x="410402" y="480447"/>
            <a:ext cx="3619158" cy="697424"/>
          </a:xfrm>
          <a:prstGeom prst="rect">
            <a:avLst/>
          </a:prstGeom>
        </p:spPr>
        <p:txBody>
          <a:bodyPr vert="horz" lIns="91440" tIns="45720" rIns="91440" bIns="45720" rtlCol="0">
            <a:noAutofit/>
          </a:bodyPr>
          <a:lstStyle>
            <a:lvl1pPr marL="210312" indent="-210312" algn="l" defTabSz="914400" rtl="0" eaLnBrk="1" latinLnBrk="0" hangingPunct="1">
              <a:lnSpc>
                <a:spcPct val="90000"/>
              </a:lnSpc>
              <a:spcBef>
                <a:spcPts val="1100"/>
              </a:spcBef>
              <a:buFont typeface="Arial" panose="020B0604020202020204" pitchFamily="34" charset="0"/>
              <a:buChar char="•"/>
              <a:defRPr sz="2200" kern="1200">
                <a:solidFill>
                  <a:schemeClr val="tx1"/>
                </a:solidFill>
                <a:latin typeface="+mn-lt"/>
                <a:ea typeface="+mn-ea"/>
                <a:cs typeface="+mn-cs"/>
              </a:defRPr>
            </a:lvl1pPr>
            <a:lvl2pPr marL="438912" indent="-155448" algn="l" defTabSz="914400" rtl="0" eaLnBrk="1" latinLnBrk="0" hangingPunct="1">
              <a:lnSpc>
                <a:spcPct val="90000"/>
              </a:lnSpc>
              <a:spcBef>
                <a:spcPts val="400"/>
              </a:spcBef>
              <a:buFont typeface="Arial" panose="020B0604020202020204" pitchFamily="34" charset="0"/>
              <a:buChar char="•"/>
              <a:defRPr sz="1800" kern="1200">
                <a:solidFill>
                  <a:schemeClr val="tx1"/>
                </a:solidFill>
                <a:latin typeface="+mn-lt"/>
                <a:ea typeface="+mn-ea"/>
                <a:cs typeface="+mn-cs"/>
              </a:defRPr>
            </a:lvl2pPr>
            <a:lvl3pPr marL="676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905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4pPr>
            <a:lvl5pPr marL="11338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5pPr>
            <a:lvl6pPr marL="13624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6pPr>
            <a:lvl7pPr marL="15910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7pPr>
            <a:lvl8pPr marL="1819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8pPr>
            <a:lvl9pPr marL="2048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9pPr>
          </a:lstStyle>
          <a:p>
            <a:pPr marL="0" indent="0">
              <a:buNone/>
            </a:pPr>
            <a:r>
              <a:rPr lang="en-US" sz="6000" b="1" strike="sngStrike" dirty="0">
                <a:latin typeface="Times New Roman" panose="02020603050405020304" pitchFamily="18" charset="0"/>
                <a:cs typeface="Times New Roman" panose="02020603050405020304" pitchFamily="18" charset="0"/>
              </a:rPr>
              <a:t>“Dating”</a:t>
            </a:r>
            <a:endParaRPr lang="en-US" sz="5400" b="1" strike="sngStri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35741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D40F159-9735-472A-DBE0-20960C3C6045}"/>
              </a:ext>
            </a:extLst>
          </p:cNvPr>
          <p:cNvPicPr>
            <a:picLocks noChangeAspect="1"/>
          </p:cNvPicPr>
          <p:nvPr/>
        </p:nvPicPr>
        <p:blipFill>
          <a:blip r:embed="rId3"/>
          <a:srcRect t="11067"/>
          <a:stretch>
            <a:fillRect/>
          </a:stretch>
        </p:blipFill>
        <p:spPr>
          <a:xfrm>
            <a:off x="20" y="10"/>
            <a:ext cx="12191980" cy="6857990"/>
          </a:xfrm>
          <a:prstGeom prst="rect">
            <a:avLst/>
          </a:prstGeom>
          <a:noFill/>
        </p:spPr>
      </p:pic>
      <p:sp>
        <p:nvSpPr>
          <p:cNvPr id="4" name="Slide Number Placeholder 3" hidden="1"/>
          <p:cNvSpPr>
            <a:spLocks noGrp="1"/>
          </p:cNvSpPr>
          <p:nvPr>
            <p:ph type="sldNum" sz="quarter" idx="12"/>
          </p:nvPr>
        </p:nvSpPr>
        <p:spPr/>
        <p:txBody>
          <a:bodyPr/>
          <a:lstStyle/>
          <a:p>
            <a:pPr>
              <a:spcAft>
                <a:spcPts val="600"/>
              </a:spcAft>
            </a:pPr>
            <a:fld id="{9CD8D479-8942-46E8-A226-A4E01F7A105C}" type="slidenum">
              <a:rPr lang="en-US" smtClean="0"/>
              <a:pPr>
                <a:spcAft>
                  <a:spcPts val="600"/>
                </a:spcAft>
              </a:pPr>
              <a:t>7</a:t>
            </a:fld>
            <a:endParaRPr lang="en-US"/>
          </a:p>
        </p:txBody>
      </p:sp>
    </p:spTree>
    <p:extLst>
      <p:ext uri="{BB962C8B-B14F-4D97-AF65-F5344CB8AC3E}">
        <p14:creationId xmlns:p14="http://schemas.microsoft.com/office/powerpoint/2010/main" val="2632695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0DB62-73E4-71F1-806E-B1E3C46B44DD}"/>
              </a:ext>
            </a:extLst>
          </p:cNvPr>
          <p:cNvSpPr>
            <a:spLocks noGrp="1"/>
          </p:cNvSpPr>
          <p:nvPr>
            <p:ph type="title"/>
          </p:nvPr>
        </p:nvSpPr>
        <p:spPr>
          <a:xfrm>
            <a:off x="410402" y="79534"/>
            <a:ext cx="9371949" cy="1183566"/>
          </a:xfrm>
        </p:spPr>
        <p:txBody>
          <a:bodyPr>
            <a:normAutofit/>
          </a:bodyPr>
          <a:lstStyle/>
          <a:p>
            <a:r>
              <a:rPr lang="en-US" sz="4000" b="1" dirty="0">
                <a:latin typeface="Times New Roman" panose="02020603050405020304" pitchFamily="18" charset="0"/>
                <a:cs typeface="Times New Roman" panose="02020603050405020304" pitchFamily="18" charset="0"/>
              </a:rPr>
              <a:t>Why?</a:t>
            </a:r>
          </a:p>
        </p:txBody>
      </p:sp>
      <p:sp>
        <p:nvSpPr>
          <p:cNvPr id="3" name="Content Placeholder 2">
            <a:extLst>
              <a:ext uri="{FF2B5EF4-FFF2-40B4-BE49-F238E27FC236}">
                <a16:creationId xmlns:a16="http://schemas.microsoft.com/office/drawing/2014/main" id="{A8F7A0B4-C89E-833E-0F3D-AB189ED29C53}"/>
              </a:ext>
            </a:extLst>
          </p:cNvPr>
          <p:cNvSpPr>
            <a:spLocks noGrp="1"/>
          </p:cNvSpPr>
          <p:nvPr>
            <p:ph idx="1"/>
          </p:nvPr>
        </p:nvSpPr>
        <p:spPr>
          <a:xfrm>
            <a:off x="705013" y="1473012"/>
            <a:ext cx="3065475" cy="4035966"/>
          </a:xfrm>
        </p:spPr>
        <p:txBody>
          <a:bodyPr>
            <a:noAutofit/>
          </a:bodyPr>
          <a:lstStyle/>
          <a:p>
            <a:r>
              <a:rPr lang="en-US" sz="3200" dirty="0">
                <a:latin typeface="Times New Roman" panose="02020603050405020304" pitchFamily="18" charset="0"/>
                <a:cs typeface="Times New Roman" panose="02020603050405020304" pitchFamily="18" charset="0"/>
              </a:rPr>
              <a:t>Cultural norms</a:t>
            </a:r>
          </a:p>
          <a:p>
            <a:r>
              <a:rPr lang="en-US" sz="3200" dirty="0">
                <a:latin typeface="Times New Roman" panose="02020603050405020304" pitchFamily="18" charset="0"/>
                <a:cs typeface="Times New Roman" panose="02020603050405020304" pitchFamily="18" charset="0"/>
              </a:rPr>
              <a:t>Commitment</a:t>
            </a:r>
          </a:p>
          <a:p>
            <a:r>
              <a:rPr lang="en-US" sz="3200" dirty="0">
                <a:latin typeface="Times New Roman" panose="02020603050405020304" pitchFamily="18" charset="0"/>
                <a:cs typeface="Times New Roman" panose="02020603050405020304" pitchFamily="18" charset="0"/>
              </a:rPr>
              <a:t>Economy </a:t>
            </a:r>
          </a:p>
          <a:p>
            <a:pPr marL="0" indent="0">
              <a:buNone/>
            </a:pPr>
            <a:endParaRPr lang="en-US" sz="3200" dirty="0">
              <a:latin typeface="Times New Roman" panose="02020603050405020304" pitchFamily="18" charset="0"/>
              <a:cs typeface="Times New Roman" panose="02020603050405020304" pitchFamily="18" charset="0"/>
            </a:endParaRPr>
          </a:p>
          <a:p>
            <a:pPr marL="0" indent="0">
              <a:buNone/>
            </a:pPr>
            <a:endParaRPr lang="en-US" sz="3200" dirty="0">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73295EA9-984F-4322-5FAD-E12B33382531}"/>
              </a:ext>
            </a:extLst>
          </p:cNvPr>
          <p:cNvSpPr>
            <a:spLocks noGrp="1"/>
          </p:cNvSpPr>
          <p:nvPr>
            <p:ph type="sldNum" sz="quarter" idx="12"/>
          </p:nvPr>
        </p:nvSpPr>
        <p:spPr/>
        <p:txBody>
          <a:bodyPr/>
          <a:lstStyle/>
          <a:p>
            <a:fld id="{9CD8D479-8942-46E8-A226-A4E01F7A105C}" type="slidenum">
              <a:rPr lang="en-US" smtClean="0"/>
              <a:t>8</a:t>
            </a:fld>
            <a:endParaRPr lang="en-US"/>
          </a:p>
        </p:txBody>
      </p:sp>
      <p:sp>
        <p:nvSpPr>
          <p:cNvPr id="5" name="Content Placeholder 2">
            <a:extLst>
              <a:ext uri="{FF2B5EF4-FFF2-40B4-BE49-F238E27FC236}">
                <a16:creationId xmlns:a16="http://schemas.microsoft.com/office/drawing/2014/main" id="{11B56FF0-8503-70B0-38ED-5F43F18A7970}"/>
              </a:ext>
            </a:extLst>
          </p:cNvPr>
          <p:cNvSpPr txBox="1">
            <a:spLocks/>
          </p:cNvSpPr>
          <p:nvPr/>
        </p:nvSpPr>
        <p:spPr>
          <a:xfrm>
            <a:off x="7721058" y="1473012"/>
            <a:ext cx="2760676" cy="4035966"/>
          </a:xfrm>
          <a:prstGeom prst="rect">
            <a:avLst/>
          </a:prstGeom>
        </p:spPr>
        <p:txBody>
          <a:bodyPr vert="horz" lIns="91440" tIns="45720" rIns="91440" bIns="45720" rtlCol="0">
            <a:noAutofit/>
          </a:bodyPr>
          <a:lstStyle>
            <a:lvl1pPr marL="210312" indent="-210312" algn="l" defTabSz="914400" rtl="0" eaLnBrk="1" latinLnBrk="0" hangingPunct="1">
              <a:lnSpc>
                <a:spcPct val="90000"/>
              </a:lnSpc>
              <a:spcBef>
                <a:spcPts val="1100"/>
              </a:spcBef>
              <a:buFont typeface="Arial" panose="020B0604020202020204" pitchFamily="34" charset="0"/>
              <a:buChar char="•"/>
              <a:defRPr sz="2200" kern="1200">
                <a:solidFill>
                  <a:schemeClr val="tx1"/>
                </a:solidFill>
                <a:latin typeface="+mn-lt"/>
                <a:ea typeface="+mn-ea"/>
                <a:cs typeface="+mn-cs"/>
              </a:defRPr>
            </a:lvl1pPr>
            <a:lvl2pPr marL="438912" indent="-155448" algn="l" defTabSz="914400" rtl="0" eaLnBrk="1" latinLnBrk="0" hangingPunct="1">
              <a:lnSpc>
                <a:spcPct val="90000"/>
              </a:lnSpc>
              <a:spcBef>
                <a:spcPts val="400"/>
              </a:spcBef>
              <a:buFont typeface="Arial" panose="020B0604020202020204" pitchFamily="34" charset="0"/>
              <a:buChar char="•"/>
              <a:defRPr sz="1800" kern="1200">
                <a:solidFill>
                  <a:schemeClr val="tx1"/>
                </a:solidFill>
                <a:latin typeface="+mn-lt"/>
                <a:ea typeface="+mn-ea"/>
                <a:cs typeface="+mn-cs"/>
              </a:defRPr>
            </a:lvl2pPr>
            <a:lvl3pPr marL="676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905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4pPr>
            <a:lvl5pPr marL="11338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5pPr>
            <a:lvl6pPr marL="13624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6pPr>
            <a:lvl7pPr marL="15910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7pPr>
            <a:lvl8pPr marL="1819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8pPr>
            <a:lvl9pPr marL="2048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9pPr>
          </a:lstStyle>
          <a:p>
            <a:r>
              <a:rPr lang="en-US" sz="3200" dirty="0">
                <a:latin typeface="Times New Roman" panose="02020603050405020304" pitchFamily="18" charset="0"/>
                <a:cs typeface="Times New Roman" panose="02020603050405020304" pitchFamily="18" charset="0"/>
              </a:rPr>
              <a:t>Maturity</a:t>
            </a:r>
          </a:p>
          <a:p>
            <a:r>
              <a:rPr lang="en-US" sz="3200" dirty="0">
                <a:latin typeface="Times New Roman" panose="02020603050405020304" pitchFamily="18" charset="0"/>
                <a:cs typeface="Times New Roman" panose="02020603050405020304" pitchFamily="18" charset="0"/>
              </a:rPr>
              <a:t>Distractions</a:t>
            </a:r>
          </a:p>
          <a:p>
            <a:r>
              <a:rPr lang="en-US" sz="3200" dirty="0">
                <a:latin typeface="Times New Roman" panose="02020603050405020304" pitchFamily="18" charset="0"/>
                <a:cs typeface="Times New Roman" panose="02020603050405020304" pitchFamily="18" charset="0"/>
              </a:rPr>
              <a:t>Sin</a:t>
            </a:r>
          </a:p>
          <a:p>
            <a:pPr marL="0" indent="0">
              <a:buFont typeface="Arial" panose="020B0604020202020204" pitchFamily="34" charset="0"/>
              <a:buNone/>
            </a:pPr>
            <a:endParaRPr lang="en-US" sz="3200" dirty="0">
              <a:latin typeface="Times New Roman" panose="02020603050405020304" pitchFamily="18" charset="0"/>
              <a:cs typeface="Times New Roman" panose="02020603050405020304" pitchFamily="18" charset="0"/>
            </a:endParaRPr>
          </a:p>
          <a:p>
            <a:pPr marL="0" indent="0">
              <a:buFont typeface="Arial" panose="020B0604020202020204" pitchFamily="34" charset="0"/>
              <a:buNone/>
            </a:pPr>
            <a:endParaRPr lang="en-US" sz="3200" dirty="0">
              <a:latin typeface="Times New Roman" panose="02020603050405020304" pitchFamily="18" charset="0"/>
              <a:cs typeface="Times New Roman" panose="02020603050405020304" pitchFamily="18" charset="0"/>
            </a:endParaRPr>
          </a:p>
        </p:txBody>
      </p:sp>
      <p:sp>
        <p:nvSpPr>
          <p:cNvPr id="6" name="Content Placeholder 2">
            <a:extLst>
              <a:ext uri="{FF2B5EF4-FFF2-40B4-BE49-F238E27FC236}">
                <a16:creationId xmlns:a16="http://schemas.microsoft.com/office/drawing/2014/main" id="{77144E45-4C5C-B4B2-BB13-E80D39B21E37}"/>
              </a:ext>
            </a:extLst>
          </p:cNvPr>
          <p:cNvSpPr txBox="1">
            <a:spLocks/>
          </p:cNvSpPr>
          <p:nvPr/>
        </p:nvSpPr>
        <p:spPr>
          <a:xfrm>
            <a:off x="4470943" y="2093901"/>
            <a:ext cx="3065475" cy="4035966"/>
          </a:xfrm>
          <a:prstGeom prst="rect">
            <a:avLst/>
          </a:prstGeom>
        </p:spPr>
        <p:txBody>
          <a:bodyPr vert="horz" lIns="91440" tIns="45720" rIns="91440" bIns="45720" rtlCol="0">
            <a:noAutofit/>
          </a:bodyPr>
          <a:lstStyle>
            <a:lvl1pPr marL="210312" indent="-210312" algn="l" defTabSz="914400" rtl="0" eaLnBrk="1" latinLnBrk="0" hangingPunct="1">
              <a:lnSpc>
                <a:spcPct val="90000"/>
              </a:lnSpc>
              <a:spcBef>
                <a:spcPts val="1100"/>
              </a:spcBef>
              <a:buFont typeface="Arial" panose="020B0604020202020204" pitchFamily="34" charset="0"/>
              <a:buChar char="•"/>
              <a:defRPr sz="2200" kern="1200">
                <a:solidFill>
                  <a:schemeClr val="tx1"/>
                </a:solidFill>
                <a:latin typeface="+mn-lt"/>
                <a:ea typeface="+mn-ea"/>
                <a:cs typeface="+mn-cs"/>
              </a:defRPr>
            </a:lvl1pPr>
            <a:lvl2pPr marL="438912" indent="-155448" algn="l" defTabSz="914400" rtl="0" eaLnBrk="1" latinLnBrk="0" hangingPunct="1">
              <a:lnSpc>
                <a:spcPct val="90000"/>
              </a:lnSpc>
              <a:spcBef>
                <a:spcPts val="400"/>
              </a:spcBef>
              <a:buFont typeface="Arial" panose="020B0604020202020204" pitchFamily="34" charset="0"/>
              <a:buChar char="•"/>
              <a:defRPr sz="1800" kern="1200">
                <a:solidFill>
                  <a:schemeClr val="tx1"/>
                </a:solidFill>
                <a:latin typeface="+mn-lt"/>
                <a:ea typeface="+mn-ea"/>
                <a:cs typeface="+mn-cs"/>
              </a:defRPr>
            </a:lvl2pPr>
            <a:lvl3pPr marL="676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3pPr>
            <a:lvl4pPr marL="905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4pPr>
            <a:lvl5pPr marL="11338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5pPr>
            <a:lvl6pPr marL="13624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6pPr>
            <a:lvl7pPr marL="15910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7pPr>
            <a:lvl8pPr marL="18196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8pPr>
            <a:lvl9pPr marL="2048256" indent="-155448" algn="l" defTabSz="914400" rtl="0" eaLnBrk="1" latinLnBrk="0" hangingPunct="1">
              <a:lnSpc>
                <a:spcPct val="90000"/>
              </a:lnSpc>
              <a:spcBef>
                <a:spcPts val="400"/>
              </a:spcBef>
              <a:buFont typeface="Arial" panose="020B0604020202020204" pitchFamily="34" charset="0"/>
              <a:buChar char="•"/>
              <a:defRPr sz="1600" kern="1200">
                <a:solidFill>
                  <a:schemeClr val="tx1"/>
                </a:solidFill>
                <a:latin typeface="+mn-lt"/>
                <a:ea typeface="+mn-ea"/>
                <a:cs typeface="+mn-cs"/>
              </a:defRPr>
            </a:lvl9pPr>
          </a:lstStyle>
          <a:p>
            <a:pPr marL="0" indent="0">
              <a:buNone/>
            </a:pPr>
            <a:r>
              <a:rPr lang="en-US" sz="3200" dirty="0">
                <a:latin typeface="Times New Roman" panose="02020603050405020304" pitchFamily="18" charset="0"/>
                <a:cs typeface="Times New Roman" panose="02020603050405020304" pitchFamily="18" charset="0"/>
              </a:rPr>
              <a:t>AND / OR</a:t>
            </a:r>
          </a:p>
          <a:p>
            <a:pPr marL="0" indent="0">
              <a:buFont typeface="Arial" panose="020B0604020202020204" pitchFamily="34" charset="0"/>
              <a:buNone/>
            </a:pPr>
            <a:endParaRPr lang="en-US" sz="3200" dirty="0">
              <a:latin typeface="Times New Roman" panose="02020603050405020304" pitchFamily="18" charset="0"/>
              <a:cs typeface="Times New Roman" panose="02020603050405020304" pitchFamily="18" charset="0"/>
            </a:endParaRPr>
          </a:p>
          <a:p>
            <a:pPr marL="0" indent="0">
              <a:buFont typeface="Arial" panose="020B0604020202020204" pitchFamily="34" charset="0"/>
              <a:buNone/>
            </a:pPr>
            <a:endParaRPr lang="en-US"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2488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1" end="1"/>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5407F3-A483-E0B5-F4F3-B10CB974903C}"/>
              </a:ext>
            </a:extLst>
          </p:cNvPr>
          <p:cNvSpPr>
            <a:spLocks noGrp="1"/>
          </p:cNvSpPr>
          <p:nvPr>
            <p:ph type="title"/>
          </p:nvPr>
        </p:nvSpPr>
        <p:spPr>
          <a:xfrm>
            <a:off x="410402" y="0"/>
            <a:ext cx="9371949" cy="1183566"/>
          </a:xfrm>
        </p:spPr>
        <p:txBody>
          <a:bodyPr>
            <a:normAutofit/>
          </a:bodyPr>
          <a:lstStyle/>
          <a:p>
            <a:r>
              <a:rPr lang="en-US" sz="4000" b="1" dirty="0">
                <a:latin typeface="Times New Roman" panose="02020603050405020304" pitchFamily="18" charset="0"/>
                <a:cs typeface="Times New Roman" panose="02020603050405020304" pitchFamily="18" charset="0"/>
              </a:rPr>
              <a:t>Where Did Dating Come From?</a:t>
            </a:r>
          </a:p>
        </p:txBody>
      </p:sp>
      <p:sp>
        <p:nvSpPr>
          <p:cNvPr id="3" name="Content Placeholder 2">
            <a:extLst>
              <a:ext uri="{FF2B5EF4-FFF2-40B4-BE49-F238E27FC236}">
                <a16:creationId xmlns:a16="http://schemas.microsoft.com/office/drawing/2014/main" id="{CE8B1F54-06B0-EA29-AFEC-2FB5DA70C1BF}"/>
              </a:ext>
            </a:extLst>
          </p:cNvPr>
          <p:cNvSpPr>
            <a:spLocks noGrp="1"/>
          </p:cNvSpPr>
          <p:nvPr>
            <p:ph idx="1"/>
          </p:nvPr>
        </p:nvSpPr>
        <p:spPr>
          <a:xfrm>
            <a:off x="635109" y="1364522"/>
            <a:ext cx="11298585" cy="5264877"/>
          </a:xfrm>
        </p:spPr>
        <p:txBody>
          <a:bodyPr>
            <a:noAutofit/>
          </a:bodyPr>
          <a:lstStyle/>
          <a:p>
            <a:r>
              <a:rPr lang="en-US" sz="2800" dirty="0">
                <a:latin typeface="Times New Roman" panose="02020603050405020304" pitchFamily="18" charset="0"/>
                <a:cs typeface="Times New Roman" panose="02020603050405020304" pitchFamily="18" charset="0"/>
              </a:rPr>
              <a:t>1896 introduced in English vernacular – pseudonym for “prostitution” </a:t>
            </a:r>
          </a:p>
          <a:p>
            <a:r>
              <a:rPr lang="en-US" sz="2800" dirty="0">
                <a:latin typeface="Times New Roman" panose="02020603050405020304" pitchFamily="18" charset="0"/>
                <a:cs typeface="Times New Roman" panose="02020603050405020304" pitchFamily="18" charset="0"/>
              </a:rPr>
              <a:t>“Dress like this” “Buy these products” – encourages godlessness and sin</a:t>
            </a:r>
          </a:p>
          <a:p>
            <a:r>
              <a:rPr lang="en-US" sz="2800" dirty="0">
                <a:latin typeface="Times New Roman" panose="02020603050405020304" pitchFamily="18" charset="0"/>
                <a:cs typeface="Times New Roman" panose="02020603050405020304" pitchFamily="18" charset="0"/>
              </a:rPr>
              <a:t>1920s – restaurants, movie theaters, dance halls </a:t>
            </a:r>
          </a:p>
          <a:p>
            <a:r>
              <a:rPr lang="en-US" sz="2800" dirty="0">
                <a:latin typeface="Times New Roman" panose="02020603050405020304" pitchFamily="18" charset="0"/>
                <a:cs typeface="Times New Roman" panose="02020603050405020304" pitchFamily="18" charset="0"/>
              </a:rPr>
              <a:t>1930s – automobile, parties</a:t>
            </a:r>
          </a:p>
          <a:p>
            <a:r>
              <a:rPr lang="en-US" sz="2800" dirty="0">
                <a:latin typeface="Times New Roman" panose="02020603050405020304" pitchFamily="18" charset="0"/>
                <a:cs typeface="Times New Roman" panose="02020603050405020304" pitchFamily="18" charset="0"/>
              </a:rPr>
              <a:t>1960s – Playboy </a:t>
            </a:r>
          </a:p>
          <a:p>
            <a:r>
              <a:rPr lang="en-US" sz="2800" dirty="0">
                <a:latin typeface="Times New Roman" panose="02020603050405020304" pitchFamily="18" charset="0"/>
                <a:cs typeface="Times New Roman" panose="02020603050405020304" pitchFamily="18" charset="0"/>
              </a:rPr>
              <a:t>1970s – birth control pill, legalization of murdering babies, no fault divorce </a:t>
            </a:r>
          </a:p>
          <a:p>
            <a:endParaRPr lang="en-US" sz="2800" dirty="0">
              <a:latin typeface="Times New Roman" panose="02020603050405020304" pitchFamily="18" charset="0"/>
              <a:cs typeface="Times New Roman" panose="02020603050405020304" pitchFamily="18" charset="0"/>
            </a:endParaRPr>
          </a:p>
          <a:p>
            <a:r>
              <a:rPr lang="en-US" sz="2800" dirty="0">
                <a:latin typeface="Times New Roman" panose="02020603050405020304" pitchFamily="18" charset="0"/>
                <a:cs typeface="Times New Roman" panose="02020603050405020304" pitchFamily="18" charset="0"/>
              </a:rPr>
              <a:t>Extended “adolescence” with “no” consequences to sex </a:t>
            </a:r>
          </a:p>
          <a:p>
            <a:r>
              <a:rPr lang="en-US" sz="2800" dirty="0">
                <a:latin typeface="Times New Roman" panose="02020603050405020304" pitchFamily="18" charset="0"/>
                <a:cs typeface="Times New Roman" panose="02020603050405020304" pitchFamily="18" charset="0"/>
              </a:rPr>
              <a:t>Families break apart – courtship dwindles </a:t>
            </a:r>
          </a:p>
        </p:txBody>
      </p:sp>
      <p:sp>
        <p:nvSpPr>
          <p:cNvPr id="4" name="Slide Number Placeholder 3">
            <a:extLst>
              <a:ext uri="{FF2B5EF4-FFF2-40B4-BE49-F238E27FC236}">
                <a16:creationId xmlns:a16="http://schemas.microsoft.com/office/drawing/2014/main" id="{9625FA8D-2443-2B35-6171-EDAF7D583A41}"/>
              </a:ext>
            </a:extLst>
          </p:cNvPr>
          <p:cNvSpPr>
            <a:spLocks noGrp="1"/>
          </p:cNvSpPr>
          <p:nvPr>
            <p:ph type="sldNum" sz="quarter" idx="12"/>
          </p:nvPr>
        </p:nvSpPr>
        <p:spPr/>
        <p:txBody>
          <a:bodyPr/>
          <a:lstStyle/>
          <a:p>
            <a:fld id="{9CD8D479-8942-46E8-A226-A4E01F7A105C}" type="slidenum">
              <a:rPr lang="en-US" smtClean="0"/>
              <a:t>9</a:t>
            </a:fld>
            <a:endParaRPr lang="en-US"/>
          </a:p>
        </p:txBody>
      </p:sp>
    </p:spTree>
    <p:extLst>
      <p:ext uri="{BB962C8B-B14F-4D97-AF65-F5344CB8AC3E}">
        <p14:creationId xmlns:p14="http://schemas.microsoft.com/office/powerpoint/2010/main" val="40913551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Ecology 16x9">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ature ecology education photo presentation.potx" id="{C2041BFC-79DD-469A-9C9C-CE3A45FF64F3}" vid="{F6D325B2-35D9-40C5-B4CD-C0A8483D5659}"/>
    </a:ext>
  </a:extLst>
</a:theme>
</file>

<file path=ppt/theme/theme2.xml><?xml version="1.0" encoding="utf-8"?>
<a:theme xmlns:a="http://schemas.openxmlformats.org/drawingml/2006/main" name="Office Theme">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Ecology">
      <a:dk1>
        <a:srgbClr val="4D3E2F"/>
      </a:dk1>
      <a:lt1>
        <a:sysClr val="window" lastClr="FFFFFF"/>
      </a:lt1>
      <a:dk2>
        <a:srgbClr val="000000"/>
      </a:dk2>
      <a:lt2>
        <a:srgbClr val="DDDDDD"/>
      </a:lt2>
      <a:accent1>
        <a:srgbClr val="8BAA00"/>
      </a:accent1>
      <a:accent2>
        <a:srgbClr val="2A6CB2"/>
      </a:accent2>
      <a:accent3>
        <a:srgbClr val="795837"/>
      </a:accent3>
      <a:accent4>
        <a:srgbClr val="D18316"/>
      </a:accent4>
      <a:accent5>
        <a:srgbClr val="79B4F0"/>
      </a:accent5>
      <a:accent6>
        <a:srgbClr val="CDC80F"/>
      </a:accent6>
      <a:hlink>
        <a:srgbClr val="2A6CB2"/>
      </a:hlink>
      <a:folHlink>
        <a:srgbClr val="808080"/>
      </a:folHlink>
    </a:clrScheme>
    <a:fontScheme name="Corbel">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1bd84cd2-a803-4625-aaf7-424aaac7782e}" enabled="1" method="Standard" siteId="{8331b18d-2d87-48ef-a35f-ac8818ebf9b4}" removed="0"/>
</clbl:labelList>
</file>

<file path=docProps/app.xml><?xml version="1.0" encoding="utf-8"?>
<Properties xmlns="http://schemas.openxmlformats.org/officeDocument/2006/extended-properties" xmlns:vt="http://schemas.openxmlformats.org/officeDocument/2006/docPropsVTypes">
  <Template>{54BDC33D-2B91-4C6F-BFE1-2FFE5F951998}tf03098889_win32</Template>
  <TotalTime>23415</TotalTime>
  <Words>719</Words>
  <Application>Microsoft Office PowerPoint</Application>
  <PresentationFormat>Widescreen</PresentationFormat>
  <Paragraphs>140</Paragraphs>
  <Slides>17</Slides>
  <Notes>17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17</vt:i4>
      </vt:variant>
    </vt:vector>
  </HeadingPairs>
  <TitlesOfParts>
    <vt:vector size="21" baseType="lpstr">
      <vt:lpstr>Arial</vt:lpstr>
      <vt:lpstr>Corbel</vt:lpstr>
      <vt:lpstr>Times New Roman</vt:lpstr>
      <vt:lpstr>Ecology 16x9</vt:lpstr>
      <vt:lpstr>Relationships: Following Culture or Christ?  John 13:31-35</vt:lpstr>
      <vt:lpstr>Big Things We Always Work on</vt:lpstr>
      <vt:lpstr>Repentance</vt:lpstr>
      <vt:lpstr>Forgiveness </vt:lpstr>
      <vt:lpstr>PowerPoint Presentation</vt:lpstr>
      <vt:lpstr>PowerPoint Presentation</vt:lpstr>
      <vt:lpstr>PowerPoint Presentation</vt:lpstr>
      <vt:lpstr>Why?</vt:lpstr>
      <vt:lpstr>Where Did Dating Come From?</vt:lpstr>
      <vt:lpstr>“Christian” Dating</vt:lpstr>
      <vt:lpstr>WARNING!</vt:lpstr>
      <vt:lpstr>The Dating Cycle</vt:lpstr>
      <vt:lpstr>Matthew 7:12-14 – Golden Command</vt:lpstr>
      <vt:lpstr>Called To Treat Others Like…</vt:lpstr>
      <vt:lpstr>Walk in His Ways</vt:lpstr>
      <vt:lpstr>Culture or Christ? </vt:lpstr>
      <vt:lpstr>Reasons To Believe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Deleting Dating By: Charles Prichard</dc:title>
  <dc:creator>PRICHARD, CHARLES J CTR USAF AFMC HQ AFMC/Det 2-AQIC</dc:creator>
  <cp:lastModifiedBy>PRICHARD, CHARLES J CTR USAF AFMC HQ AFMC/Det 2-AQIC</cp:lastModifiedBy>
  <cp:revision>28</cp:revision>
  <dcterms:created xsi:type="dcterms:W3CDTF">2023-09-20T18:01:13Z</dcterms:created>
  <dcterms:modified xsi:type="dcterms:W3CDTF">2026-04-14T18:29:19Z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ies>
</file>