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FC8EA3-7BE2-41CA-8A99-67493297B3D6}" v="15" dt="2023-11-28T20:16:17.0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 Miller" userId="b590fb1f-889a-4e07-814a-1078984038bb" providerId="ADAL" clId="{93FC8EA3-7BE2-41CA-8A99-67493297B3D6}"/>
    <pc:docChg chg="undo custSel addSld modSld">
      <pc:chgData name="Carol Miller" userId="b590fb1f-889a-4e07-814a-1078984038bb" providerId="ADAL" clId="{93FC8EA3-7BE2-41CA-8A99-67493297B3D6}" dt="2023-12-01T14:51:45.065" v="281" actId="1076"/>
      <pc:docMkLst>
        <pc:docMk/>
      </pc:docMkLst>
      <pc:sldChg chg="addSp delSp modSp mod setBg addAnim delAnim delDesignElem">
        <pc:chgData name="Carol Miller" userId="b590fb1f-889a-4e07-814a-1078984038bb" providerId="ADAL" clId="{93FC8EA3-7BE2-41CA-8A99-67493297B3D6}" dt="2023-12-01T14:51:45.065" v="281" actId="1076"/>
        <pc:sldMkLst>
          <pc:docMk/>
          <pc:sldMk cId="699317552" sldId="256"/>
        </pc:sldMkLst>
        <pc:spChg chg="mod">
          <ac:chgData name="Carol Miller" userId="b590fb1f-889a-4e07-814a-1078984038bb" providerId="ADAL" clId="{93FC8EA3-7BE2-41CA-8A99-67493297B3D6}" dt="2023-11-28T20:16:17.215" v="227" actId="27636"/>
          <ac:spMkLst>
            <pc:docMk/>
            <pc:sldMk cId="699317552" sldId="256"/>
            <ac:spMk id="2" creationId="{93536DBC-48F4-2CC2-2139-44787EDA8E30}"/>
          </ac:spMkLst>
        </pc:spChg>
        <pc:spChg chg="add mod">
          <ac:chgData name="Carol Miller" userId="b590fb1f-889a-4e07-814a-1078984038bb" providerId="ADAL" clId="{93FC8EA3-7BE2-41CA-8A99-67493297B3D6}" dt="2023-12-01T14:51:45.065" v="281" actId="1076"/>
          <ac:spMkLst>
            <pc:docMk/>
            <pc:sldMk cId="699317552" sldId="256"/>
            <ac:spMk id="6" creationId="{2518951E-487C-2FD5-8516-105D911D4BA8}"/>
          </ac:spMkLst>
        </pc:spChg>
        <pc:spChg chg="add del">
          <ac:chgData name="Carol Miller" userId="b590fb1f-889a-4e07-814a-1078984038bb" providerId="ADAL" clId="{93FC8EA3-7BE2-41CA-8A99-67493297B3D6}" dt="2023-11-28T20:14:29.475" v="217" actId="26606"/>
          <ac:spMkLst>
            <pc:docMk/>
            <pc:sldMk cId="699317552" sldId="256"/>
            <ac:spMk id="9" creationId="{8C37C960-91F5-4F61-B2CD-8A037920720B}"/>
          </ac:spMkLst>
        </pc:spChg>
        <pc:spChg chg="add del">
          <ac:chgData name="Carol Miller" userId="b590fb1f-889a-4e07-814a-1078984038bb" providerId="ADAL" clId="{93FC8EA3-7BE2-41CA-8A99-67493297B3D6}" dt="2023-11-28T20:16:17.059" v="226"/>
          <ac:spMkLst>
            <pc:docMk/>
            <pc:sldMk cId="699317552" sldId="256"/>
            <ac:spMk id="11" creationId="{FA2016CF-2F24-4AE4-8A87-D9B6A3DE31E2}"/>
          </ac:spMkLst>
        </pc:spChg>
        <pc:spChg chg="add del">
          <ac:chgData name="Carol Miller" userId="b590fb1f-889a-4e07-814a-1078984038bb" providerId="ADAL" clId="{93FC8EA3-7BE2-41CA-8A99-67493297B3D6}" dt="2023-11-28T20:16:17.059" v="226"/>
          <ac:spMkLst>
            <pc:docMk/>
            <pc:sldMk cId="699317552" sldId="256"/>
            <ac:spMk id="12" creationId="{C3E06833-B59C-442F-9A6A-F8F55936D530}"/>
          </ac:spMkLst>
        </pc:spChg>
        <pc:picChg chg="add mod">
          <ac:chgData name="Carol Miller" userId="b590fb1f-889a-4e07-814a-1078984038bb" providerId="ADAL" clId="{93FC8EA3-7BE2-41CA-8A99-67493297B3D6}" dt="2023-11-28T20:26:37.913" v="275" actId="14100"/>
          <ac:picMkLst>
            <pc:docMk/>
            <pc:sldMk cId="699317552" sldId="256"/>
            <ac:picMk id="4" creationId="{DDE0D813-EF92-87B4-3035-D07F754010DC}"/>
          </ac:picMkLst>
        </pc:picChg>
      </pc:sldChg>
      <pc:sldChg chg="addSp delSp modSp new mod setBg delDesignElem">
        <pc:chgData name="Carol Miller" userId="b590fb1f-889a-4e07-814a-1078984038bb" providerId="ADAL" clId="{93FC8EA3-7BE2-41CA-8A99-67493297B3D6}" dt="2023-11-28T20:24:43.534" v="265" actId="14100"/>
        <pc:sldMkLst>
          <pc:docMk/>
          <pc:sldMk cId="3832966328" sldId="257"/>
        </pc:sldMkLst>
        <pc:spChg chg="del mod">
          <ac:chgData name="Carol Miller" userId="b590fb1f-889a-4e07-814a-1078984038bb" providerId="ADAL" clId="{93FC8EA3-7BE2-41CA-8A99-67493297B3D6}" dt="2023-11-28T19:55:58.560" v="28" actId="478"/>
          <ac:spMkLst>
            <pc:docMk/>
            <pc:sldMk cId="3832966328" sldId="257"/>
            <ac:spMk id="2" creationId="{FC4571D1-41C6-8F6A-FDE6-708271D0697B}"/>
          </ac:spMkLst>
        </pc:spChg>
        <pc:spChg chg="del mod">
          <ac:chgData name="Carol Miller" userId="b590fb1f-889a-4e07-814a-1078984038bb" providerId="ADAL" clId="{93FC8EA3-7BE2-41CA-8A99-67493297B3D6}" dt="2023-11-28T20:14:51.360" v="219" actId="931"/>
          <ac:spMkLst>
            <pc:docMk/>
            <pc:sldMk cId="3832966328" sldId="257"/>
            <ac:spMk id="3" creationId="{85486A39-DF00-663C-3E3B-989549881673}"/>
          </ac:spMkLst>
        </pc:spChg>
        <pc:spChg chg="add mod">
          <ac:chgData name="Carol Miller" userId="b590fb1f-889a-4e07-814a-1078984038bb" providerId="ADAL" clId="{93FC8EA3-7BE2-41CA-8A99-67493297B3D6}" dt="2023-11-28T20:21:40.342" v="256" actId="6549"/>
          <ac:spMkLst>
            <pc:docMk/>
            <pc:sldMk cId="3832966328" sldId="257"/>
            <ac:spMk id="7" creationId="{C9778D0B-D15E-DA18-63F1-D4FA5377C30B}"/>
          </ac:spMkLst>
        </pc:spChg>
        <pc:spChg chg="add del">
          <ac:chgData name="Carol Miller" userId="b590fb1f-889a-4e07-814a-1078984038bb" providerId="ADAL" clId="{93FC8EA3-7BE2-41CA-8A99-67493297B3D6}" dt="2023-11-28T20:16:17.059" v="226"/>
          <ac:spMkLst>
            <pc:docMk/>
            <pc:sldMk cId="3832966328" sldId="257"/>
            <ac:spMk id="10" creationId="{DD7EAFE6-2BB9-41FB-9CF4-588CFC708774}"/>
          </ac:spMkLst>
        </pc:spChg>
        <pc:spChg chg="add del">
          <ac:chgData name="Carol Miller" userId="b590fb1f-889a-4e07-814a-1078984038bb" providerId="ADAL" clId="{93FC8EA3-7BE2-41CA-8A99-67493297B3D6}" dt="2023-11-28T20:16:17.059" v="226"/>
          <ac:spMkLst>
            <pc:docMk/>
            <pc:sldMk cId="3832966328" sldId="257"/>
            <ac:spMk id="12" creationId="{C3E06833-B59C-442F-9A6A-F8F55936D530}"/>
          </ac:spMkLst>
        </pc:spChg>
        <pc:spChg chg="add del">
          <ac:chgData name="Carol Miller" userId="b590fb1f-889a-4e07-814a-1078984038bb" providerId="ADAL" clId="{93FC8EA3-7BE2-41CA-8A99-67493297B3D6}" dt="2023-11-28T20:16:17.059" v="226"/>
          <ac:spMkLst>
            <pc:docMk/>
            <pc:sldMk cId="3832966328" sldId="257"/>
            <ac:spMk id="14" creationId="{FA2016CF-2F24-4AE4-8A87-D9B6A3DE31E2}"/>
          </ac:spMkLst>
        </pc:spChg>
        <pc:picChg chg="add mod">
          <ac:chgData name="Carol Miller" userId="b590fb1f-889a-4e07-814a-1078984038bb" providerId="ADAL" clId="{93FC8EA3-7BE2-41CA-8A99-67493297B3D6}" dt="2023-11-28T20:24:43.534" v="265" actId="14100"/>
          <ac:picMkLst>
            <pc:docMk/>
            <pc:sldMk cId="3832966328" sldId="257"/>
            <ac:picMk id="5" creationId="{22BAA101-DFBD-41A3-3A1F-5F8A23FF0A6F}"/>
          </ac:picMkLst>
        </pc:picChg>
      </pc:sldChg>
      <pc:sldChg chg="addSp delSp modSp new mod setBg delDesignElem">
        <pc:chgData name="Carol Miller" userId="b590fb1f-889a-4e07-814a-1078984038bb" providerId="ADAL" clId="{93FC8EA3-7BE2-41CA-8A99-67493297B3D6}" dt="2023-11-28T20:43:02.581" v="280" actId="20577"/>
        <pc:sldMkLst>
          <pc:docMk/>
          <pc:sldMk cId="2090148541" sldId="258"/>
        </pc:sldMkLst>
        <pc:spChg chg="del mod">
          <ac:chgData name="Carol Miller" userId="b590fb1f-889a-4e07-814a-1078984038bb" providerId="ADAL" clId="{93FC8EA3-7BE2-41CA-8A99-67493297B3D6}" dt="2023-11-28T19:57:37.959" v="40" actId="478"/>
          <ac:spMkLst>
            <pc:docMk/>
            <pc:sldMk cId="2090148541" sldId="258"/>
            <ac:spMk id="2" creationId="{BCD81506-7B9A-BE91-EA4B-7D5D66367F51}"/>
          </ac:spMkLst>
        </pc:spChg>
        <pc:spChg chg="add del mod">
          <ac:chgData name="Carol Miller" userId="b590fb1f-889a-4e07-814a-1078984038bb" providerId="ADAL" clId="{93FC8EA3-7BE2-41CA-8A99-67493297B3D6}" dt="2023-11-28T20:12:35.485" v="152" actId="931"/>
          <ac:spMkLst>
            <pc:docMk/>
            <pc:sldMk cId="2090148541" sldId="258"/>
            <ac:spMk id="3" creationId="{281803AB-9861-0EC9-1446-5BF0B140AECD}"/>
          </ac:spMkLst>
        </pc:spChg>
        <pc:spChg chg="add mod">
          <ac:chgData name="Carol Miller" userId="b590fb1f-889a-4e07-814a-1078984038bb" providerId="ADAL" clId="{93FC8EA3-7BE2-41CA-8A99-67493297B3D6}" dt="2023-11-28T20:13:56.982" v="211" actId="6549"/>
          <ac:spMkLst>
            <pc:docMk/>
            <pc:sldMk cId="2090148541" sldId="258"/>
            <ac:spMk id="5" creationId="{0D6F47C3-1E3D-8662-297C-B0345E2840D2}"/>
          </ac:spMkLst>
        </pc:spChg>
        <pc:spChg chg="add mod">
          <ac:chgData name="Carol Miller" userId="b590fb1f-889a-4e07-814a-1078984038bb" providerId="ADAL" clId="{93FC8EA3-7BE2-41CA-8A99-67493297B3D6}" dt="2023-11-28T20:43:02.581" v="280" actId="20577"/>
          <ac:spMkLst>
            <pc:docMk/>
            <pc:sldMk cId="2090148541" sldId="258"/>
            <ac:spMk id="10" creationId="{8870330B-1ACD-EB54-59F6-8FAC6B58CFA8}"/>
          </ac:spMkLst>
        </pc:spChg>
        <pc:spChg chg="add del">
          <ac:chgData name="Carol Miller" userId="b590fb1f-889a-4e07-814a-1078984038bb" providerId="ADAL" clId="{93FC8EA3-7BE2-41CA-8A99-67493297B3D6}" dt="2023-11-28T20:16:17.059" v="226"/>
          <ac:spMkLst>
            <pc:docMk/>
            <pc:sldMk cId="2090148541" sldId="258"/>
            <ac:spMk id="13" creationId="{32768DCD-B824-413A-B330-8D57ADB3724C}"/>
          </ac:spMkLst>
        </pc:spChg>
        <pc:spChg chg="add del">
          <ac:chgData name="Carol Miller" userId="b590fb1f-889a-4e07-814a-1078984038bb" providerId="ADAL" clId="{93FC8EA3-7BE2-41CA-8A99-67493297B3D6}" dt="2023-11-28T20:16:17.059" v="226"/>
          <ac:spMkLst>
            <pc:docMk/>
            <pc:sldMk cId="2090148541" sldId="258"/>
            <ac:spMk id="15" creationId="{19F9CD66-32FC-448F-B4C5-67D17508A226}"/>
          </ac:spMkLst>
        </pc:spChg>
        <pc:graphicFrameChg chg="add del modGraphic">
          <ac:chgData name="Carol Miller" userId="b590fb1f-889a-4e07-814a-1078984038bb" providerId="ADAL" clId="{93FC8EA3-7BE2-41CA-8A99-67493297B3D6}" dt="2023-11-28T20:11:58.807" v="151" actId="1032"/>
          <ac:graphicFrameMkLst>
            <pc:docMk/>
            <pc:sldMk cId="2090148541" sldId="258"/>
            <ac:graphicFrameMk id="6" creationId="{2E33C480-B7AB-390F-C88D-BE5BA93C4C82}"/>
          </ac:graphicFrameMkLst>
        </pc:graphicFrameChg>
        <pc:picChg chg="add mod ord">
          <ac:chgData name="Carol Miller" userId="b590fb1f-889a-4e07-814a-1078984038bb" providerId="ADAL" clId="{93FC8EA3-7BE2-41CA-8A99-67493297B3D6}" dt="2023-11-28T20:24:22.226" v="264" actId="14100"/>
          <ac:picMkLst>
            <pc:docMk/>
            <pc:sldMk cId="2090148541" sldId="258"/>
            <ac:picMk id="8" creationId="{267AF5D0-F1FA-4085-7624-FBAAB661F18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75858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12/1/2023</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4253875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12/1/2023</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7644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12/1/2023</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1139316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12/1/2023</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7607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12/1/2023</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3236574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966948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151807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20696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198013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70F276-1833-4A75-9C1D-A56E2295A68D}"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67647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70F276-1833-4A75-9C1D-A56E2295A68D}" type="datetimeFigureOut">
              <a:rPr lang="en-US" smtClean="0"/>
              <a:t>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53367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70F276-1833-4A75-9C1D-A56E2295A68D}" type="datetimeFigureOut">
              <a:rPr lang="en-US" smtClean="0"/>
              <a:t>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367088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0F276-1833-4A75-9C1D-A56E2295A68D}" type="datetimeFigureOut">
              <a:rPr lang="en-US" smtClean="0"/>
              <a:t>12/1/2023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084065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70F276-1833-4A75-9C1D-A56E2295A68D}"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068231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70F276-1833-4A75-9C1D-A56E2295A68D}"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65832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A70F276-1833-4A75-9C1D-A56E2295A68D}" type="datetimeFigureOut">
              <a:rPr lang="en-US" smtClean="0"/>
              <a:pPr/>
              <a:t>12/1/2023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srgbClr val="FFFFFF"/>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8844951-7827-47D4-8276-7DDE1FA7D85A}" type="slidenum">
              <a:rPr lang="en-US" smtClean="0"/>
              <a:pPr/>
              <a:t>‹#›</a:t>
            </a:fld>
            <a:endParaRPr lang="en-US"/>
          </a:p>
        </p:txBody>
      </p:sp>
    </p:spTree>
    <p:extLst>
      <p:ext uri="{BB962C8B-B14F-4D97-AF65-F5344CB8AC3E}">
        <p14:creationId xmlns:p14="http://schemas.microsoft.com/office/powerpoint/2010/main" val="67382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36DBC-48F4-2CC2-2139-44787EDA8E30}"/>
              </a:ext>
            </a:extLst>
          </p:cNvPr>
          <p:cNvSpPr>
            <a:spLocks noGrp="1"/>
          </p:cNvSpPr>
          <p:nvPr>
            <p:ph type="ctrTitle"/>
          </p:nvPr>
        </p:nvSpPr>
        <p:spPr>
          <a:xfrm>
            <a:off x="838200" y="1122363"/>
            <a:ext cx="6452937" cy="2387600"/>
          </a:xfrm>
        </p:spPr>
        <p:txBody>
          <a:bodyPr>
            <a:normAutofit fontScale="90000"/>
          </a:bodyPr>
          <a:lstStyle/>
          <a:p>
            <a:pPr marL="0" marR="0" algn="l">
              <a:spcBef>
                <a:spcPts val="0"/>
              </a:spcBef>
              <a:spcAft>
                <a:spcPts val="0"/>
              </a:spcAft>
            </a:pPr>
            <a:br>
              <a:rPr lang="en-US" b="1" dirty="0">
                <a:gradFill flip="none" rotWithShape="1">
                  <a:gsLst>
                    <a:gs pos="0">
                      <a:schemeClr val="accent5">
                        <a:alpha val="70000"/>
                      </a:schemeClr>
                    </a:gs>
                    <a:gs pos="100000">
                      <a:schemeClr val="accent1">
                        <a:alpha val="70000"/>
                      </a:schemeClr>
                    </a:gs>
                  </a:gsLst>
                  <a:lin ang="0" scaled="1"/>
                  <a:tileRect/>
                </a:gradFill>
                <a:effectLst/>
                <a:latin typeface="Calibri" panose="020F0502020204030204" pitchFamily="34" charset="0"/>
                <a:ea typeface="Calibri" panose="020F0502020204030204" pitchFamily="34" charset="0"/>
              </a:rPr>
            </a:br>
            <a:r>
              <a:rPr lang="en-US" dirty="0">
                <a:gradFill flip="none" rotWithShape="1">
                  <a:gsLst>
                    <a:gs pos="0">
                      <a:schemeClr val="accent5">
                        <a:alpha val="70000"/>
                      </a:schemeClr>
                    </a:gs>
                    <a:gs pos="100000">
                      <a:schemeClr val="accent1">
                        <a:alpha val="70000"/>
                      </a:schemeClr>
                    </a:gs>
                  </a:gsLst>
                  <a:lin ang="0" scaled="1"/>
                  <a:tileRect/>
                </a:gradFill>
                <a:effectLst/>
                <a:latin typeface="Calibri" panose="020F0502020204030204" pitchFamily="34" charset="0"/>
                <a:ea typeface="Calibri" panose="020F0502020204030204" pitchFamily="34" charset="0"/>
              </a:rPr>
              <a:t>‌</a:t>
            </a:r>
            <a:br>
              <a:rPr lang="en-US" b="1" dirty="0">
                <a:gradFill flip="none" rotWithShape="1">
                  <a:gsLst>
                    <a:gs pos="0">
                      <a:schemeClr val="accent5">
                        <a:alpha val="70000"/>
                      </a:schemeClr>
                    </a:gs>
                    <a:gs pos="100000">
                      <a:schemeClr val="accent1">
                        <a:alpha val="70000"/>
                      </a:schemeClr>
                    </a:gs>
                  </a:gsLst>
                  <a:lin ang="0" scaled="1"/>
                  <a:tileRect/>
                </a:gradFill>
                <a:effectLst/>
                <a:latin typeface="Calibri" panose="020F0502020204030204" pitchFamily="34" charset="0"/>
                <a:ea typeface="Calibri" panose="020F0502020204030204" pitchFamily="34" charset="0"/>
              </a:rPr>
            </a:br>
            <a:endParaRPr lang="en-US" dirty="0">
              <a:gradFill flip="none" rotWithShape="1">
                <a:gsLst>
                  <a:gs pos="0">
                    <a:schemeClr val="accent5">
                      <a:alpha val="70000"/>
                    </a:schemeClr>
                  </a:gs>
                  <a:gs pos="100000">
                    <a:schemeClr val="accent1">
                      <a:alpha val="70000"/>
                    </a:schemeClr>
                  </a:gs>
                </a:gsLst>
                <a:lin ang="0" scaled="1"/>
                <a:tileRect/>
              </a:gradFill>
            </a:endParaRPr>
          </a:p>
        </p:txBody>
      </p:sp>
      <p:pic>
        <p:nvPicPr>
          <p:cNvPr id="4" name="Picture 3" descr="A red candle with a green leafy plant&#10;&#10;Description automatically generated">
            <a:extLst>
              <a:ext uri="{FF2B5EF4-FFF2-40B4-BE49-F238E27FC236}">
                <a16:creationId xmlns:a16="http://schemas.microsoft.com/office/drawing/2014/main" id="{DDE0D813-EF92-87B4-3035-D07F754010DC}"/>
              </a:ext>
            </a:extLst>
          </p:cNvPr>
          <p:cNvPicPr>
            <a:picLocks noChangeAspect="1"/>
          </p:cNvPicPr>
          <p:nvPr/>
        </p:nvPicPr>
        <p:blipFill>
          <a:blip r:embed="rId2">
            <a:alphaModFix amt="90000"/>
            <a:extLst>
              <a:ext uri="{28A0092B-C50C-407E-A947-70E740481C1C}">
                <a14:useLocalDpi xmlns:a14="http://schemas.microsoft.com/office/drawing/2010/main" val="0"/>
              </a:ext>
            </a:extLst>
          </a:blip>
          <a:stretch>
            <a:fillRect/>
          </a:stretch>
        </p:blipFill>
        <p:spPr>
          <a:xfrm>
            <a:off x="8653806" y="1042048"/>
            <a:ext cx="2699994" cy="4773904"/>
          </a:xfrm>
          <a:prstGeom prst="rect">
            <a:avLst/>
          </a:prstGeom>
        </p:spPr>
      </p:pic>
      <p:sp>
        <p:nvSpPr>
          <p:cNvPr id="6" name="TextBox 5">
            <a:extLst>
              <a:ext uri="{FF2B5EF4-FFF2-40B4-BE49-F238E27FC236}">
                <a16:creationId xmlns:a16="http://schemas.microsoft.com/office/drawing/2014/main" id="{2518951E-487C-2FD5-8516-105D911D4BA8}"/>
              </a:ext>
            </a:extLst>
          </p:cNvPr>
          <p:cNvSpPr txBox="1"/>
          <p:nvPr/>
        </p:nvSpPr>
        <p:spPr>
          <a:xfrm>
            <a:off x="1301589" y="87793"/>
            <a:ext cx="7570509" cy="6081345"/>
          </a:xfrm>
          <a:prstGeom prst="rect">
            <a:avLst/>
          </a:prstGeom>
          <a:noFill/>
        </p:spPr>
        <p:txBody>
          <a:bodyPr wrap="square">
            <a:spAutoFit/>
          </a:bodyPr>
          <a:lstStyle/>
          <a:p>
            <a:pPr marL="0" marR="0">
              <a:lnSpc>
                <a:spcPct val="150000"/>
              </a:lnSpc>
              <a:spcBef>
                <a:spcPts val="0"/>
              </a:spcBef>
              <a:spcAft>
                <a:spcPts val="0"/>
              </a:spcAft>
            </a:pPr>
            <a:r>
              <a:rPr lang="en-US" sz="4400" b="1" i="1" dirty="0">
                <a:solidFill>
                  <a:srgbClr val="000000"/>
                </a:solidFill>
                <a:effectLst/>
                <a:latin typeface="Calibri" panose="020F0502020204030204" pitchFamily="34" charset="0"/>
                <a:ea typeface="Calibri" panose="020F0502020204030204" pitchFamily="34" charset="0"/>
              </a:rPr>
              <a:t>For the Season of Advent we celebrate the arrival of our Savior, the Lord Jesus Christ, who, in His humility, came to redeem sinners, creating Beauty from Ashes. </a:t>
            </a:r>
            <a:endParaRPr lang="en-US" sz="4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99317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red candle with a green leafy plant&#10;&#10;Description automatically generated">
            <a:extLst>
              <a:ext uri="{FF2B5EF4-FFF2-40B4-BE49-F238E27FC236}">
                <a16:creationId xmlns:a16="http://schemas.microsoft.com/office/drawing/2014/main" id="{22BAA101-DFBD-41A3-3A1F-5F8A23FF0A6F}"/>
              </a:ext>
            </a:extLst>
          </p:cNvPr>
          <p:cNvPicPr>
            <a:picLocks noGrp="1" noChangeAspect="1"/>
          </p:cNvPicPr>
          <p:nvPr>
            <p:ph idx="1"/>
          </p:nvPr>
        </p:nvPicPr>
        <p:blipFill>
          <a:blip r:embed="rId2">
            <a:alphaModFix amt="90000"/>
            <a:extLst>
              <a:ext uri="{28A0092B-C50C-407E-A947-70E740481C1C}">
                <a14:useLocalDpi xmlns:a14="http://schemas.microsoft.com/office/drawing/2010/main" val="0"/>
              </a:ext>
            </a:extLst>
          </a:blip>
          <a:stretch>
            <a:fillRect/>
          </a:stretch>
        </p:blipFill>
        <p:spPr>
          <a:xfrm>
            <a:off x="8484124" y="1052534"/>
            <a:ext cx="2869676" cy="4773904"/>
          </a:xfrm>
          <a:prstGeom prst="rect">
            <a:avLst/>
          </a:prstGeom>
        </p:spPr>
      </p:pic>
      <p:sp>
        <p:nvSpPr>
          <p:cNvPr id="7" name="TextBox 6">
            <a:extLst>
              <a:ext uri="{FF2B5EF4-FFF2-40B4-BE49-F238E27FC236}">
                <a16:creationId xmlns:a16="http://schemas.microsoft.com/office/drawing/2014/main" id="{C9778D0B-D15E-DA18-63F1-D4FA5377C30B}"/>
              </a:ext>
            </a:extLst>
          </p:cNvPr>
          <p:cNvSpPr txBox="1"/>
          <p:nvPr/>
        </p:nvSpPr>
        <p:spPr>
          <a:xfrm>
            <a:off x="575035" y="821201"/>
            <a:ext cx="7665959" cy="5738622"/>
          </a:xfrm>
          <a:prstGeom prst="rect">
            <a:avLst/>
          </a:prstGeom>
          <a:noFill/>
        </p:spPr>
        <p:txBody>
          <a:bodyPr wrap="square">
            <a:spAutoFit/>
          </a:bodyPr>
          <a:lstStyle/>
          <a:p>
            <a:r>
              <a:rPr lang="en-US" sz="4400" b="1" i="1" dirty="0">
                <a:solidFill>
                  <a:srgbClr val="000000"/>
                </a:solidFill>
                <a:effectLst/>
                <a:latin typeface="Calibri" panose="020F0502020204030204" pitchFamily="34" charset="0"/>
                <a:ea typeface="Calibri" panose="020F0502020204030204" pitchFamily="34" charset="0"/>
              </a:rPr>
              <a:t>Though He was in the form of</a:t>
            </a:r>
            <a:endParaRPr lang="en-US" sz="4400" b="1" i="1" dirty="0">
              <a:solidFill>
                <a:srgbClr val="000000"/>
              </a:solidFill>
              <a:latin typeface="Calibri" panose="020F0502020204030204" pitchFamily="34" charset="0"/>
              <a:ea typeface="Calibri" panose="020F0502020204030204" pitchFamily="34" charset="0"/>
            </a:endParaRPr>
          </a:p>
          <a:p>
            <a:pPr>
              <a:lnSpc>
                <a:spcPct val="150000"/>
              </a:lnSpc>
            </a:pPr>
            <a:r>
              <a:rPr lang="en-US" sz="4400" b="1" i="1" dirty="0">
                <a:solidFill>
                  <a:srgbClr val="000000"/>
                </a:solidFill>
                <a:effectLst/>
                <a:latin typeface="Calibri" panose="020F0502020204030204" pitchFamily="34" charset="0"/>
                <a:ea typeface="Calibri" panose="020F0502020204030204" pitchFamily="34" charset="0"/>
              </a:rPr>
              <a:t> God, He did not count equality with God a thing to be grasped,</a:t>
            </a:r>
          </a:p>
          <a:p>
            <a:pPr>
              <a:lnSpc>
                <a:spcPct val="150000"/>
              </a:lnSpc>
            </a:pPr>
            <a:r>
              <a:rPr lang="en-US" sz="4400" b="1" i="1" dirty="0">
                <a:solidFill>
                  <a:srgbClr val="000000"/>
                </a:solidFill>
                <a:effectLst/>
                <a:latin typeface="Calibri" panose="020F0502020204030204" pitchFamily="34" charset="0"/>
                <a:ea typeface="Calibri" panose="020F0502020204030204" pitchFamily="34" charset="0"/>
              </a:rPr>
              <a:t>but emptied Himself by taking the form of a servant being born in the likeness of men. </a:t>
            </a:r>
            <a:endParaRPr lang="en-US" sz="4400" dirty="0"/>
          </a:p>
        </p:txBody>
      </p:sp>
    </p:spTree>
    <p:extLst>
      <p:ext uri="{BB962C8B-B14F-4D97-AF65-F5344CB8AC3E}">
        <p14:creationId xmlns:p14="http://schemas.microsoft.com/office/powerpoint/2010/main" val="3832966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D6F47C3-1E3D-8662-297C-B0345E2840D2}"/>
              </a:ext>
            </a:extLst>
          </p:cNvPr>
          <p:cNvSpPr txBox="1"/>
          <p:nvPr/>
        </p:nvSpPr>
        <p:spPr>
          <a:xfrm>
            <a:off x="1001828" y="3443493"/>
            <a:ext cx="5890591" cy="2986087"/>
          </a:xfrm>
          <a:prstGeom prst="rect">
            <a:avLst/>
          </a:prstGeom>
        </p:spPr>
        <p:txBody>
          <a:bodyPr vert="horz" lIns="91440" tIns="45720" rIns="91440" bIns="45720" rtlCol="0">
            <a:normAutofit/>
          </a:bodyPr>
          <a:lstStyle/>
          <a:p>
            <a:pPr indent="-228600">
              <a:lnSpc>
                <a:spcPct val="110000"/>
              </a:lnSpc>
              <a:spcAft>
                <a:spcPts val="600"/>
              </a:spcAft>
              <a:buClr>
                <a:schemeClr val="tx2">
                  <a:lumMod val="10000"/>
                  <a:lumOff val="90000"/>
                </a:schemeClr>
              </a:buClr>
              <a:buSzPct val="80000"/>
              <a:buFont typeface="Wingdings" panose="05000000000000000000" pitchFamily="2" charset="2"/>
              <a:buChar char="§"/>
            </a:pPr>
            <a:endParaRPr lang="en-US" dirty="0">
              <a:solidFill>
                <a:schemeClr val="tx2">
                  <a:alpha val="60000"/>
                </a:schemeClr>
              </a:solidFill>
            </a:endParaRPr>
          </a:p>
        </p:txBody>
      </p:sp>
      <p:pic>
        <p:nvPicPr>
          <p:cNvPr id="8" name="Content Placeholder 7" descr="A red candle with a green leafy plant&#10;&#10;Description automatically generated">
            <a:extLst>
              <a:ext uri="{FF2B5EF4-FFF2-40B4-BE49-F238E27FC236}">
                <a16:creationId xmlns:a16="http://schemas.microsoft.com/office/drawing/2014/main" id="{267AF5D0-F1FA-4085-7624-FBAAB661F18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695" r="-1" b="-1"/>
          <a:stretch/>
        </p:blipFill>
        <p:spPr>
          <a:xfrm>
            <a:off x="8408709" y="488577"/>
            <a:ext cx="3293716" cy="5880845"/>
          </a:xfrm>
          <a:prstGeom prst="rect">
            <a:avLst/>
          </a:prstGeom>
          <a:noFill/>
        </p:spPr>
      </p:pic>
      <p:sp>
        <p:nvSpPr>
          <p:cNvPr id="10" name="TextBox 9">
            <a:extLst>
              <a:ext uri="{FF2B5EF4-FFF2-40B4-BE49-F238E27FC236}">
                <a16:creationId xmlns:a16="http://schemas.microsoft.com/office/drawing/2014/main" id="{8870330B-1ACD-EB54-59F6-8FAC6B58CFA8}"/>
              </a:ext>
            </a:extLst>
          </p:cNvPr>
          <p:cNvSpPr txBox="1"/>
          <p:nvPr/>
        </p:nvSpPr>
        <p:spPr>
          <a:xfrm>
            <a:off x="622170" y="1049526"/>
            <a:ext cx="7645138" cy="4832092"/>
          </a:xfrm>
          <a:prstGeom prst="rect">
            <a:avLst/>
          </a:prstGeom>
          <a:noFill/>
        </p:spPr>
        <p:txBody>
          <a:bodyPr wrap="square">
            <a:spAutoFit/>
          </a:bodyPr>
          <a:lstStyle/>
          <a:p>
            <a:pPr marL="0" marR="0">
              <a:lnSpc>
                <a:spcPct val="150000"/>
              </a:lnSpc>
              <a:spcBef>
                <a:spcPts val="0"/>
              </a:spcBef>
              <a:spcAft>
                <a:spcPts val="0"/>
              </a:spcAft>
            </a:pPr>
            <a:r>
              <a:rPr lang="en-US" sz="4400" b="1" i="1" dirty="0">
                <a:solidFill>
                  <a:srgbClr val="000000"/>
                </a:solidFill>
                <a:effectLst/>
                <a:latin typeface="Calibri" panose="020F0502020204030204" pitchFamily="34" charset="0"/>
                <a:ea typeface="Calibri" panose="020F0502020204030204" pitchFamily="34" charset="0"/>
              </a:rPr>
              <a:t> And being found in human form, He humbled Himself by becoming obedient to the point of death, even death on a cross.</a:t>
            </a:r>
            <a:endParaRPr lang="en-US" sz="4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4400" dirty="0">
                <a:effectLst/>
                <a:latin typeface="Calibri" panose="020F0502020204030204" pitchFamily="34" charset="0"/>
                <a:ea typeface="Calibri" panose="020F0502020204030204" pitchFamily="34" charset="0"/>
              </a:rPr>
              <a:t>‌‌</a:t>
            </a:r>
          </a:p>
        </p:txBody>
      </p:sp>
    </p:spTree>
    <p:extLst>
      <p:ext uri="{BB962C8B-B14F-4D97-AF65-F5344CB8AC3E}">
        <p14:creationId xmlns:p14="http://schemas.microsoft.com/office/powerpoint/2010/main" val="209014854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53</TotalTime>
  <Words>105</Words>
  <Application>Microsoft Office PowerPoint</Application>
  <PresentationFormat>Widescreen</PresentationFormat>
  <Paragraphs>7</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Trebuchet MS</vt:lpstr>
      <vt:lpstr>Wingdings</vt:lpstr>
      <vt:lpstr>Wingdings 3</vt:lpstr>
      <vt:lpstr>Facet</vt:lpstr>
      <vt:lpstr> ‌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ADVENT READING: ‌ CONGREGATION: For the Season of Advent we celebrate the arrival of our Savior, the Lord Jesus Christ, who, in His humility, came to redeem sinners, creating Beauty from Ashes. Though He was in the form of God, He did not count equality with God a  thing to be grasped, but emptied Himself by taking the form of a servant, being born in the likeness of men. And being  found in human form, He humbled Himself by becoming obedient to the point of death, even death on a cross. </dc:title>
  <dc:creator>Carol Miller</dc:creator>
  <cp:lastModifiedBy>Carol Miller</cp:lastModifiedBy>
  <cp:revision>1</cp:revision>
  <dcterms:created xsi:type="dcterms:W3CDTF">2023-11-27T20:02:42Z</dcterms:created>
  <dcterms:modified xsi:type="dcterms:W3CDTF">2023-12-01T14:51:51Z</dcterms:modified>
</cp:coreProperties>
</file>