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53" r:id="rId2"/>
    <p:sldMasterId id="2147483761" r:id="rId3"/>
  </p:sldMasterIdLst>
  <p:notesMasterIdLst>
    <p:notesMasterId r:id="rId11"/>
  </p:notesMasterIdLst>
  <p:sldIdLst>
    <p:sldId id="375" r:id="rId4"/>
    <p:sldId id="387" r:id="rId5"/>
    <p:sldId id="373" r:id="rId6"/>
    <p:sldId id="256" r:id="rId7"/>
    <p:sldId id="383" r:id="rId8"/>
    <p:sldId id="288" r:id="rId9"/>
    <p:sldId id="257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lma Hughes" initials="TH" lastIdx="1" clrIdx="0">
    <p:extLst>
      <p:ext uri="{19B8F6BF-5375-455C-9EA6-DF929625EA0E}">
        <p15:presenceInfo xmlns:p15="http://schemas.microsoft.com/office/powerpoint/2012/main" userId="S-1-5-21-2627236587-209418309-3254979720-11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6666FF"/>
    <a:srgbClr val="FFFF99"/>
    <a:srgbClr val="FF9933"/>
    <a:srgbClr val="CC99FF"/>
    <a:srgbClr val="9966FF"/>
    <a:srgbClr val="FF99CC"/>
    <a:srgbClr val="FFCC66"/>
    <a:srgbClr val="66FF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0" autoAdjust="0"/>
    <p:restoredTop sz="75274" autoAdjust="0"/>
  </p:normalViewPr>
  <p:slideViewPr>
    <p:cSldViewPr snapToGrid="0" snapToObjects="1">
      <p:cViewPr varScale="1">
        <p:scale>
          <a:sx n="79" d="100"/>
          <a:sy n="79" d="100"/>
        </p:scale>
        <p:origin x="127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DEAD7BA-7591-ED40-B97C-FD566B451DCC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FF4359-EE54-B740-8F3F-BADDFD45F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0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4359-EE54-B740-8F3F-BADDFD45FA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09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FF4359-EE54-B740-8F3F-BADDFD45FA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051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4359-EE54-B740-8F3F-BADDFD45FA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6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4359-EE54-B740-8F3F-BADDFD45F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6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37989" y="3906313"/>
            <a:ext cx="6713963" cy="404177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37989" y="3906313"/>
            <a:ext cx="6713963" cy="404177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63409" y="2626029"/>
            <a:ext cx="8296344" cy="1145491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78918" y="1337753"/>
            <a:ext cx="11462287" cy="534113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78918" y="1337753"/>
            <a:ext cx="11462287" cy="534113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78918" y="1337753"/>
            <a:ext cx="11462287" cy="534113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78917" y="319735"/>
            <a:ext cx="4807531" cy="851775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7726" y="338667"/>
            <a:ext cx="10924988" cy="6028709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0507" y="2235577"/>
            <a:ext cx="4492557" cy="240422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16620" y="5173972"/>
            <a:ext cx="2925233" cy="295013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188889" y="329845"/>
            <a:ext cx="8729191" cy="6168076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88889" y="329845"/>
            <a:ext cx="8729191" cy="6168076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9797" y="4595878"/>
            <a:ext cx="2399207" cy="1352303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88889" y="329845"/>
            <a:ext cx="8729191" cy="6168076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40882" y="285864"/>
            <a:ext cx="10171455" cy="6357477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82134" y="2578948"/>
            <a:ext cx="10343277" cy="533288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01300" y="508000"/>
            <a:ext cx="11473011" cy="18786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82134" y="2578948"/>
            <a:ext cx="10343277" cy="533288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25386" y="1983380"/>
            <a:ext cx="11415057" cy="460933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25386" y="1983380"/>
            <a:ext cx="11415057" cy="460933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2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997140" y="180623"/>
            <a:ext cx="8174149" cy="1633567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25386" y="1983380"/>
            <a:ext cx="11415057" cy="460933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7726" y="338667"/>
            <a:ext cx="10924988" cy="6028709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4883" y="391181"/>
            <a:ext cx="7603012" cy="2876097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138489" y="6057577"/>
            <a:ext cx="8105235" cy="38421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289F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91408" y="4814856"/>
            <a:ext cx="4388947" cy="437712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91408" y="4814856"/>
            <a:ext cx="4388947" cy="437712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2100" y="2511097"/>
            <a:ext cx="6704376" cy="2215297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2302" y="271972"/>
            <a:ext cx="11171857" cy="4715664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2302" y="271972"/>
            <a:ext cx="11171857" cy="4715664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2302" y="271972"/>
            <a:ext cx="11171857" cy="4715664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72301" y="5060253"/>
            <a:ext cx="3582579" cy="1205969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7726" y="338667"/>
            <a:ext cx="10924988" cy="6028709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706AE-1EF0-4C2F-AC2C-023B05B63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AEDC1-954A-416A-836C-DE4B0F4E0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7C3AE-DB69-402D-BB0B-64860B68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192C-B4D0-4F07-8CD5-CE87713E2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5B289-6CA8-4A12-82CB-90AFDF63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8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A67BA-E0FD-49B2-BAEF-7E0E0FD1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B2DF6-5214-4B9A-BD16-521419FF2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E0374-FC7D-493A-AD33-72487EDC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E11E9-D86C-45AA-AD44-063B6EE7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01F51-C9EB-4458-925D-41E878244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32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4DE5-1C4B-4563-B78E-B4CA64BC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EAFD1-FB1D-4DC3-BFAA-BECC5AA1C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0D0B-2F8D-405E-A762-E9C62F1F3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403CB-1682-446D-9953-EE34B21A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11329-4655-445F-BEA0-69850E766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27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871FC-4180-4576-8E79-2B6C9F91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5F7B-1A17-44C9-8F5E-2F3544A77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6B9B1-10C0-45B4-955C-F3EF368BE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F3762-A034-4828-A382-145CDE78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49B50-F677-4A94-AED3-C8AEAD35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C9D60-06C6-42C8-9F98-E2425EC2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32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C37A2-31DF-48AA-9EF1-C2751E86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DF3B6-B5DA-4A48-B13C-4B9351AD4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CD7AC-3678-4BCC-902C-89C971EEC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A6EF67-1EA0-4818-967B-E8A3F08155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0321CC-A867-4791-A36F-850B1AD7F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71202-A7EB-4076-94DB-28415705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A72C8-8B08-4060-9805-157A9558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765FCD-B8FE-42BF-BA73-2FE88EE6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61B94-8DEB-4D6C-8B9B-DEEB1D932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63176-B0A6-4BEA-BD5E-CB8BF96E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10B20-4CDB-4424-BB63-4AAA05D8F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6C8BE7-66EC-4026-B6DD-D7CCC381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76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F798C-B92A-4D82-BB95-F82BE0BB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FB4133-F873-46EB-94E3-B49E9DD2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B0E3B-02B3-4630-9D0B-B255DA20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47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F592-12EC-4078-BAB5-34343741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7C53-0402-4081-9CDE-457B7F2A0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1F071-A1E7-4A1D-BD49-462459FF0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5D040-0EC8-4BD4-A8E7-BDF719C1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3FF7D-4B42-41FD-9679-0186D152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2C321-CBB9-4B08-A136-EE53C717B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684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77CA-F47E-40BD-A668-CFBC270E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F29A5E-6136-448A-B2B5-F0A5BDC7F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14EFC-E432-4F7C-93FC-CD4975D25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A77D0-D36C-4B82-9AC9-118E5EF2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A2E13-E9DE-4DBA-ADCC-2978E228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B50FB-9921-4002-BC22-56E4524A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29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EADF-90CA-4471-A8EC-08971C0D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9001B-8956-49C1-B5E2-257FFCEDA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C1C9D-F32C-455F-89D5-DB4D8809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1BF1F-8FB1-41CF-9EA8-D1952E971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4357-F399-4A7D-9C2C-DB1DD525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1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26D5E9-359F-4ADE-8426-4791C9B45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4F0F9-956D-4284-B18E-F38A7A850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D620-1EEC-4016-8878-02341550B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61C62-CC3B-40B7-8DF5-B84B48E5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67212-1DAA-442E-95D7-7D8BBDE6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7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5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9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2BDF5-CD96-2D49-9C72-3D9212C8491E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C0BF7-7E34-B642-9884-33DB5DC6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697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73" r:id="rId32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6/4/2021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04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FFFFF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627964-6981-4D15-927D-ED79D55FF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FF1FA-10B6-4416-A733-20723CF86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F080E-9ABB-41D6-929C-0B2ECF07D3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7461D-B032-4200-B4DB-3AD388A49F9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14473-1C97-4003-8C2E-4D5120EA3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FD25B-1720-4364-BCCD-AE7F62E61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0305E-31C1-4B37-8EDF-7843B815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1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abaprayers.blogspot.com/2009_01_01_archive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grass&#10;&#10;Description automatically generated">
            <a:extLst>
              <a:ext uri="{FF2B5EF4-FFF2-40B4-BE49-F238E27FC236}">
                <a16:creationId xmlns:a16="http://schemas.microsoft.com/office/drawing/2014/main" id="{16AED6D0-A62B-4407-830D-6C54EB9EF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8344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79">
        <p:fade/>
      </p:transition>
    </mc:Choice>
    <mc:Fallback xmlns="">
      <p:transition spd="med" advTm="287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DD7E68B-4BB9-4FE8-8971-8FE8683CC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4944" y="589076"/>
            <a:ext cx="5401056" cy="5679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08172-EEE1-4C42-9939-F254571D78AD}"/>
              </a:ext>
            </a:extLst>
          </p:cNvPr>
          <p:cNvSpPr txBox="1"/>
          <p:nvPr/>
        </p:nvSpPr>
        <p:spPr>
          <a:xfrm>
            <a:off x="694944" y="5931978"/>
            <a:ext cx="651052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8A4F96-FA7B-43C6-8F78-B607DCA4AA42}"/>
              </a:ext>
            </a:extLst>
          </p:cNvPr>
          <p:cNvSpPr txBox="1"/>
          <p:nvPr/>
        </p:nvSpPr>
        <p:spPr>
          <a:xfrm>
            <a:off x="6461760" y="723188"/>
            <a:ext cx="50231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PFP at Lunch</a:t>
            </a:r>
          </a:p>
          <a:p>
            <a:pPr algn="ctr"/>
            <a:r>
              <a:rPr lang="en-US" sz="3600" b="1" dirty="0"/>
              <a:t>Pray for a Pastor at Lunch</a:t>
            </a:r>
          </a:p>
          <a:p>
            <a:pPr algn="ctr"/>
            <a:endParaRPr lang="en-US" b="1" u="sng" dirty="0"/>
          </a:p>
          <a:p>
            <a:pPr algn="ctr"/>
            <a:endParaRPr lang="en-US" b="1" u="sng" dirty="0"/>
          </a:p>
          <a:p>
            <a:pPr algn="ctr"/>
            <a:endParaRPr lang="en-US" b="1" u="sng" dirty="0"/>
          </a:p>
          <a:p>
            <a:pPr algn="ctr"/>
            <a:r>
              <a:rPr lang="en-US" sz="3600" b="1" dirty="0"/>
              <a:t>Please pray each day at lunch for a new pastor and for wisdom for the Pulpit Committee as it conducts the search on behalf of the church.</a:t>
            </a:r>
          </a:p>
        </p:txBody>
      </p:sp>
    </p:spTree>
    <p:extLst>
      <p:ext uri="{BB962C8B-B14F-4D97-AF65-F5344CB8AC3E}">
        <p14:creationId xmlns:p14="http://schemas.microsoft.com/office/powerpoint/2010/main" val="224407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DA13C2-D07D-4231-815E-31F74E1BDB4C}"/>
              </a:ext>
            </a:extLst>
          </p:cNvPr>
          <p:cNvSpPr txBox="1"/>
          <p:nvPr/>
        </p:nvSpPr>
        <p:spPr>
          <a:xfrm>
            <a:off x="6285567" y="2097167"/>
            <a:ext cx="4882374" cy="5773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6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0946" y="292609"/>
            <a:ext cx="10563648" cy="1463040"/>
          </a:xfrm>
          <a:solidFill>
            <a:schemeClr val="accent2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MISSIONARIES FOR THE MONTH OF JUNE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Steve &amp; Becky Dye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943" y="2351314"/>
            <a:ext cx="5431971" cy="374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6942" y="2097166"/>
            <a:ext cx="11237105" cy="427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096848-7F6D-4413-BCD0-16D276C97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46" y="2097167"/>
            <a:ext cx="3934894" cy="4510896"/>
          </a:xfrm>
          <a:prstGeom prst="rect">
            <a:avLst/>
          </a:prstGeom>
        </p:spPr>
      </p:pic>
      <p:sp>
        <p:nvSpPr>
          <p:cNvPr id="11" name="Text Box 51">
            <a:extLst>
              <a:ext uri="{FF2B5EF4-FFF2-40B4-BE49-F238E27FC236}">
                <a16:creationId xmlns:a16="http://schemas.microsoft.com/office/drawing/2014/main" id="{16E1A4B7-E298-40A3-A447-F368A09C0D57}"/>
              </a:ext>
            </a:extLst>
          </p:cNvPr>
          <p:cNvSpPr txBox="1"/>
          <p:nvPr/>
        </p:nvSpPr>
        <p:spPr>
          <a:xfrm>
            <a:off x="5839968" y="1902728"/>
            <a:ext cx="5604626" cy="4705335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ysClr val="windowText" lastClr="00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/>
              <a:t>PRAISES FOR THE PAST MONTHS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b="1" dirty="0"/>
              <a:t>Good attendance, in person and online with a few visitors and new couples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b="1" dirty="0"/>
              <a:t>Steve was at Word of Life Bible Institute Germany, teaching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b="1" dirty="0"/>
              <a:t>The women’s Bible study was attended (over Zoom) by 15 women from 10 countries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b="1" dirty="0"/>
              <a:t>Meeting one on one with some members of their congregation.</a:t>
            </a:r>
            <a:endParaRPr lang="en-US" sz="2600" dirty="0"/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931E4-0125-4357-BCCB-AF1553E04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29" y="2111395"/>
            <a:ext cx="4453996" cy="44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8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425D-99BA-4D51-814B-6C4578E24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655" y="368807"/>
            <a:ext cx="9144000" cy="75802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 Rounded MT Bold" panose="020F0704030504030204" pitchFamily="34" charset="0"/>
              </a:rPr>
              <a:t>CALENDAR 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C8A77-8578-4D6F-9485-761091A8B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841" y="1447800"/>
            <a:ext cx="10872317" cy="5062727"/>
          </a:xfrm>
          <a:solidFill>
            <a:srgbClr val="663300"/>
          </a:solidFill>
          <a:ln w="57150"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marL="342900" indent="-3429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5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34290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Sunday – 9:15 a.m. Sunday School</a:t>
            </a:r>
          </a:p>
          <a:p>
            <a:pPr marL="34290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Sunday – 10:30 a.m. Sunday Morning Service Message</a:t>
            </a:r>
          </a:p>
          <a:p>
            <a:pPr marL="34290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Sunday – June 6 – Honoring 2021 Graduates </a:t>
            </a:r>
          </a:p>
          <a:p>
            <a:pPr marL="34290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Tuesday – 9:30 a.m. Ladies Weekly Prayer Meeting</a:t>
            </a:r>
          </a:p>
          <a:p>
            <a:pPr marL="34290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Wednesday – 7:00 p.m. Church Weekly Prayer Meeting</a:t>
            </a:r>
          </a:p>
          <a:p>
            <a:pPr marL="342900" lvl="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Thursday – June 10- Men’s Small Group Meeting @ 7:00 p.m. - See Allan </a:t>
            </a:r>
            <a:r>
              <a:rPr lang="en-US" sz="8000" b="1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Hartong</a:t>
            </a:r>
            <a:endParaRPr lang="en-US" sz="80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34290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Wednesday – June 16 – Board Meeting @ 7:30 p.m.</a:t>
            </a:r>
          </a:p>
          <a:p>
            <a:pPr marL="342900" lvl="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Sunday – June 27– Communion Sunday Morning Service @ 10:30 a.m.</a:t>
            </a:r>
          </a:p>
          <a:p>
            <a:pPr marL="342900" lvl="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Tuesday – July 6– Church Office Closed (Office closed in celebration of 4</a:t>
            </a:r>
            <a:r>
              <a:rPr lang="en-US" sz="8000" b="1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of July</a:t>
            </a:r>
          </a:p>
          <a:p>
            <a:pPr marL="342900" lvl="0" indent="-342900"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Sunday – July 4 – Holiday – No Evening Activities</a:t>
            </a:r>
            <a:endParaRPr lang="en-US" sz="7200" b="1" dirty="0">
              <a:latin typeface="Arial Rounded MT Bold" panose="020F0704030504030204" pitchFamily="34" charset="0"/>
            </a:endParaRPr>
          </a:p>
          <a:p>
            <a:pPr algn="l">
              <a:lnSpc>
                <a:spcPct val="170000"/>
              </a:lnSpc>
              <a:spcBef>
                <a:spcPts val="0"/>
              </a:spcBef>
            </a:pPr>
            <a:r>
              <a:rPr lang="en-US" sz="8000" b="1" dirty="0">
                <a:latin typeface="Arial Rounded MT Bold" panose="020F0704030504030204" pitchFamily="34" charset="0"/>
              </a:rPr>
              <a:t>	</a:t>
            </a:r>
            <a:r>
              <a:rPr lang="en-US" sz="6400" dirty="0">
                <a:latin typeface="Arial Rounded MT Bold" panose="020F0704030504030204" pitchFamily="34" charset="0"/>
              </a:rPr>
              <a:t> </a:t>
            </a:r>
            <a:r>
              <a:rPr lang="en-US" sz="8000" b="1" dirty="0">
                <a:latin typeface="Arial Rounded MT Bold" panose="020F0704030504030204" pitchFamily="34" charset="0"/>
              </a:rPr>
              <a:t>	  </a:t>
            </a:r>
          </a:p>
          <a:p>
            <a:pPr algn="l">
              <a:lnSpc>
                <a:spcPct val="170000"/>
              </a:lnSpc>
              <a:spcBef>
                <a:spcPts val="0"/>
              </a:spcBef>
            </a:pPr>
            <a:endParaRPr lang="en-US" sz="8000" b="1" dirty="0">
              <a:latin typeface="Arial Rounded MT Bold" panose="020F070403050403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en-US" sz="400" b="1" dirty="0">
              <a:solidFill>
                <a:srgbClr val="996600"/>
              </a:solidFill>
              <a:latin typeface="Arial Rounded MT Bold" panose="020F0704030504030204" pitchFamily="34" charset="0"/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0" b="1" dirty="0">
              <a:solidFill>
                <a:srgbClr val="996600"/>
              </a:solidFill>
              <a:latin typeface="Arial Rounded MT Bold" panose="020F0704030504030204" pitchFamily="34" charset="0"/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8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  <a:p>
            <a:pPr marL="914400" indent="-9144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	</a:t>
            </a:r>
            <a:endParaRPr lang="en-US" sz="31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1"/>
    </mc:Choice>
    <mc:Fallback xmlns="">
      <p:transition spd="slow" advTm="3539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8BA8A-304A-4E72-8D23-A9289F01A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7264"/>
            <a:ext cx="9144000" cy="6571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11504-6332-4A59-A566-27162CD3502E}"/>
              </a:ext>
            </a:extLst>
          </p:cNvPr>
          <p:cNvSpPr txBox="1"/>
          <p:nvPr/>
        </p:nvSpPr>
        <p:spPr>
          <a:xfrm>
            <a:off x="829056" y="4456176"/>
            <a:ext cx="10375392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3600" dirty="0"/>
              <a:t>THANK YOU FOR PARTICIPATING</a:t>
            </a:r>
          </a:p>
          <a:p>
            <a:pPr algn="ctr"/>
            <a:endParaRPr lang="en-US" sz="3200" dirty="0"/>
          </a:p>
          <a:p>
            <a:pPr algn="ctr"/>
            <a:r>
              <a:rPr lang="en-US" sz="3600" dirty="0"/>
              <a:t>YOUR DONATIONS HAVE HELPED MANY FAMILIES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46">
        <p:fade/>
      </p:transition>
    </mc:Choice>
    <mc:Fallback xmlns="">
      <p:transition spd="med" advTm="1124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6651"/>
            <a:ext cx="9144000" cy="56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782">
        <p:fade/>
      </p:transition>
    </mc:Choice>
    <mc:Fallback xmlns="">
      <p:transition spd="med" advTm="15782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254</Words>
  <Application>Microsoft Office PowerPoint</Application>
  <PresentationFormat>Widescreen</PresentationFormat>
  <Paragraphs>44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Georgia</vt:lpstr>
      <vt:lpstr>Times New Roman</vt:lpstr>
      <vt:lpstr>Office Theme</vt:lpstr>
      <vt:lpstr>5_Default</vt:lpstr>
      <vt:lpstr>1_Office Theme</vt:lpstr>
      <vt:lpstr>PowerPoint Presentation</vt:lpstr>
      <vt:lpstr>PowerPoint Presentation</vt:lpstr>
      <vt:lpstr>MISSIONARIES FOR THE MONTH OF JUNE Steve &amp; Becky Dye</vt:lpstr>
      <vt:lpstr>CALENDAR  EVENTS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Thelma Hughes</dc:creator>
  <cp:lastModifiedBy>Thelma Hughes</cp:lastModifiedBy>
  <cp:revision>89</cp:revision>
  <cp:lastPrinted>2021-05-06T14:21:39Z</cp:lastPrinted>
  <dcterms:created xsi:type="dcterms:W3CDTF">2020-10-22T14:25:58Z</dcterms:created>
  <dcterms:modified xsi:type="dcterms:W3CDTF">2021-06-04T17:13:43Z</dcterms:modified>
</cp:coreProperties>
</file>