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90" r:id="rId3"/>
    <p:sldId id="297" r:id="rId4"/>
    <p:sldId id="298" r:id="rId5"/>
    <p:sldId id="299" r:id="rId6"/>
    <p:sldId id="302" r:id="rId7"/>
    <p:sldId id="303" r:id="rId8"/>
    <p:sldId id="304"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800000"/>
    <a:srgbClr val="FFFFCC"/>
    <a:srgbClr val="FFFF99"/>
    <a:srgbClr val="FE7A87"/>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9B81B1-BB36-4D81-BEEA-467A42F4CF0B}" v="4" dt="2026-08-08T19:52:31.408"/>
    <p1510:client id="{DC7EA0B0-2AFE-404F-820C-C3A39B825C4B}" v="1157" dt="2026-08-08T19:49:01.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4660"/>
  </p:normalViewPr>
  <p:slideViewPr>
    <p:cSldViewPr snapToGrid="0">
      <p:cViewPr varScale="1">
        <p:scale>
          <a:sx n="75" d="100"/>
          <a:sy n="75" d="100"/>
        </p:scale>
        <p:origin x="514" y="4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Warren" userId="8b469510-801c-4a14-a92d-c6d8837618b1" providerId="ADAL" clId="{DE3DFDA4-52E2-4AA0-B6DD-1DD593260BC1}"/>
    <pc:docChg chg="undo custSel addSld delSld modSld sldOrd delMainMaster modMainMaster modNotesMaster">
      <pc:chgData name="Mark Warren" userId="8b469510-801c-4a14-a92d-c6d8837618b1" providerId="ADAL" clId="{DE3DFDA4-52E2-4AA0-B6DD-1DD593260BC1}" dt="2026-08-08T19:52:31.408" v="26922" actId="20577"/>
      <pc:docMkLst>
        <pc:docMk/>
      </pc:docMkLst>
      <pc:sldChg chg="addSp delSp modSp add mod setBg addAnim delAnim modAnim">
        <pc:chgData name="Mark Warren" userId="8b469510-801c-4a14-a92d-c6d8837618b1" providerId="ADAL" clId="{DE3DFDA4-52E2-4AA0-B6DD-1DD593260BC1}" dt="2026-08-08T15:14:16.491" v="25208" actId="17032"/>
        <pc:sldMkLst>
          <pc:docMk/>
          <pc:sldMk cId="3142929197" sldId="290"/>
        </pc:sldMkLst>
        <pc:spChg chg="mod">
          <ac:chgData name="Mark Warren" userId="8b469510-801c-4a14-a92d-c6d8837618b1" providerId="ADAL" clId="{DE3DFDA4-52E2-4AA0-B6DD-1DD593260BC1}" dt="2026-08-08T15:02:18.273" v="25026" actId="1076"/>
          <ac:spMkLst>
            <pc:docMk/>
            <pc:sldMk cId="3142929197" sldId="290"/>
            <ac:spMk id="2" creationId="{649B0760-11D7-B136-04AD-0E091BB81843}"/>
          </ac:spMkLst>
        </pc:spChg>
        <pc:spChg chg="mod">
          <ac:chgData name="Mark Warren" userId="8b469510-801c-4a14-a92d-c6d8837618b1" providerId="ADAL" clId="{DE3DFDA4-52E2-4AA0-B6DD-1DD593260BC1}" dt="2026-08-08T15:14:16.491" v="25208" actId="17032"/>
          <ac:spMkLst>
            <pc:docMk/>
            <pc:sldMk cId="3142929197" sldId="290"/>
            <ac:spMk id="3" creationId="{53A1CC21-C020-6F31-2E39-C0E3FF212C7C}"/>
          </ac:spMkLst>
        </pc:spChg>
        <pc:spChg chg="mod">
          <ac:chgData name="Mark Warren" userId="8b469510-801c-4a14-a92d-c6d8837618b1" providerId="ADAL" clId="{DE3DFDA4-52E2-4AA0-B6DD-1DD593260BC1}" dt="2026-08-08T15:04:24.482" v="25034" actId="1076"/>
          <ac:spMkLst>
            <pc:docMk/>
            <pc:sldMk cId="3142929197" sldId="290"/>
            <ac:spMk id="5" creationId="{1235F310-E147-51BE-61D9-FC2582BF9C1F}"/>
          </ac:spMkLst>
        </pc:spChg>
        <pc:spChg chg="del">
          <ac:chgData name="Mark Warren" userId="8b469510-801c-4a14-a92d-c6d8837618b1" providerId="ADAL" clId="{DE3DFDA4-52E2-4AA0-B6DD-1DD593260BC1}" dt="2026-08-08T14:59:41.548" v="24989" actId="478"/>
          <ac:spMkLst>
            <pc:docMk/>
            <pc:sldMk cId="3142929197" sldId="290"/>
            <ac:spMk id="6" creationId="{6659D670-5BD0-C4D9-CBB7-526B74937E72}"/>
          </ac:spMkLst>
        </pc:spChg>
        <pc:spChg chg="del">
          <ac:chgData name="Mark Warren" userId="8b469510-801c-4a14-a92d-c6d8837618b1" providerId="ADAL" clId="{DE3DFDA4-52E2-4AA0-B6DD-1DD593260BC1}" dt="2026-08-08T14:59:43.363" v="24990" actId="478"/>
          <ac:spMkLst>
            <pc:docMk/>
            <pc:sldMk cId="3142929197" sldId="290"/>
            <ac:spMk id="7" creationId="{485A2284-3A7E-C227-2BFE-E0C5429B9DB7}"/>
          </ac:spMkLst>
        </pc:spChg>
        <pc:spChg chg="mod">
          <ac:chgData name="Mark Warren" userId="8b469510-801c-4a14-a92d-c6d8837618b1" providerId="ADAL" clId="{DE3DFDA4-52E2-4AA0-B6DD-1DD593260BC1}" dt="2026-08-08T15:03:52.364" v="25032" actId="207"/>
          <ac:spMkLst>
            <pc:docMk/>
            <pc:sldMk cId="3142929197" sldId="290"/>
            <ac:spMk id="8" creationId="{9B86A368-1B0E-2777-5AEA-B4B18D1AD13D}"/>
          </ac:spMkLst>
        </pc:spChg>
        <pc:spChg chg="del">
          <ac:chgData name="Mark Warren" userId="8b469510-801c-4a14-a92d-c6d8837618b1" providerId="ADAL" clId="{DE3DFDA4-52E2-4AA0-B6DD-1DD593260BC1}" dt="2026-08-08T14:59:44.786" v="24991" actId="478"/>
          <ac:spMkLst>
            <pc:docMk/>
            <pc:sldMk cId="3142929197" sldId="290"/>
            <ac:spMk id="9" creationId="{81A600CB-9352-3481-9FBB-284A66ABD5D1}"/>
          </ac:spMkLst>
        </pc:spChg>
        <pc:spChg chg="del">
          <ac:chgData name="Mark Warren" userId="8b469510-801c-4a14-a92d-c6d8837618b1" providerId="ADAL" clId="{DE3DFDA4-52E2-4AA0-B6DD-1DD593260BC1}" dt="2026-08-08T14:59:48.537" v="24995" actId="478"/>
          <ac:spMkLst>
            <pc:docMk/>
            <pc:sldMk cId="3142929197" sldId="290"/>
            <ac:spMk id="14" creationId="{40473C1C-5E4E-F5EF-53B9-0B148A99911C}"/>
          </ac:spMkLst>
        </pc:spChg>
        <pc:spChg chg="del">
          <ac:chgData name="Mark Warren" userId="8b469510-801c-4a14-a92d-c6d8837618b1" providerId="ADAL" clId="{DE3DFDA4-52E2-4AA0-B6DD-1DD593260BC1}" dt="2026-08-08T14:59:47.525" v="24994" actId="478"/>
          <ac:spMkLst>
            <pc:docMk/>
            <pc:sldMk cId="3142929197" sldId="290"/>
            <ac:spMk id="15" creationId="{09A6E223-9D07-58D0-3A91-555C49164C8A}"/>
          </ac:spMkLst>
        </pc:spChg>
        <pc:spChg chg="del">
          <ac:chgData name="Mark Warren" userId="8b469510-801c-4a14-a92d-c6d8837618b1" providerId="ADAL" clId="{DE3DFDA4-52E2-4AA0-B6DD-1DD593260BC1}" dt="2026-08-08T14:59:49.925" v="24996" actId="478"/>
          <ac:spMkLst>
            <pc:docMk/>
            <pc:sldMk cId="3142929197" sldId="290"/>
            <ac:spMk id="16" creationId="{BCACFDA4-4867-D400-A005-16E0244B1BF9}"/>
          </ac:spMkLst>
        </pc:spChg>
        <pc:cxnChg chg="del">
          <ac:chgData name="Mark Warren" userId="8b469510-801c-4a14-a92d-c6d8837618b1" providerId="ADAL" clId="{DE3DFDA4-52E2-4AA0-B6DD-1DD593260BC1}" dt="2026-08-08T14:59:46.009" v="24992" actId="478"/>
          <ac:cxnSpMkLst>
            <pc:docMk/>
            <pc:sldMk cId="3142929197" sldId="290"/>
            <ac:cxnSpMk id="11" creationId="{8BC5E65F-85CB-8EEB-AF56-825664CA8AFF}"/>
          </ac:cxnSpMkLst>
        </pc:cxnChg>
        <pc:cxnChg chg="del">
          <ac:chgData name="Mark Warren" userId="8b469510-801c-4a14-a92d-c6d8837618b1" providerId="ADAL" clId="{DE3DFDA4-52E2-4AA0-B6DD-1DD593260BC1}" dt="2026-08-08T14:59:46.884" v="24993" actId="478"/>
          <ac:cxnSpMkLst>
            <pc:docMk/>
            <pc:sldMk cId="3142929197" sldId="290"/>
            <ac:cxnSpMk id="12" creationId="{1984E255-64A9-96A2-0426-F6D3D9415A3D}"/>
          </ac:cxnSpMkLst>
        </pc:cxnChg>
      </pc:sldChg>
      <pc:sldChg chg="addSp delSp modSp mod addAnim delAnim modAnim">
        <pc:chgData name="Mark Warren" userId="8b469510-801c-4a14-a92d-c6d8837618b1" providerId="ADAL" clId="{DE3DFDA4-52E2-4AA0-B6DD-1DD593260BC1}" dt="2026-08-08T18:25:41.104" v="25464"/>
        <pc:sldMkLst>
          <pc:docMk/>
          <pc:sldMk cId="744019076" sldId="297"/>
        </pc:sldMkLst>
        <pc:spChg chg="add mod">
          <ac:chgData name="Mark Warren" userId="8b469510-801c-4a14-a92d-c6d8837618b1" providerId="ADAL" clId="{DE3DFDA4-52E2-4AA0-B6DD-1DD593260BC1}" dt="2026-08-08T15:13:47.821" v="25207" actId="122"/>
          <ac:spMkLst>
            <pc:docMk/>
            <pc:sldMk cId="744019076" sldId="297"/>
            <ac:spMk id="2" creationId="{BB34F3F4-7244-6FF2-3FFF-7947908972FA}"/>
          </ac:spMkLst>
        </pc:spChg>
        <pc:spChg chg="add mod">
          <ac:chgData name="Mark Warren" userId="8b469510-801c-4a14-a92d-c6d8837618b1" providerId="ADAL" clId="{DE3DFDA4-52E2-4AA0-B6DD-1DD593260BC1}" dt="2026-08-08T15:10:23.394" v="25163" actId="20577"/>
          <ac:spMkLst>
            <pc:docMk/>
            <pc:sldMk cId="744019076" sldId="297"/>
            <ac:spMk id="4" creationId="{B3620926-CF27-C60D-7A7A-4E0A52DF703B}"/>
          </ac:spMkLst>
        </pc:spChg>
        <pc:spChg chg="del">
          <ac:chgData name="Mark Warren" userId="8b469510-801c-4a14-a92d-c6d8837618b1" providerId="ADAL" clId="{DE3DFDA4-52E2-4AA0-B6DD-1DD593260BC1}" dt="2026-08-08T15:09:37.474" v="25079" actId="478"/>
          <ac:spMkLst>
            <pc:docMk/>
            <pc:sldMk cId="744019076" sldId="297"/>
            <ac:spMk id="8" creationId="{16FD1DF7-595F-8008-99CB-4E21E68BC3AB}"/>
          </ac:spMkLst>
        </pc:spChg>
        <pc:spChg chg="add mod">
          <ac:chgData name="Mark Warren" userId="8b469510-801c-4a14-a92d-c6d8837618b1" providerId="ADAL" clId="{DE3DFDA4-52E2-4AA0-B6DD-1DD593260BC1}" dt="2026-08-08T15:13:44.877" v="25206" actId="122"/>
          <ac:spMkLst>
            <pc:docMk/>
            <pc:sldMk cId="744019076" sldId="297"/>
            <ac:spMk id="9" creationId="{1CCF1C70-919C-2EC2-05A0-A9FFF1AD133D}"/>
          </ac:spMkLst>
        </pc:spChg>
        <pc:spChg chg="add mod">
          <ac:chgData name="Mark Warren" userId="8b469510-801c-4a14-a92d-c6d8837618b1" providerId="ADAL" clId="{DE3DFDA4-52E2-4AA0-B6DD-1DD593260BC1}" dt="2026-08-08T15:13:16.964" v="25204" actId="20577"/>
          <ac:spMkLst>
            <pc:docMk/>
            <pc:sldMk cId="744019076" sldId="297"/>
            <ac:spMk id="10" creationId="{F7E855EB-8273-3329-09B1-A8ADF56CD8C4}"/>
          </ac:spMkLst>
        </pc:spChg>
        <pc:picChg chg="del">
          <ac:chgData name="Mark Warren" userId="8b469510-801c-4a14-a92d-c6d8837618b1" providerId="ADAL" clId="{DE3DFDA4-52E2-4AA0-B6DD-1DD593260BC1}" dt="2026-08-08T15:09:37.474" v="25079" actId="478"/>
          <ac:picMkLst>
            <pc:docMk/>
            <pc:sldMk cId="744019076" sldId="297"/>
            <ac:picMk id="3" creationId="{7DC1BE5A-313C-AD6A-6CD8-B09E04701CEA}"/>
          </ac:picMkLst>
        </pc:picChg>
        <pc:picChg chg="del">
          <ac:chgData name="Mark Warren" userId="8b469510-801c-4a14-a92d-c6d8837618b1" providerId="ADAL" clId="{DE3DFDA4-52E2-4AA0-B6DD-1DD593260BC1}" dt="2026-08-08T15:09:37.474" v="25079" actId="478"/>
          <ac:picMkLst>
            <pc:docMk/>
            <pc:sldMk cId="744019076" sldId="297"/>
            <ac:picMk id="5" creationId="{BDDC4BEE-CAC7-040E-CB25-0CB6D310BB38}"/>
          </ac:picMkLst>
        </pc:picChg>
        <pc:picChg chg="del">
          <ac:chgData name="Mark Warren" userId="8b469510-801c-4a14-a92d-c6d8837618b1" providerId="ADAL" clId="{DE3DFDA4-52E2-4AA0-B6DD-1DD593260BC1}" dt="2026-08-08T15:09:37.474" v="25079" actId="478"/>
          <ac:picMkLst>
            <pc:docMk/>
            <pc:sldMk cId="744019076" sldId="297"/>
            <ac:picMk id="7" creationId="{BF0FAFE4-F484-26E4-8FB0-12D7E81762D1}"/>
          </ac:picMkLst>
        </pc:picChg>
      </pc:sldChg>
      <pc:sldChg chg="addSp delSp modSp mod addAnim delAnim modAnim">
        <pc:chgData name="Mark Warren" userId="8b469510-801c-4a14-a92d-c6d8837618b1" providerId="ADAL" clId="{DE3DFDA4-52E2-4AA0-B6DD-1DD593260BC1}" dt="2026-08-08T18:23:29.757" v="25429"/>
        <pc:sldMkLst>
          <pc:docMk/>
          <pc:sldMk cId="1287530090" sldId="298"/>
        </pc:sldMkLst>
        <pc:spChg chg="del">
          <ac:chgData name="Mark Warren" userId="8b469510-801c-4a14-a92d-c6d8837618b1" providerId="ADAL" clId="{DE3DFDA4-52E2-4AA0-B6DD-1DD593260BC1}" dt="2026-08-08T15:20:07.293" v="25209" actId="478"/>
          <ac:spMkLst>
            <pc:docMk/>
            <pc:sldMk cId="1287530090" sldId="298"/>
            <ac:spMk id="3" creationId="{0E78682C-38DE-0608-FD5E-0BBD41543C8D}"/>
          </ac:spMkLst>
        </pc:spChg>
        <pc:spChg chg="add mod">
          <ac:chgData name="Mark Warren" userId="8b469510-801c-4a14-a92d-c6d8837618b1" providerId="ADAL" clId="{DE3DFDA4-52E2-4AA0-B6DD-1DD593260BC1}" dt="2026-08-08T15:30:17.166" v="25295" actId="14100"/>
          <ac:spMkLst>
            <pc:docMk/>
            <pc:sldMk cId="1287530090" sldId="298"/>
            <ac:spMk id="4" creationId="{D576D57D-E28A-BEE0-F096-1FFBB9811741}"/>
          </ac:spMkLst>
        </pc:spChg>
        <pc:spChg chg="del">
          <ac:chgData name="Mark Warren" userId="8b469510-801c-4a14-a92d-c6d8837618b1" providerId="ADAL" clId="{DE3DFDA4-52E2-4AA0-B6DD-1DD593260BC1}" dt="2026-08-08T15:20:07.293" v="25209" actId="478"/>
          <ac:spMkLst>
            <pc:docMk/>
            <pc:sldMk cId="1287530090" sldId="298"/>
            <ac:spMk id="5" creationId="{2D724D63-26A3-9AA3-44DF-746CA0FC4CBF}"/>
          </ac:spMkLst>
        </pc:spChg>
        <pc:spChg chg="add mod">
          <ac:chgData name="Mark Warren" userId="8b469510-801c-4a14-a92d-c6d8837618b1" providerId="ADAL" clId="{DE3DFDA4-52E2-4AA0-B6DD-1DD593260BC1}" dt="2026-08-08T15:30:40.720" v="25298" actId="14861"/>
          <ac:spMkLst>
            <pc:docMk/>
            <pc:sldMk cId="1287530090" sldId="298"/>
            <ac:spMk id="7" creationId="{8A219740-1B51-2671-A556-21E5D8C2082B}"/>
          </ac:spMkLst>
        </pc:spChg>
        <pc:spChg chg="add mod">
          <ac:chgData name="Mark Warren" userId="8b469510-801c-4a14-a92d-c6d8837618b1" providerId="ADAL" clId="{DE3DFDA4-52E2-4AA0-B6DD-1DD593260BC1}" dt="2026-08-08T15:35:02.645" v="25327" actId="1076"/>
          <ac:spMkLst>
            <pc:docMk/>
            <pc:sldMk cId="1287530090" sldId="298"/>
            <ac:spMk id="8" creationId="{3F1DA03D-E25E-27C9-2957-110CE599585D}"/>
          </ac:spMkLst>
        </pc:spChg>
        <pc:spChg chg="add mod">
          <ac:chgData name="Mark Warren" userId="8b469510-801c-4a14-a92d-c6d8837618b1" providerId="ADAL" clId="{DE3DFDA4-52E2-4AA0-B6DD-1DD593260BC1}" dt="2026-08-08T15:41:54.811" v="25424" actId="6549"/>
          <ac:spMkLst>
            <pc:docMk/>
            <pc:sldMk cId="1287530090" sldId="298"/>
            <ac:spMk id="9" creationId="{9EED9CC3-A07B-092D-0F43-882657F67F48}"/>
          </ac:spMkLst>
        </pc:spChg>
        <pc:spChg chg="del">
          <ac:chgData name="Mark Warren" userId="8b469510-801c-4a14-a92d-c6d8837618b1" providerId="ADAL" clId="{DE3DFDA4-52E2-4AA0-B6DD-1DD593260BC1}" dt="2026-08-08T15:20:07.293" v="25209" actId="478"/>
          <ac:spMkLst>
            <pc:docMk/>
            <pc:sldMk cId="1287530090" sldId="298"/>
            <ac:spMk id="17" creationId="{F13C74B1-5B17-4795-BED0-7140497B445A}"/>
          </ac:spMkLst>
        </pc:spChg>
        <pc:spChg chg="del">
          <ac:chgData name="Mark Warren" userId="8b469510-801c-4a14-a92d-c6d8837618b1" providerId="ADAL" clId="{DE3DFDA4-52E2-4AA0-B6DD-1DD593260BC1}" dt="2026-08-08T15:20:07.293" v="25209" actId="478"/>
          <ac:spMkLst>
            <pc:docMk/>
            <pc:sldMk cId="1287530090" sldId="298"/>
            <ac:spMk id="19" creationId="{D4974D33-8DC5-464E-8C6D-BE58F0669C17}"/>
          </ac:spMkLst>
        </pc:spChg>
        <pc:picChg chg="add mod">
          <ac:chgData name="Mark Warren" userId="8b469510-801c-4a14-a92d-c6d8837618b1" providerId="ADAL" clId="{DE3DFDA4-52E2-4AA0-B6DD-1DD593260BC1}" dt="2026-08-08T15:25:33.726" v="25217" actId="14861"/>
          <ac:picMkLst>
            <pc:docMk/>
            <pc:sldMk cId="1287530090" sldId="298"/>
            <ac:picMk id="2" creationId="{5F224C1A-6A44-5A37-F524-BDACA112F3A1}"/>
          </ac:picMkLst>
        </pc:picChg>
        <pc:picChg chg="del">
          <ac:chgData name="Mark Warren" userId="8b469510-801c-4a14-a92d-c6d8837618b1" providerId="ADAL" clId="{DE3DFDA4-52E2-4AA0-B6DD-1DD593260BC1}" dt="2026-08-08T15:20:07.293" v="25209" actId="478"/>
          <ac:picMkLst>
            <pc:docMk/>
            <pc:sldMk cId="1287530090" sldId="298"/>
            <ac:picMk id="12" creationId="{593E57DA-896D-29E4-CA97-475DB7F12725}"/>
          </ac:picMkLst>
        </pc:picChg>
      </pc:sldChg>
      <pc:sldChg chg="addSp delSp modSp mod addAnim delAnim modAnim">
        <pc:chgData name="Mark Warren" userId="8b469510-801c-4a14-a92d-c6d8837618b1" providerId="ADAL" clId="{DE3DFDA4-52E2-4AA0-B6DD-1DD593260BC1}" dt="2026-08-08T19:43:54.543" v="26891" actId="404"/>
        <pc:sldMkLst>
          <pc:docMk/>
          <pc:sldMk cId="3147178701" sldId="299"/>
        </pc:sldMkLst>
        <pc:spChg chg="add mod">
          <ac:chgData name="Mark Warren" userId="8b469510-801c-4a14-a92d-c6d8837618b1" providerId="ADAL" clId="{DE3DFDA4-52E2-4AA0-B6DD-1DD593260BC1}" dt="2026-08-08T19:43:54.543" v="26891" actId="404"/>
          <ac:spMkLst>
            <pc:docMk/>
            <pc:sldMk cId="3147178701" sldId="299"/>
            <ac:spMk id="2" creationId="{ED2DE95F-973E-6A55-F0F7-D34945EB3E30}"/>
          </ac:spMkLst>
        </pc:spChg>
        <pc:spChg chg="add mod">
          <ac:chgData name="Mark Warren" userId="8b469510-801c-4a14-a92d-c6d8837618b1" providerId="ADAL" clId="{DE3DFDA4-52E2-4AA0-B6DD-1DD593260BC1}" dt="2026-08-08T18:34:22.447" v="25532" actId="2711"/>
          <ac:spMkLst>
            <pc:docMk/>
            <pc:sldMk cId="3147178701" sldId="299"/>
            <ac:spMk id="3" creationId="{F4C90E92-2297-CA5B-1F9F-BE8B6EC9E495}"/>
          </ac:spMkLst>
        </pc:spChg>
        <pc:spChg chg="del">
          <ac:chgData name="Mark Warren" userId="8b469510-801c-4a14-a92d-c6d8837618b1" providerId="ADAL" clId="{DE3DFDA4-52E2-4AA0-B6DD-1DD593260BC1}" dt="2026-08-08T15:35:43.194" v="25329" actId="478"/>
          <ac:spMkLst>
            <pc:docMk/>
            <pc:sldMk cId="3147178701" sldId="299"/>
            <ac:spMk id="5" creationId="{FB653F06-C4F9-D807-115E-BB78EDBE6FAB}"/>
          </ac:spMkLst>
        </pc:spChg>
        <pc:spChg chg="mod">
          <ac:chgData name="Mark Warren" userId="8b469510-801c-4a14-a92d-c6d8837618b1" providerId="ADAL" clId="{DE3DFDA4-52E2-4AA0-B6DD-1DD593260BC1}" dt="2026-08-08T18:30:56.702" v="25515" actId="113"/>
          <ac:spMkLst>
            <pc:docMk/>
            <pc:sldMk cId="3147178701" sldId="299"/>
            <ac:spMk id="6" creationId="{93B470A3-1F1F-8966-4F37-908CE6144A48}"/>
          </ac:spMkLst>
        </pc:spChg>
        <pc:spChg chg="del">
          <ac:chgData name="Mark Warren" userId="8b469510-801c-4a14-a92d-c6d8837618b1" providerId="ADAL" clId="{DE3DFDA4-52E2-4AA0-B6DD-1DD593260BC1}" dt="2026-08-08T15:35:47.399" v="25330" actId="478"/>
          <ac:spMkLst>
            <pc:docMk/>
            <pc:sldMk cId="3147178701" sldId="299"/>
            <ac:spMk id="8" creationId="{A13B9E31-3DE2-5873-171B-7B047915745B}"/>
          </ac:spMkLst>
        </pc:spChg>
        <pc:spChg chg="del">
          <ac:chgData name="Mark Warren" userId="8b469510-801c-4a14-a92d-c6d8837618b1" providerId="ADAL" clId="{DE3DFDA4-52E2-4AA0-B6DD-1DD593260BC1}" dt="2026-08-08T15:36:04.290" v="25341" actId="478"/>
          <ac:spMkLst>
            <pc:docMk/>
            <pc:sldMk cId="3147178701" sldId="299"/>
            <ac:spMk id="12" creationId="{703DA9CC-5DF4-9324-615F-4BD2D3D7CCD1}"/>
          </ac:spMkLst>
        </pc:spChg>
        <pc:spChg chg="del">
          <ac:chgData name="Mark Warren" userId="8b469510-801c-4a14-a92d-c6d8837618b1" providerId="ADAL" clId="{DE3DFDA4-52E2-4AA0-B6DD-1DD593260BC1}" dt="2026-08-08T15:36:08.734" v="25344" actId="478"/>
          <ac:spMkLst>
            <pc:docMk/>
            <pc:sldMk cId="3147178701" sldId="299"/>
            <ac:spMk id="13" creationId="{B2281664-5BAD-8B70-9F19-A0B9490DECA8}"/>
          </ac:spMkLst>
        </pc:spChg>
        <pc:spChg chg="del">
          <ac:chgData name="Mark Warren" userId="8b469510-801c-4a14-a92d-c6d8837618b1" providerId="ADAL" clId="{DE3DFDA4-52E2-4AA0-B6DD-1DD593260BC1}" dt="2026-08-08T15:36:10.585" v="25345" actId="478"/>
          <ac:spMkLst>
            <pc:docMk/>
            <pc:sldMk cId="3147178701" sldId="299"/>
            <ac:spMk id="15" creationId="{493133DB-7984-F328-A19D-24FA09E7BF81}"/>
          </ac:spMkLst>
        </pc:spChg>
        <pc:spChg chg="del">
          <ac:chgData name="Mark Warren" userId="8b469510-801c-4a14-a92d-c6d8837618b1" providerId="ADAL" clId="{DE3DFDA4-52E2-4AA0-B6DD-1DD593260BC1}" dt="2026-08-08T15:36:05.520" v="25342" actId="478"/>
          <ac:spMkLst>
            <pc:docMk/>
            <pc:sldMk cId="3147178701" sldId="299"/>
            <ac:spMk id="16" creationId="{A4BFF337-FEA9-165F-B378-BCE45E589983}"/>
          </ac:spMkLst>
        </pc:spChg>
        <pc:cxnChg chg="del">
          <ac:chgData name="Mark Warren" userId="8b469510-801c-4a14-a92d-c6d8837618b1" providerId="ADAL" clId="{DE3DFDA4-52E2-4AA0-B6DD-1DD593260BC1}" dt="2026-08-08T15:36:12.042" v="25346" actId="478"/>
          <ac:cxnSpMkLst>
            <pc:docMk/>
            <pc:sldMk cId="3147178701" sldId="299"/>
            <ac:cxnSpMk id="9" creationId="{AE698B8F-133B-6DB6-9053-0D98BF876464}"/>
          </ac:cxnSpMkLst>
        </pc:cxnChg>
        <pc:cxnChg chg="del">
          <ac:chgData name="Mark Warren" userId="8b469510-801c-4a14-a92d-c6d8837618b1" providerId="ADAL" clId="{DE3DFDA4-52E2-4AA0-B6DD-1DD593260BC1}" dt="2026-08-08T15:36:06.750" v="25343" actId="478"/>
          <ac:cxnSpMkLst>
            <pc:docMk/>
            <pc:sldMk cId="3147178701" sldId="299"/>
            <ac:cxnSpMk id="18" creationId="{51BC515E-4EAF-028E-DD5E-E0853F1E4713}"/>
          </ac:cxnSpMkLst>
        </pc:cxnChg>
      </pc:sldChg>
      <pc:sldChg chg="addSp delSp modSp mod addAnim delAnim modAnim">
        <pc:chgData name="Mark Warren" userId="8b469510-801c-4a14-a92d-c6d8837618b1" providerId="ADAL" clId="{DE3DFDA4-52E2-4AA0-B6DD-1DD593260BC1}" dt="2026-08-08T19:10:28.341" v="26014"/>
        <pc:sldMkLst>
          <pc:docMk/>
          <pc:sldMk cId="3166721329" sldId="302"/>
        </pc:sldMkLst>
        <pc:spChg chg="del">
          <ac:chgData name="Mark Warren" userId="8b469510-801c-4a14-a92d-c6d8837618b1" providerId="ADAL" clId="{DE3DFDA4-52E2-4AA0-B6DD-1DD593260BC1}" dt="2026-08-08T18:39:35.790" v="25547" actId="478"/>
          <ac:spMkLst>
            <pc:docMk/>
            <pc:sldMk cId="3166721329" sldId="302"/>
            <ac:spMk id="2" creationId="{9B21D244-86F0-4EA2-DD0F-1DFB970C648F}"/>
          </ac:spMkLst>
        </pc:spChg>
        <pc:spChg chg="del">
          <ac:chgData name="Mark Warren" userId="8b469510-801c-4a14-a92d-c6d8837618b1" providerId="ADAL" clId="{DE3DFDA4-52E2-4AA0-B6DD-1DD593260BC1}" dt="2026-08-08T18:39:34.545" v="25546" actId="478"/>
          <ac:spMkLst>
            <pc:docMk/>
            <pc:sldMk cId="3166721329" sldId="302"/>
            <ac:spMk id="3" creationId="{5763D259-C616-A970-5F61-3FAB45A249C0}"/>
          </ac:spMkLst>
        </pc:spChg>
        <pc:spChg chg="add mod">
          <ac:chgData name="Mark Warren" userId="8b469510-801c-4a14-a92d-c6d8837618b1" providerId="ADAL" clId="{DE3DFDA4-52E2-4AA0-B6DD-1DD593260BC1}" dt="2026-08-08T18:48:31.882" v="25688" actId="179"/>
          <ac:spMkLst>
            <pc:docMk/>
            <pc:sldMk cId="3166721329" sldId="302"/>
            <ac:spMk id="4" creationId="{60F5A621-CD14-8D09-B63A-70A9CEDB4A23}"/>
          </ac:spMkLst>
        </pc:spChg>
        <pc:spChg chg="del">
          <ac:chgData name="Mark Warren" userId="8b469510-801c-4a14-a92d-c6d8837618b1" providerId="ADAL" clId="{DE3DFDA4-52E2-4AA0-B6DD-1DD593260BC1}" dt="2026-08-08T18:39:30.119" v="25543" actId="478"/>
          <ac:spMkLst>
            <pc:docMk/>
            <pc:sldMk cId="3166721329" sldId="302"/>
            <ac:spMk id="5" creationId="{C6933CA2-5E07-94B7-7C92-02FE86285F3C}"/>
          </ac:spMkLst>
        </pc:spChg>
        <pc:spChg chg="del">
          <ac:chgData name="Mark Warren" userId="8b469510-801c-4a14-a92d-c6d8837618b1" providerId="ADAL" clId="{DE3DFDA4-52E2-4AA0-B6DD-1DD593260BC1}" dt="2026-08-08T18:39:32.997" v="25545" actId="478"/>
          <ac:spMkLst>
            <pc:docMk/>
            <pc:sldMk cId="3166721329" sldId="302"/>
            <ac:spMk id="6" creationId="{7B7D902E-6DC9-0999-23EA-6C84D7892180}"/>
          </ac:spMkLst>
        </pc:spChg>
        <pc:spChg chg="add mod">
          <ac:chgData name="Mark Warren" userId="8b469510-801c-4a14-a92d-c6d8837618b1" providerId="ADAL" clId="{DE3DFDA4-52E2-4AA0-B6DD-1DD593260BC1}" dt="2026-08-08T18:47:56.182" v="25684" actId="1076"/>
          <ac:spMkLst>
            <pc:docMk/>
            <pc:sldMk cId="3166721329" sldId="302"/>
            <ac:spMk id="7" creationId="{01F8B145-120C-FE83-0D87-512D703A923A}"/>
          </ac:spMkLst>
        </pc:spChg>
        <pc:spChg chg="del">
          <ac:chgData name="Mark Warren" userId="8b469510-801c-4a14-a92d-c6d8837618b1" providerId="ADAL" clId="{DE3DFDA4-52E2-4AA0-B6DD-1DD593260BC1}" dt="2026-08-08T18:39:31.515" v="25544" actId="478"/>
          <ac:spMkLst>
            <pc:docMk/>
            <pc:sldMk cId="3166721329" sldId="302"/>
            <ac:spMk id="8" creationId="{A7DC14DA-1264-D13F-73D5-542902531F97}"/>
          </ac:spMkLst>
        </pc:spChg>
        <pc:spChg chg="add mod">
          <ac:chgData name="Mark Warren" userId="8b469510-801c-4a14-a92d-c6d8837618b1" providerId="ADAL" clId="{DE3DFDA4-52E2-4AA0-B6DD-1DD593260BC1}" dt="2026-08-08T18:48:25.340" v="25687" actId="179"/>
          <ac:spMkLst>
            <pc:docMk/>
            <pc:sldMk cId="3166721329" sldId="302"/>
            <ac:spMk id="9" creationId="{36703454-5A25-6C50-AB84-49494E53A083}"/>
          </ac:spMkLst>
        </pc:spChg>
        <pc:spChg chg="add mod">
          <ac:chgData name="Mark Warren" userId="8b469510-801c-4a14-a92d-c6d8837618b1" providerId="ADAL" clId="{DE3DFDA4-52E2-4AA0-B6DD-1DD593260BC1}" dt="2026-08-08T19:06:18.577" v="25941" actId="20577"/>
          <ac:spMkLst>
            <pc:docMk/>
            <pc:sldMk cId="3166721329" sldId="302"/>
            <ac:spMk id="11" creationId="{A7626AC5-520A-B4C0-0372-94CE4100A1B9}"/>
          </ac:spMkLst>
        </pc:spChg>
        <pc:spChg chg="add del">
          <ac:chgData name="Mark Warren" userId="8b469510-801c-4a14-a92d-c6d8837618b1" providerId="ADAL" clId="{DE3DFDA4-52E2-4AA0-B6DD-1DD593260BC1}" dt="2026-08-08T18:44:02.795" v="25641" actId="22"/>
          <ac:spMkLst>
            <pc:docMk/>
            <pc:sldMk cId="3166721329" sldId="302"/>
            <ac:spMk id="13" creationId="{EC2103E7-29A4-3901-1F76-83564C5D7271}"/>
          </ac:spMkLst>
        </pc:spChg>
        <pc:spChg chg="add del">
          <ac:chgData name="Mark Warren" userId="8b469510-801c-4a14-a92d-c6d8837618b1" providerId="ADAL" clId="{DE3DFDA4-52E2-4AA0-B6DD-1DD593260BC1}" dt="2026-08-08T18:44:18.738" v="25645" actId="22"/>
          <ac:spMkLst>
            <pc:docMk/>
            <pc:sldMk cId="3166721329" sldId="302"/>
            <ac:spMk id="15" creationId="{973C4097-F69C-A9E5-2A7F-4EEBD1DB749F}"/>
          </ac:spMkLst>
        </pc:spChg>
        <pc:spChg chg="add del">
          <ac:chgData name="Mark Warren" userId="8b469510-801c-4a14-a92d-c6d8837618b1" providerId="ADAL" clId="{DE3DFDA4-52E2-4AA0-B6DD-1DD593260BC1}" dt="2026-08-08T18:44:18.402" v="25644" actId="22"/>
          <ac:spMkLst>
            <pc:docMk/>
            <pc:sldMk cId="3166721329" sldId="302"/>
            <ac:spMk id="17" creationId="{8FDB3757-1C77-640A-8655-AE2267D1E909}"/>
          </ac:spMkLst>
        </pc:spChg>
        <pc:spChg chg="add mod">
          <ac:chgData name="Mark Warren" userId="8b469510-801c-4a14-a92d-c6d8837618b1" providerId="ADAL" clId="{DE3DFDA4-52E2-4AA0-B6DD-1DD593260BC1}" dt="2026-08-08T18:55:39.252" v="25757" actId="1076"/>
          <ac:spMkLst>
            <pc:docMk/>
            <pc:sldMk cId="3166721329" sldId="302"/>
            <ac:spMk id="18" creationId="{5D747880-4D1E-1D6B-1A2D-96E3E330D1B8}"/>
          </ac:spMkLst>
        </pc:spChg>
        <pc:spChg chg="add mod">
          <ac:chgData name="Mark Warren" userId="8b469510-801c-4a14-a92d-c6d8837618b1" providerId="ADAL" clId="{DE3DFDA4-52E2-4AA0-B6DD-1DD593260BC1}" dt="2026-08-08T18:53:16.502" v="25736" actId="208"/>
          <ac:spMkLst>
            <pc:docMk/>
            <pc:sldMk cId="3166721329" sldId="302"/>
            <ac:spMk id="19" creationId="{8A81CDCC-6B65-0F65-9EAD-5FE739DA8A8E}"/>
          </ac:spMkLst>
        </pc:spChg>
        <pc:spChg chg="add del mod ord">
          <ac:chgData name="Mark Warren" userId="8b469510-801c-4a14-a92d-c6d8837618b1" providerId="ADAL" clId="{DE3DFDA4-52E2-4AA0-B6DD-1DD593260BC1}" dt="2026-08-08T19:05:36.243" v="25927" actId="478"/>
          <ac:spMkLst>
            <pc:docMk/>
            <pc:sldMk cId="3166721329" sldId="302"/>
            <ac:spMk id="21" creationId="{23B875A3-3C1F-27E4-9D14-D2ED3076A1D5}"/>
          </ac:spMkLst>
        </pc:spChg>
        <pc:spChg chg="add del mod">
          <ac:chgData name="Mark Warren" userId="8b469510-801c-4a14-a92d-c6d8837618b1" providerId="ADAL" clId="{DE3DFDA4-52E2-4AA0-B6DD-1DD593260BC1}" dt="2026-08-08T18:53:56.797" v="25743" actId="478"/>
          <ac:spMkLst>
            <pc:docMk/>
            <pc:sldMk cId="3166721329" sldId="302"/>
            <ac:spMk id="23" creationId="{9C1AFF79-AD36-CFB1-42F8-5DB80CEADFB3}"/>
          </ac:spMkLst>
        </pc:spChg>
        <pc:spChg chg="add del mod">
          <ac:chgData name="Mark Warren" userId="8b469510-801c-4a14-a92d-c6d8837618b1" providerId="ADAL" clId="{DE3DFDA4-52E2-4AA0-B6DD-1DD593260BC1}" dt="2026-08-08T19:05:37.904" v="25928" actId="478"/>
          <ac:spMkLst>
            <pc:docMk/>
            <pc:sldMk cId="3166721329" sldId="302"/>
            <ac:spMk id="25" creationId="{E438495B-5D51-0713-32CB-0592AF0EB072}"/>
          </ac:spMkLst>
        </pc:spChg>
        <pc:cxnChg chg="add mod ord">
          <ac:chgData name="Mark Warren" userId="8b469510-801c-4a14-a92d-c6d8837618b1" providerId="ADAL" clId="{DE3DFDA4-52E2-4AA0-B6DD-1DD593260BC1}" dt="2026-08-08T19:06:39.696" v="25949" actId="692"/>
          <ac:cxnSpMkLst>
            <pc:docMk/>
            <pc:sldMk cId="3166721329" sldId="302"/>
            <ac:cxnSpMk id="27" creationId="{E9FA47AC-4AB5-87FE-38EA-359B202720A3}"/>
          </ac:cxnSpMkLst>
        </pc:cxnChg>
        <pc:cxnChg chg="add mod ord">
          <ac:chgData name="Mark Warren" userId="8b469510-801c-4a14-a92d-c6d8837618b1" providerId="ADAL" clId="{DE3DFDA4-52E2-4AA0-B6DD-1DD593260BC1}" dt="2026-08-08T19:06:45.933" v="25951" actId="692"/>
          <ac:cxnSpMkLst>
            <pc:docMk/>
            <pc:sldMk cId="3166721329" sldId="302"/>
            <ac:cxnSpMk id="29" creationId="{EE8F879A-FFCE-A422-8FC7-106935B1C967}"/>
          </ac:cxnSpMkLst>
        </pc:cxnChg>
      </pc:sldChg>
      <pc:sldChg chg="addSp delSp modSp add mod ord addAnim delAnim modAnim">
        <pc:chgData name="Mark Warren" userId="8b469510-801c-4a14-a92d-c6d8837618b1" providerId="ADAL" clId="{DE3DFDA4-52E2-4AA0-B6DD-1DD593260BC1}" dt="2026-08-08T19:52:31.408" v="26922" actId="20577"/>
        <pc:sldMkLst>
          <pc:docMk/>
          <pc:sldMk cId="1567858534" sldId="303"/>
        </pc:sldMkLst>
        <pc:spChg chg="mod">
          <ac:chgData name="Mark Warren" userId="8b469510-801c-4a14-a92d-c6d8837618b1" providerId="ADAL" clId="{DE3DFDA4-52E2-4AA0-B6DD-1DD593260BC1}" dt="2026-08-08T19:34:58.801" v="26617" actId="208"/>
          <ac:spMkLst>
            <pc:docMk/>
            <pc:sldMk cId="1567858534" sldId="303"/>
            <ac:spMk id="2" creationId="{C7F5839E-B6D7-7B58-FA0A-C77B0D7522DA}"/>
          </ac:spMkLst>
        </pc:spChg>
        <pc:spChg chg="del">
          <ac:chgData name="Mark Warren" userId="8b469510-801c-4a14-a92d-c6d8837618b1" providerId="ADAL" clId="{DE3DFDA4-52E2-4AA0-B6DD-1DD593260BC1}" dt="2026-08-08T19:11:35.573" v="26062" actId="478"/>
          <ac:spMkLst>
            <pc:docMk/>
            <pc:sldMk cId="1567858534" sldId="303"/>
            <ac:spMk id="3" creationId="{558F30D7-9BCB-1160-5ADB-2E67D2CC3E18}"/>
          </ac:spMkLst>
        </pc:spChg>
        <pc:spChg chg="add del">
          <ac:chgData name="Mark Warren" userId="8b469510-801c-4a14-a92d-c6d8837618b1" providerId="ADAL" clId="{DE3DFDA4-52E2-4AA0-B6DD-1DD593260BC1}" dt="2026-08-08T19:18:03.450" v="26367" actId="478"/>
          <ac:spMkLst>
            <pc:docMk/>
            <pc:sldMk cId="1567858534" sldId="303"/>
            <ac:spMk id="5" creationId="{86A5FF7E-F054-C0B7-08A6-F536D8018253}"/>
          </ac:spMkLst>
        </pc:spChg>
        <pc:spChg chg="mod">
          <ac:chgData name="Mark Warren" userId="8b469510-801c-4a14-a92d-c6d8837618b1" providerId="ADAL" clId="{DE3DFDA4-52E2-4AA0-B6DD-1DD593260BC1}" dt="2026-08-08T19:52:31.408" v="26922" actId="20577"/>
          <ac:spMkLst>
            <pc:docMk/>
            <pc:sldMk cId="1567858534" sldId="303"/>
            <ac:spMk id="6" creationId="{722AC7D5-EDA4-FB29-3BCF-6202F2022D97}"/>
          </ac:spMkLst>
        </pc:spChg>
        <pc:spChg chg="add mod">
          <ac:chgData name="Mark Warren" userId="8b469510-801c-4a14-a92d-c6d8837618b1" providerId="ADAL" clId="{DE3DFDA4-52E2-4AA0-B6DD-1DD593260BC1}" dt="2026-08-08T19:25:09.749" v="26557" actId="1035"/>
          <ac:spMkLst>
            <pc:docMk/>
            <pc:sldMk cId="1567858534" sldId="303"/>
            <ac:spMk id="7" creationId="{2F11E233-1B49-4A03-3D4C-4C03CFA9BAA9}"/>
          </ac:spMkLst>
        </pc:spChg>
        <pc:spChg chg="add mod">
          <ac:chgData name="Mark Warren" userId="8b469510-801c-4a14-a92d-c6d8837618b1" providerId="ADAL" clId="{DE3DFDA4-52E2-4AA0-B6DD-1DD593260BC1}" dt="2026-08-08T19:25:09.749" v="26557" actId="1035"/>
          <ac:spMkLst>
            <pc:docMk/>
            <pc:sldMk cId="1567858534" sldId="303"/>
            <ac:spMk id="8" creationId="{52AC05DC-A949-91DF-263A-D21ACC28EDED}"/>
          </ac:spMkLst>
        </pc:spChg>
        <pc:spChg chg="add mod">
          <ac:chgData name="Mark Warren" userId="8b469510-801c-4a14-a92d-c6d8837618b1" providerId="ADAL" clId="{DE3DFDA4-52E2-4AA0-B6DD-1DD593260BC1}" dt="2026-08-08T19:25:09.749" v="26557" actId="1035"/>
          <ac:spMkLst>
            <pc:docMk/>
            <pc:sldMk cId="1567858534" sldId="303"/>
            <ac:spMk id="10" creationId="{5676022B-3D10-D114-4A71-C2F5E6953671}"/>
          </ac:spMkLst>
        </pc:spChg>
        <pc:spChg chg="add mod">
          <ac:chgData name="Mark Warren" userId="8b469510-801c-4a14-a92d-c6d8837618b1" providerId="ADAL" clId="{DE3DFDA4-52E2-4AA0-B6DD-1DD593260BC1}" dt="2026-08-08T19:25:09.749" v="26557" actId="1035"/>
          <ac:spMkLst>
            <pc:docMk/>
            <pc:sldMk cId="1567858534" sldId="303"/>
            <ac:spMk id="12" creationId="{4A942312-00C7-1C99-6C09-A49BB175C52C}"/>
          </ac:spMkLst>
        </pc:spChg>
        <pc:spChg chg="add mod">
          <ac:chgData name="Mark Warren" userId="8b469510-801c-4a14-a92d-c6d8837618b1" providerId="ADAL" clId="{DE3DFDA4-52E2-4AA0-B6DD-1DD593260BC1}" dt="2026-08-08T19:49:26.011" v="26917" actId="1076"/>
          <ac:spMkLst>
            <pc:docMk/>
            <pc:sldMk cId="1567858534" sldId="303"/>
            <ac:spMk id="13" creationId="{81A3CB15-374F-A2A4-9866-7DB929C73B68}"/>
          </ac:spMkLst>
        </pc:spChg>
        <pc:spChg chg="add mod ord">
          <ac:chgData name="Mark Warren" userId="8b469510-801c-4a14-a92d-c6d8837618b1" providerId="ADAL" clId="{DE3DFDA4-52E2-4AA0-B6DD-1DD593260BC1}" dt="2026-08-08T19:49:31.703" v="26918" actId="171"/>
          <ac:spMkLst>
            <pc:docMk/>
            <pc:sldMk cId="1567858534" sldId="303"/>
            <ac:spMk id="14" creationId="{9A490854-7C9F-D76E-E233-70077605D1EC}"/>
          </ac:spMkLst>
        </pc:spChg>
      </pc:sldChg>
      <pc:sldChg chg="modSp add mod ord addAnim delAnim modAnim">
        <pc:chgData name="Mark Warren" userId="8b469510-801c-4a14-a92d-c6d8837618b1" providerId="ADAL" clId="{DE3DFDA4-52E2-4AA0-B6DD-1DD593260BC1}" dt="2026-08-08T19:44:13.749" v="26893" actId="179"/>
        <pc:sldMkLst>
          <pc:docMk/>
          <pc:sldMk cId="3762243509" sldId="304"/>
        </pc:sldMkLst>
        <pc:spChg chg="mod">
          <ac:chgData name="Mark Warren" userId="8b469510-801c-4a14-a92d-c6d8837618b1" providerId="ADAL" clId="{DE3DFDA4-52E2-4AA0-B6DD-1DD593260BC1}" dt="2026-08-08T19:44:13.749" v="26893" actId="179"/>
          <ac:spMkLst>
            <pc:docMk/>
            <pc:sldMk cId="3762243509" sldId="304"/>
            <ac:spMk id="2" creationId="{35B8C271-CCC3-DDE7-EF1C-06A9D7AEDA7E}"/>
          </ac:spMkLst>
        </pc:spChg>
        <pc:spChg chg="mod">
          <ac:chgData name="Mark Warren" userId="8b469510-801c-4a14-a92d-c6d8837618b1" providerId="ADAL" clId="{DE3DFDA4-52E2-4AA0-B6DD-1DD593260BC1}" dt="2026-08-08T19:37:13.433" v="26645" actId="20577"/>
          <ac:spMkLst>
            <pc:docMk/>
            <pc:sldMk cId="3762243509" sldId="304"/>
            <ac:spMk id="3" creationId="{8D405F97-7B3C-BC6C-6340-6E1DF9F0CCED}"/>
          </ac:spMkLst>
        </pc:spChg>
        <pc:spChg chg="mod">
          <ac:chgData name="Mark Warren" userId="8b469510-801c-4a14-a92d-c6d8837618b1" providerId="ADAL" clId="{DE3DFDA4-52E2-4AA0-B6DD-1DD593260BC1}" dt="2026-08-08T19:37:55.597" v="26860" actId="313"/>
          <ac:spMkLst>
            <pc:docMk/>
            <pc:sldMk cId="3762243509" sldId="304"/>
            <ac:spMk id="6" creationId="{11A492AB-3FE4-3BCD-727A-DF95B0E6F2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363A678-DC6A-402A-B774-0A67D2BBBEB3}" type="datetimeFigureOut">
              <a:rPr lang="en-US" smtClean="0"/>
              <a:t>8/8/2026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05B799F-E5EE-4069-8420-8BFB95ABF1D8}" type="slidenum">
              <a:rPr lang="en-US" smtClean="0"/>
              <a:t>‹#›</a:t>
            </a:fld>
            <a:endParaRPr lang="en-US"/>
          </a:p>
        </p:txBody>
      </p:sp>
    </p:spTree>
    <p:extLst>
      <p:ext uri="{BB962C8B-B14F-4D97-AF65-F5344CB8AC3E}">
        <p14:creationId xmlns:p14="http://schemas.microsoft.com/office/powerpoint/2010/main" val="107569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05B799F-E5EE-4069-8420-8BFB95ABF1D8}" type="slidenum">
              <a:rPr lang="en-US" smtClean="0"/>
              <a:t>1</a:t>
            </a:fld>
            <a:endParaRPr lang="en-US"/>
          </a:p>
        </p:txBody>
      </p:sp>
    </p:spTree>
    <p:extLst>
      <p:ext uri="{BB962C8B-B14F-4D97-AF65-F5344CB8AC3E}">
        <p14:creationId xmlns:p14="http://schemas.microsoft.com/office/powerpoint/2010/main" val="3544188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9B360-101E-C774-6CF3-EA034493E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3905E-DADF-D031-1254-D5C220C20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B8C51-DA89-C9C2-8E36-31569601B2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14992B-3452-0B06-1BEF-ED99D82EF8F3}"/>
              </a:ext>
            </a:extLst>
          </p:cNvPr>
          <p:cNvSpPr>
            <a:spLocks noGrp="1"/>
          </p:cNvSpPr>
          <p:nvPr>
            <p:ph type="sldNum" sz="quarter" idx="5"/>
          </p:nvPr>
        </p:nvSpPr>
        <p:spPr/>
        <p:txBody>
          <a:bodyPr/>
          <a:lstStyle/>
          <a:p>
            <a:fld id="{E05B799F-E5EE-4069-8420-8BFB95ABF1D8}" type="slidenum">
              <a:rPr lang="en-US" smtClean="0"/>
              <a:t>2</a:t>
            </a:fld>
            <a:endParaRPr lang="en-US"/>
          </a:p>
        </p:txBody>
      </p:sp>
    </p:spTree>
    <p:extLst>
      <p:ext uri="{BB962C8B-B14F-4D97-AF65-F5344CB8AC3E}">
        <p14:creationId xmlns:p14="http://schemas.microsoft.com/office/powerpoint/2010/main" val="3489395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BD66D-9B32-1D8B-1E90-EE28E10F4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54D9C-247D-F488-8955-170D8E749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A31CA-13B0-3169-5E0B-3210A7B553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4535DA-1BAD-E1A4-31DF-80BC5A8F7982}"/>
              </a:ext>
            </a:extLst>
          </p:cNvPr>
          <p:cNvSpPr>
            <a:spLocks noGrp="1"/>
          </p:cNvSpPr>
          <p:nvPr>
            <p:ph type="sldNum" sz="quarter" idx="5"/>
          </p:nvPr>
        </p:nvSpPr>
        <p:spPr/>
        <p:txBody>
          <a:bodyPr/>
          <a:lstStyle/>
          <a:p>
            <a:fld id="{E05B799F-E5EE-4069-8420-8BFB95ABF1D8}" type="slidenum">
              <a:rPr lang="en-US" smtClean="0"/>
              <a:t>3</a:t>
            </a:fld>
            <a:endParaRPr lang="en-US"/>
          </a:p>
        </p:txBody>
      </p:sp>
    </p:spTree>
    <p:extLst>
      <p:ext uri="{BB962C8B-B14F-4D97-AF65-F5344CB8AC3E}">
        <p14:creationId xmlns:p14="http://schemas.microsoft.com/office/powerpoint/2010/main" val="2433762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469A9-D07D-0F67-EE60-C593A102D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E8CA1-7F40-E3C7-1E4A-1EB59CB7E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9B925-6E34-729E-27BD-280EB3D219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8570F4-6CE0-A26D-7755-5ACFB3004619}"/>
              </a:ext>
            </a:extLst>
          </p:cNvPr>
          <p:cNvSpPr>
            <a:spLocks noGrp="1"/>
          </p:cNvSpPr>
          <p:nvPr>
            <p:ph type="sldNum" sz="quarter" idx="5"/>
          </p:nvPr>
        </p:nvSpPr>
        <p:spPr/>
        <p:txBody>
          <a:bodyPr/>
          <a:lstStyle/>
          <a:p>
            <a:fld id="{E05B799F-E5EE-4069-8420-8BFB95ABF1D8}" type="slidenum">
              <a:rPr lang="en-US" smtClean="0"/>
              <a:t>4</a:t>
            </a:fld>
            <a:endParaRPr lang="en-US"/>
          </a:p>
        </p:txBody>
      </p:sp>
    </p:spTree>
    <p:extLst>
      <p:ext uri="{BB962C8B-B14F-4D97-AF65-F5344CB8AC3E}">
        <p14:creationId xmlns:p14="http://schemas.microsoft.com/office/powerpoint/2010/main" val="671027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CD05F-1DEE-2DA4-26E8-292E5206E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1DF45-26FB-51C1-6727-E86DD5F6D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A31BC-CA63-CDD9-A7EA-9E58197109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D6BD10-8E7A-1E21-E09A-DC4A74E6EF22}"/>
              </a:ext>
            </a:extLst>
          </p:cNvPr>
          <p:cNvSpPr>
            <a:spLocks noGrp="1"/>
          </p:cNvSpPr>
          <p:nvPr>
            <p:ph type="sldNum" sz="quarter" idx="5"/>
          </p:nvPr>
        </p:nvSpPr>
        <p:spPr/>
        <p:txBody>
          <a:bodyPr/>
          <a:lstStyle/>
          <a:p>
            <a:fld id="{E05B799F-E5EE-4069-8420-8BFB95ABF1D8}" type="slidenum">
              <a:rPr lang="en-US" smtClean="0"/>
              <a:t>5</a:t>
            </a:fld>
            <a:endParaRPr lang="en-US"/>
          </a:p>
        </p:txBody>
      </p:sp>
    </p:spTree>
    <p:extLst>
      <p:ext uri="{BB962C8B-B14F-4D97-AF65-F5344CB8AC3E}">
        <p14:creationId xmlns:p14="http://schemas.microsoft.com/office/powerpoint/2010/main" val="1122562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DE7C2-E269-BC04-CA4F-52A74E323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201C7-1FAF-929C-EBAA-31B5E7772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F3576E-F165-A2D6-14D7-0B2B8CB63B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5D5284-FBE0-23CF-2F49-3B937E874961}"/>
              </a:ext>
            </a:extLst>
          </p:cNvPr>
          <p:cNvSpPr>
            <a:spLocks noGrp="1"/>
          </p:cNvSpPr>
          <p:nvPr>
            <p:ph type="sldNum" sz="quarter" idx="5"/>
          </p:nvPr>
        </p:nvSpPr>
        <p:spPr/>
        <p:txBody>
          <a:bodyPr/>
          <a:lstStyle/>
          <a:p>
            <a:fld id="{E05B799F-E5EE-4069-8420-8BFB95ABF1D8}" type="slidenum">
              <a:rPr lang="en-US" smtClean="0"/>
              <a:t>6</a:t>
            </a:fld>
            <a:endParaRPr lang="en-US"/>
          </a:p>
        </p:txBody>
      </p:sp>
    </p:spTree>
    <p:extLst>
      <p:ext uri="{BB962C8B-B14F-4D97-AF65-F5344CB8AC3E}">
        <p14:creationId xmlns:p14="http://schemas.microsoft.com/office/powerpoint/2010/main" val="98855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53543-A675-4B44-F66A-905B7B704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78225-C21C-7E7B-DF4A-903C6CEF5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9AE63-6DF4-B3EE-41FF-05D6F950AF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1D2A90-4F8A-4F48-C116-8533D5F421C2}"/>
              </a:ext>
            </a:extLst>
          </p:cNvPr>
          <p:cNvSpPr>
            <a:spLocks noGrp="1"/>
          </p:cNvSpPr>
          <p:nvPr>
            <p:ph type="sldNum" sz="quarter" idx="5"/>
          </p:nvPr>
        </p:nvSpPr>
        <p:spPr/>
        <p:txBody>
          <a:bodyPr/>
          <a:lstStyle/>
          <a:p>
            <a:fld id="{E05B799F-E5EE-4069-8420-8BFB95ABF1D8}" type="slidenum">
              <a:rPr lang="en-US" smtClean="0"/>
              <a:t>7</a:t>
            </a:fld>
            <a:endParaRPr lang="en-US"/>
          </a:p>
        </p:txBody>
      </p:sp>
    </p:spTree>
    <p:extLst>
      <p:ext uri="{BB962C8B-B14F-4D97-AF65-F5344CB8AC3E}">
        <p14:creationId xmlns:p14="http://schemas.microsoft.com/office/powerpoint/2010/main" val="2024971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7A1E-F131-F4EA-714D-34D2B0CCF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4EC9C-879D-B58A-48AF-F57E257B7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C948BA-19A8-2F02-2753-FE958F8079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9BA378-342B-DD40-35B8-330EA65748AC}"/>
              </a:ext>
            </a:extLst>
          </p:cNvPr>
          <p:cNvSpPr>
            <a:spLocks noGrp="1"/>
          </p:cNvSpPr>
          <p:nvPr>
            <p:ph type="sldNum" sz="quarter" idx="5"/>
          </p:nvPr>
        </p:nvSpPr>
        <p:spPr/>
        <p:txBody>
          <a:bodyPr/>
          <a:lstStyle/>
          <a:p>
            <a:fld id="{E05B799F-E5EE-4069-8420-8BFB95ABF1D8}" type="slidenum">
              <a:rPr lang="en-US" smtClean="0"/>
              <a:t>8</a:t>
            </a:fld>
            <a:endParaRPr lang="en-US"/>
          </a:p>
        </p:txBody>
      </p:sp>
    </p:spTree>
    <p:extLst>
      <p:ext uri="{BB962C8B-B14F-4D97-AF65-F5344CB8AC3E}">
        <p14:creationId xmlns:p14="http://schemas.microsoft.com/office/powerpoint/2010/main" val="2772959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72075-8045-D627-F530-D1D51D7694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65422C-450D-9745-DF48-D7922536C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3931DA-56B4-79FD-1CE8-A0BB548B7EAD}"/>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7D9FDE7B-F0A3-E12E-B7C2-976D3C14B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26C29F-CFD1-B41B-F88A-2B6F9A5BA728}"/>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975594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4F8E-05FF-5EF4-BB37-7F4EE530A2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9757B9-CFB0-ADBA-B550-D45D853D35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BE7A6F-241F-708F-2560-8DB83843011F}"/>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43A078CC-A7D2-43B2-A0D0-251A1C19A7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1B663D-255F-6E2F-FC73-518EBC44AF6D}"/>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499208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C9575E-A50C-3EA9-4132-EFE2DB1E24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F33419-2432-7828-61F3-0277ED5CFE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021E63-125E-36AB-C8D0-10297A3F98F2}"/>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DE0C507D-6F0D-74B8-2E8E-19A3472367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E6B00A-81B0-FA02-7C0C-39F9BB813718}"/>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3794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81AA0-EE86-7637-FB31-715320FE63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96D1E1-D8A9-3BEF-29EE-B1C7CAB23B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B40764-F4FC-DC25-4124-780149224505}"/>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67CA651F-9668-BED8-F825-FB474A242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9FFA4A-066B-FE23-741C-777B15BE300D}"/>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58945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C7738-9E40-8B08-B13E-E9A3351D2C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C064EB-C3F0-5D07-DCE8-7199406FED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648786-40F2-B4DC-54E4-52E9036FD5DE}"/>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5C4AD0F6-8094-7971-B0E8-C88D95581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2182D-FEC6-B8F3-E18A-6B49C700EBF2}"/>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17982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C11F4-DDFC-841C-2248-FB6AD9640F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69F541-7082-815E-0DB2-34ACB59DAB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C51D19-E3E5-FCC9-9535-B35A1F99D3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B8BFA1-F726-A975-0FBF-CA9E07229750}"/>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6" name="Footer Placeholder 5">
            <a:extLst>
              <a:ext uri="{FF2B5EF4-FFF2-40B4-BE49-F238E27FC236}">
                <a16:creationId xmlns:a16="http://schemas.microsoft.com/office/drawing/2014/main" id="{DA88A6A8-8342-56E0-8589-04EDA5CEEC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C8413D-7CB7-C872-338E-24F7538EBB47}"/>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398269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CF619-3BDA-0040-026D-C281E455FB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669DA1-05A2-761A-B2A3-3A2669B87B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7E92AD-AF3F-670F-7CAD-1DDBD6391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C74904-80DB-EDAF-3C60-AA6EF5A98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A1163E-E8C5-D62A-C7FE-3FFB91468F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577979-4F8B-6B6F-0DAF-9F3EBC35F47F}"/>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8" name="Footer Placeholder 7">
            <a:extLst>
              <a:ext uri="{FF2B5EF4-FFF2-40B4-BE49-F238E27FC236}">
                <a16:creationId xmlns:a16="http://schemas.microsoft.com/office/drawing/2014/main" id="{35DB63E7-5A7E-8D8C-1B8F-FD11F4BCE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2C02C8-4FE4-DD19-B9AF-6BC39962462F}"/>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83136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8398-E60B-D4C9-33F3-FD2B196FDE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B694E0-EFDB-5626-B72D-A8E96E9E934D}"/>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4" name="Footer Placeholder 3">
            <a:extLst>
              <a:ext uri="{FF2B5EF4-FFF2-40B4-BE49-F238E27FC236}">
                <a16:creationId xmlns:a16="http://schemas.microsoft.com/office/drawing/2014/main" id="{5381AF5E-ABDC-513F-5A70-1D036C3A49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246329-1F61-3F3B-3E3E-6D7B1BEF33D6}"/>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556935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143F17-269D-E4EC-90A6-86EA1B808327}"/>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3" name="Footer Placeholder 2">
            <a:extLst>
              <a:ext uri="{FF2B5EF4-FFF2-40B4-BE49-F238E27FC236}">
                <a16:creationId xmlns:a16="http://schemas.microsoft.com/office/drawing/2014/main" id="{5A446A63-5441-1DEA-B92A-A088E8788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387A70-4BE8-2CA0-07FE-9A1604E5EA58}"/>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1321044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FA98-3CF6-AB0B-F7B2-E2034F929A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44C3DA-B0F4-C5E1-FD09-E7AA420E3F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18EEEA-1A40-16FF-B04D-2646F553C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B3A8B-7274-3E84-66FC-21DDCFE36F8D}"/>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6" name="Footer Placeholder 5">
            <a:extLst>
              <a:ext uri="{FF2B5EF4-FFF2-40B4-BE49-F238E27FC236}">
                <a16:creationId xmlns:a16="http://schemas.microsoft.com/office/drawing/2014/main" id="{2B5BD280-2CBF-5EBE-F0E4-EE2410A62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448FFA-58F0-34A6-831F-C7B33F388437}"/>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420853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86AD2-ACEA-3BF7-4C7C-1CF5BA1DF8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CC4CD0-A743-3853-7FC0-D8B303EDB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1885D9-27B6-BEEA-5174-055776FCB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1C78BA-C7D9-DCD2-A2A6-E5FDAD553AC7}"/>
              </a:ext>
            </a:extLst>
          </p:cNvPr>
          <p:cNvSpPr>
            <a:spLocks noGrp="1"/>
          </p:cNvSpPr>
          <p:nvPr>
            <p:ph type="dt" sz="half" idx="10"/>
          </p:nvPr>
        </p:nvSpPr>
        <p:spPr/>
        <p:txBody>
          <a:bodyPr/>
          <a:lstStyle/>
          <a:p>
            <a:fld id="{E9A9108D-EB96-470C-AD9A-716142199420}" type="datetimeFigureOut">
              <a:rPr lang="en-US" smtClean="0"/>
              <a:t>8/8/2026</a:t>
            </a:fld>
            <a:endParaRPr lang="en-US"/>
          </a:p>
        </p:txBody>
      </p:sp>
      <p:sp>
        <p:nvSpPr>
          <p:cNvPr id="6" name="Footer Placeholder 5">
            <a:extLst>
              <a:ext uri="{FF2B5EF4-FFF2-40B4-BE49-F238E27FC236}">
                <a16:creationId xmlns:a16="http://schemas.microsoft.com/office/drawing/2014/main" id="{F7CDE938-F22A-0156-C506-0CB91BE86D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0572CC-1E16-AFC3-0375-28C42595F126}"/>
              </a:ext>
            </a:extLst>
          </p:cNvPr>
          <p:cNvSpPr>
            <a:spLocks noGrp="1"/>
          </p:cNvSpPr>
          <p:nvPr>
            <p:ph type="sldNum" sz="quarter" idx="12"/>
          </p:nvPr>
        </p:nvSpPr>
        <p:spPr/>
        <p:txBody>
          <a:bodyPr/>
          <a:lstStyle/>
          <a:p>
            <a:fld id="{60B831CC-A7A3-41FD-97AA-DF5E7FD3078C}" type="slidenum">
              <a:rPr lang="en-US" smtClean="0"/>
              <a:t>‹#›</a:t>
            </a:fld>
            <a:endParaRPr lang="en-US"/>
          </a:p>
        </p:txBody>
      </p:sp>
    </p:spTree>
    <p:extLst>
      <p:ext uri="{BB962C8B-B14F-4D97-AF65-F5344CB8AC3E}">
        <p14:creationId xmlns:p14="http://schemas.microsoft.com/office/powerpoint/2010/main" val="3165107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aintBrush/>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4D634F-AF1B-64E0-DA0A-BED73E566C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E66B0C-A656-85A3-A761-10EA97ED7A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D4AED5-DDFF-75CF-B8BF-4B0A0B9699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A9108D-EB96-470C-AD9A-716142199420}" type="datetimeFigureOut">
              <a:rPr lang="en-US" smtClean="0"/>
              <a:t>8/8/2026</a:t>
            </a:fld>
            <a:endParaRPr lang="en-US"/>
          </a:p>
        </p:txBody>
      </p:sp>
      <p:sp>
        <p:nvSpPr>
          <p:cNvPr id="5" name="Footer Placeholder 4">
            <a:extLst>
              <a:ext uri="{FF2B5EF4-FFF2-40B4-BE49-F238E27FC236}">
                <a16:creationId xmlns:a16="http://schemas.microsoft.com/office/drawing/2014/main" id="{8F2E381B-3029-A936-5FCE-E6C686B17A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EBDB2D7-EA81-7F75-5F64-5989467244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B831CC-A7A3-41FD-97AA-DF5E7FD3078C}" type="slidenum">
              <a:rPr lang="en-US" smtClean="0"/>
              <a:t>‹#›</a:t>
            </a:fld>
            <a:endParaRPr lang="en-US"/>
          </a:p>
        </p:txBody>
      </p:sp>
    </p:spTree>
    <p:extLst>
      <p:ext uri="{BB962C8B-B14F-4D97-AF65-F5344CB8AC3E}">
        <p14:creationId xmlns:p14="http://schemas.microsoft.com/office/powerpoint/2010/main" val="93639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E32E0A-F390-E566-B5D7-B13034265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001" y="-997338"/>
            <a:ext cx="12770076" cy="8520034"/>
          </a:xfrm>
          <a:prstGeom prst="rect">
            <a:avLst/>
          </a:prstGeom>
        </p:spPr>
      </p:pic>
      <p:pic>
        <p:nvPicPr>
          <p:cNvPr id="1032" name="Picture 8" descr="4 Powerful Lessons from the Life of the Apostle Paul | FaithPot">
            <a:extLst>
              <a:ext uri="{FF2B5EF4-FFF2-40B4-BE49-F238E27FC236}">
                <a16:creationId xmlns:a16="http://schemas.microsoft.com/office/drawing/2014/main" id="{111279BB-5B98-6AA8-E9D0-E6CF4F9D2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766547"/>
            <a:ext cx="7149252" cy="37561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Roman Architecture Aqueducts">
            <a:extLst>
              <a:ext uri="{FF2B5EF4-FFF2-40B4-BE49-F238E27FC236}">
                <a16:creationId xmlns:a16="http://schemas.microsoft.com/office/drawing/2014/main" id="{17A59D78-EF75-BA12-5054-682472DE4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333" y="-711671"/>
            <a:ext cx="7199660" cy="5399745"/>
          </a:xfrm>
          <a:prstGeom prst="snip2DiagRect">
            <a:avLst>
              <a:gd name="adj1" fmla="val 33671"/>
              <a:gd name="adj2" fmla="val 0"/>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28" name="Picture 4" descr="Roman Forum Ruins Rome Italy High-Res Stock Photo - Getty Images">
            <a:extLst>
              <a:ext uri="{FF2B5EF4-FFF2-40B4-BE49-F238E27FC236}">
                <a16:creationId xmlns:a16="http://schemas.microsoft.com/office/drawing/2014/main" id="{C1A846B8-54CD-715B-4391-94C67B484D3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4037"/>
          <a:stretch>
            <a:fillRect/>
          </a:stretch>
        </p:blipFill>
        <p:spPr bwMode="auto">
          <a:xfrm>
            <a:off x="-1290760" y="1073932"/>
            <a:ext cx="5365034" cy="6895582"/>
          </a:xfrm>
          <a:prstGeom prst="snip2DiagRect">
            <a:avLst>
              <a:gd name="adj1" fmla="val 0"/>
              <a:gd name="adj2" fmla="val 29099"/>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Subtitle 2">
            <a:extLst>
              <a:ext uri="{FF2B5EF4-FFF2-40B4-BE49-F238E27FC236}">
                <a16:creationId xmlns:a16="http://schemas.microsoft.com/office/drawing/2014/main" id="{D1C840A6-1102-77BF-FCB3-B69461B9C05E}"/>
              </a:ext>
            </a:extLst>
          </p:cNvPr>
          <p:cNvSpPr>
            <a:spLocks noGrp="1"/>
          </p:cNvSpPr>
          <p:nvPr>
            <p:ph type="subTitle" idx="1"/>
          </p:nvPr>
        </p:nvSpPr>
        <p:spPr>
          <a:xfrm>
            <a:off x="-244549" y="1414174"/>
            <a:ext cx="12681098" cy="1464917"/>
          </a:xfrm>
          <a:solidFill>
            <a:schemeClr val="accent6">
              <a:lumMod val="60000"/>
              <a:lumOff val="40000"/>
              <a:alpha val="50000"/>
            </a:schemeClr>
          </a:solidFill>
          <a:ln>
            <a:solidFill>
              <a:schemeClr val="accent3"/>
            </a:solidFill>
          </a:ln>
        </p:spPr>
        <p:style>
          <a:lnRef idx="0">
            <a:scrgbClr r="0" g="0" b="0"/>
          </a:lnRef>
          <a:fillRef idx="0">
            <a:scrgbClr r="0" g="0" b="0"/>
          </a:fillRef>
          <a:effectRef idx="0">
            <a:scrgbClr r="0" g="0" b="0"/>
          </a:effectRef>
          <a:fontRef idx="minor">
            <a:schemeClr val="lt1"/>
          </a:fontRef>
        </p:style>
        <p:txBody>
          <a:bodyPr anchor="ctr">
            <a:noAutofit/>
          </a:bodyPr>
          <a:lstStyle/>
          <a:p>
            <a:r>
              <a:rPr lang="en-US" sz="8000" b="1" spc="-150" dirty="0">
                <a:ln>
                  <a:solidFill>
                    <a:schemeClr val="accent3"/>
                  </a:solidFill>
                </a:ln>
                <a:effectLst>
                  <a:outerShdw blurRad="38100" dist="38100" dir="2700000" algn="tl">
                    <a:srgbClr val="000000">
                      <a:alpha val="43137"/>
                    </a:srgbClr>
                  </a:outerShdw>
                </a:effectLst>
                <a:latin typeface="Eras Bold ITC" panose="020B0907030504020204" pitchFamily="34" charset="0"/>
              </a:rPr>
              <a:t>To all those in Rome…</a:t>
            </a:r>
          </a:p>
        </p:txBody>
      </p:sp>
    </p:spTree>
    <p:extLst>
      <p:ext uri="{BB962C8B-B14F-4D97-AF65-F5344CB8AC3E}">
        <p14:creationId xmlns:p14="http://schemas.microsoft.com/office/powerpoint/2010/main" val="83421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750"/>
                                        <p:tgtEl>
                                          <p:spTgt spid="7"/>
                                        </p:tgtEl>
                                      </p:cBhvr>
                                    </p:animEffect>
                                  </p:childTnLst>
                                </p:cTn>
                              </p:par>
                              <p:par>
                                <p:cTn id="8" presetID="22" presetClass="entr" presetSubtype="4" fill="hold" nodeType="withEffect">
                                  <p:stCondLst>
                                    <p:cond delay="75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750"/>
                                        <p:tgtEl>
                                          <p:spTgt spid="1026"/>
                                        </p:tgtEl>
                                      </p:cBhvr>
                                    </p:animEffect>
                                  </p:childTnLst>
                                </p:cTn>
                              </p:par>
                              <p:par>
                                <p:cTn id="11" presetID="18" presetClass="entr" presetSubtype="3" fill="hold" nodeType="withEffect">
                                  <p:stCondLst>
                                    <p:cond delay="1500"/>
                                  </p:stCondLst>
                                  <p:childTnLst>
                                    <p:set>
                                      <p:cBhvr>
                                        <p:cTn id="12" dur="1" fill="hold">
                                          <p:stCondLst>
                                            <p:cond delay="0"/>
                                          </p:stCondLst>
                                        </p:cTn>
                                        <p:tgtEl>
                                          <p:spTgt spid="1028"/>
                                        </p:tgtEl>
                                        <p:attrNameLst>
                                          <p:attrName>style.visibility</p:attrName>
                                        </p:attrNameLst>
                                      </p:cBhvr>
                                      <p:to>
                                        <p:strVal val="visible"/>
                                      </p:to>
                                    </p:set>
                                    <p:animEffect transition="in" filter="strips(upRight)">
                                      <p:cBhvr>
                                        <p:cTn id="13" dur="750"/>
                                        <p:tgtEl>
                                          <p:spTgt spid="1028"/>
                                        </p:tgtEl>
                                      </p:cBhvr>
                                    </p:animEffect>
                                  </p:childTnLst>
                                </p:cTn>
                              </p:par>
                              <p:par>
                                <p:cTn id="14" presetID="22" presetClass="entr" presetSubtype="2" fill="hold" nodeType="withEffect">
                                  <p:stCondLst>
                                    <p:cond delay="2000"/>
                                  </p:stCondLst>
                                  <p:childTnLst>
                                    <p:set>
                                      <p:cBhvr>
                                        <p:cTn id="15" dur="1" fill="hold">
                                          <p:stCondLst>
                                            <p:cond delay="0"/>
                                          </p:stCondLst>
                                        </p:cTn>
                                        <p:tgtEl>
                                          <p:spTgt spid="1032"/>
                                        </p:tgtEl>
                                        <p:attrNameLst>
                                          <p:attrName>style.visibility</p:attrName>
                                        </p:attrNameLst>
                                      </p:cBhvr>
                                      <p:to>
                                        <p:strVal val="visible"/>
                                      </p:to>
                                    </p:set>
                                    <p:animEffect transition="in" filter="wipe(right)">
                                      <p:cBhvr>
                                        <p:cTn id="16" dur="1250"/>
                                        <p:tgtEl>
                                          <p:spTgt spid="1032"/>
                                        </p:tgtEl>
                                      </p:cBhvr>
                                    </p:animEffect>
                                  </p:childTnLst>
                                </p:cTn>
                              </p:par>
                              <p:par>
                                <p:cTn id="17" presetID="22" presetClass="entr" presetSubtype="8" fill="hold" grpId="0" nodeType="withEffect">
                                  <p:stCondLst>
                                    <p:cond delay="2750"/>
                                  </p:stCondLst>
                                  <p:childTnLst>
                                    <p:set>
                                      <p:cBhvr>
                                        <p:cTn id="18" dur="1" fill="hold">
                                          <p:stCondLst>
                                            <p:cond delay="0"/>
                                          </p:stCondLst>
                                        </p:cTn>
                                        <p:tgtEl>
                                          <p:spTgt spid="3">
                                            <p:bg/>
                                          </p:spTgt>
                                        </p:tgtEl>
                                        <p:attrNameLst>
                                          <p:attrName>style.visibility</p:attrName>
                                        </p:attrNameLst>
                                      </p:cBhvr>
                                      <p:to>
                                        <p:strVal val="visible"/>
                                      </p:to>
                                    </p:set>
                                    <p:animEffect transition="in" filter="wipe(left)">
                                      <p:cBhvr>
                                        <p:cTn id="19" dur="1250"/>
                                        <p:tgtEl>
                                          <p:spTgt spid="3">
                                            <p:bg/>
                                          </p:spTgt>
                                        </p:tgtEl>
                                      </p:cBhvr>
                                    </p:animEffect>
                                  </p:childTnLst>
                                </p:cTn>
                              </p:par>
                              <p:par>
                                <p:cTn id="20" presetID="22" presetClass="entr" presetSubtype="8" fill="hold" grpId="0" nodeType="withEffect">
                                  <p:stCondLst>
                                    <p:cond delay="325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wipe(left)">
                                      <p:cBhvr>
                                        <p:cTn id="22" dur="12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99DD5-26F2-E476-0495-9F4D2C9750E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B86A368-1B0E-2777-5AEA-B4B18D1AD13D}"/>
              </a:ext>
            </a:extLst>
          </p:cNvPr>
          <p:cNvSpPr txBox="1"/>
          <p:nvPr/>
        </p:nvSpPr>
        <p:spPr>
          <a:xfrm>
            <a:off x="0" y="1490008"/>
            <a:ext cx="12192000" cy="1938992"/>
          </a:xfrm>
          <a:prstGeom prst="rect">
            <a:avLst/>
          </a:prstGeom>
          <a:solidFill>
            <a:schemeClr val="accent5">
              <a:alpha val="6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6000" b="1" dirty="0">
                <a:solidFill>
                  <a:schemeClr val="bg1"/>
                </a:solidFill>
                <a:effectLst>
                  <a:outerShdw blurRad="38100" dist="38100" dir="2700000" algn="tl">
                    <a:srgbClr val="000000">
                      <a:alpha val="43137"/>
                    </a:srgbClr>
                  </a:outerShdw>
                </a:effectLst>
                <a:latin typeface="Avenir Next LT Pro Light" panose="020B0304020202020204" pitchFamily="34" charset="0"/>
              </a:rPr>
              <a:t>There is “no condemnation” for those who are in Christ Jesus.</a:t>
            </a:r>
            <a:endParaRPr lang="en-US" sz="7200" b="1" dirty="0">
              <a:solidFill>
                <a:schemeClr val="bg1"/>
              </a:solidFill>
              <a:effectLst>
                <a:outerShdw blurRad="38100" dist="38100" dir="2700000" algn="tl">
                  <a:srgbClr val="000000">
                    <a:alpha val="43137"/>
                  </a:srgbClr>
                </a:outerShdw>
              </a:effectLst>
              <a:latin typeface="Avenir Next LT Pro Light" panose="020B0304020202020204" pitchFamily="34" charset="0"/>
            </a:endParaRPr>
          </a:p>
        </p:txBody>
      </p:sp>
      <p:sp>
        <p:nvSpPr>
          <p:cNvPr id="3" name="TextBox 2">
            <a:extLst>
              <a:ext uri="{FF2B5EF4-FFF2-40B4-BE49-F238E27FC236}">
                <a16:creationId xmlns:a16="http://schemas.microsoft.com/office/drawing/2014/main" id="{53A1CC21-C020-6F31-2E39-C0E3FF212C7C}"/>
              </a:ext>
            </a:extLst>
          </p:cNvPr>
          <p:cNvSpPr txBox="1"/>
          <p:nvPr/>
        </p:nvSpPr>
        <p:spPr>
          <a:xfrm>
            <a:off x="0" y="3434080"/>
            <a:ext cx="12192000" cy="193899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6000" b="1" dirty="0">
                <a:solidFill>
                  <a:srgbClr val="FFFFCC"/>
                </a:solidFill>
                <a:effectLst>
                  <a:outerShdw blurRad="38100" dist="38100" dir="2700000" algn="tl">
                    <a:srgbClr val="000000">
                      <a:alpha val="43137"/>
                    </a:srgbClr>
                  </a:outerShdw>
                </a:effectLst>
                <a:latin typeface="Candara" panose="020E0502030303020204" pitchFamily="34" charset="0"/>
              </a:rPr>
              <a:t>There is also “no separation” for those who are loved by Christ Jesus.</a:t>
            </a:r>
            <a:endParaRPr lang="en-US" sz="6000" b="1" spc="-150" dirty="0">
              <a:solidFill>
                <a:srgbClr val="FFFFCC"/>
              </a:solidFill>
              <a:effectLst>
                <a:outerShdw blurRad="38100" dist="38100" dir="2700000" algn="tl">
                  <a:srgbClr val="000000">
                    <a:alpha val="43137"/>
                  </a:srgbClr>
                </a:outerShdw>
              </a:effectLst>
              <a:latin typeface="Candara" panose="020E0502030303020204" pitchFamily="34" charset="0"/>
            </a:endParaRPr>
          </a:p>
        </p:txBody>
      </p:sp>
      <p:sp>
        <p:nvSpPr>
          <p:cNvPr id="2" name="TextBox 1">
            <a:extLst>
              <a:ext uri="{FF2B5EF4-FFF2-40B4-BE49-F238E27FC236}">
                <a16:creationId xmlns:a16="http://schemas.microsoft.com/office/drawing/2014/main" id="{649B0760-11D7-B136-04AD-0E091BB81843}"/>
              </a:ext>
            </a:extLst>
          </p:cNvPr>
          <p:cNvSpPr txBox="1"/>
          <p:nvPr/>
        </p:nvSpPr>
        <p:spPr>
          <a:xfrm>
            <a:off x="0" y="897404"/>
            <a:ext cx="6096000" cy="646331"/>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3600" dirty="0"/>
              <a:t>Romans 8:1</a:t>
            </a:r>
          </a:p>
        </p:txBody>
      </p:sp>
      <p:sp>
        <p:nvSpPr>
          <p:cNvPr id="5" name="TextBox 4">
            <a:extLst>
              <a:ext uri="{FF2B5EF4-FFF2-40B4-BE49-F238E27FC236}">
                <a16:creationId xmlns:a16="http://schemas.microsoft.com/office/drawing/2014/main" id="{1235F310-E147-51BE-61D9-FC2582BF9C1F}"/>
              </a:ext>
            </a:extLst>
          </p:cNvPr>
          <p:cNvSpPr txBox="1"/>
          <p:nvPr/>
        </p:nvSpPr>
        <p:spPr>
          <a:xfrm>
            <a:off x="6096000" y="5308014"/>
            <a:ext cx="6096000" cy="646331"/>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3600" dirty="0"/>
              <a:t>Romans 8:39</a:t>
            </a:r>
          </a:p>
        </p:txBody>
      </p:sp>
    </p:spTree>
    <p:extLst>
      <p:ext uri="{BB962C8B-B14F-4D97-AF65-F5344CB8AC3E}">
        <p14:creationId xmlns:p14="http://schemas.microsoft.com/office/powerpoint/2010/main" val="31429291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750"/>
                                        <p:tgtEl>
                                          <p:spTgt spid="2"/>
                                        </p:tgtEl>
                                      </p:cBhvr>
                                    </p:animEffect>
                                  </p:childTnLst>
                                </p:cTn>
                              </p:par>
                              <p:par>
                                <p:cTn id="12" presetID="2" presetClass="entr" presetSubtype="1" fill="hold" grpId="0" nodeType="withEffect">
                                  <p:stCondLst>
                                    <p:cond delay="150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500" fill="hold"/>
                                        <p:tgtEl>
                                          <p:spTgt spid="3">
                                            <p:bg/>
                                          </p:spTgt>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150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0-#ppt_h/2"/>
                                          </p:val>
                                        </p:tav>
                                        <p:tav tm="100000">
                                          <p:val>
                                            <p:strVal val="#ppt_y"/>
                                          </p:val>
                                        </p:tav>
                                      </p:tavLst>
                                    </p:anim>
                                  </p:childTnLst>
                                </p:cTn>
                              </p:par>
                              <p:par>
                                <p:cTn id="20" presetID="22" presetClass="entr" presetSubtype="2" fill="hold" grpId="0" nodeType="withEffect">
                                  <p:stCondLst>
                                    <p:cond delay="225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uiExpand="1" build="allAtOnce" animBg="1"/>
      <p:bldP spid="2"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AB89-674B-C097-DC90-0F714E4E4C1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34F3F4-7244-6FF2-3FFF-7947908972FA}"/>
              </a:ext>
            </a:extLst>
          </p:cNvPr>
          <p:cNvSpPr txBox="1"/>
          <p:nvPr/>
        </p:nvSpPr>
        <p:spPr>
          <a:xfrm>
            <a:off x="0" y="1467293"/>
            <a:ext cx="12192000" cy="1015663"/>
          </a:xfrm>
          <a:prstGeom prst="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6000" b="1" dirty="0">
                <a:effectLst>
                  <a:outerShdw blurRad="38100" dist="38100" dir="2700000" algn="tl">
                    <a:srgbClr val="000000">
                      <a:alpha val="43137"/>
                    </a:srgbClr>
                  </a:outerShdw>
                </a:effectLst>
                <a:latin typeface="Candara" panose="020E0502030303020204" pitchFamily="34" charset="0"/>
              </a:rPr>
              <a:t>“in the likeness of sinful flesh…”</a:t>
            </a:r>
          </a:p>
        </p:txBody>
      </p:sp>
      <p:sp>
        <p:nvSpPr>
          <p:cNvPr id="4" name="TextBox 3">
            <a:extLst>
              <a:ext uri="{FF2B5EF4-FFF2-40B4-BE49-F238E27FC236}">
                <a16:creationId xmlns:a16="http://schemas.microsoft.com/office/drawing/2014/main" id="{B3620926-CF27-C60D-7A7A-4E0A52DF703B}"/>
              </a:ext>
            </a:extLst>
          </p:cNvPr>
          <p:cNvSpPr txBox="1"/>
          <p:nvPr/>
        </p:nvSpPr>
        <p:spPr>
          <a:xfrm>
            <a:off x="0" y="897404"/>
            <a:ext cx="6096000" cy="646331"/>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3600" dirty="0"/>
              <a:t>Romans 8:3</a:t>
            </a:r>
          </a:p>
        </p:txBody>
      </p:sp>
      <p:sp>
        <p:nvSpPr>
          <p:cNvPr id="9" name="TextBox 8">
            <a:extLst>
              <a:ext uri="{FF2B5EF4-FFF2-40B4-BE49-F238E27FC236}">
                <a16:creationId xmlns:a16="http://schemas.microsoft.com/office/drawing/2014/main" id="{1CCF1C70-919C-2EC2-05A0-A9FFF1AD133D}"/>
              </a:ext>
            </a:extLst>
          </p:cNvPr>
          <p:cNvSpPr txBox="1"/>
          <p:nvPr/>
        </p:nvSpPr>
        <p:spPr>
          <a:xfrm>
            <a:off x="0" y="2482956"/>
            <a:ext cx="12192000" cy="286232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6000" spc="300" dirty="0">
                <a:effectLst>
                  <a:outerShdw blurRad="38100" dist="38100" dir="2700000" algn="tl">
                    <a:srgbClr val="000000">
                      <a:alpha val="43137"/>
                    </a:srgbClr>
                  </a:outerShdw>
                </a:effectLst>
                <a:latin typeface="Avenir Next LT Pro Light" panose="020B0304020202020204" pitchFamily="34" charset="0"/>
              </a:rPr>
              <a:t>“in order that the righteous requirement of the law might be fulfilled in us…”</a:t>
            </a:r>
            <a:endParaRPr lang="en-US" sz="6000" b="1" spc="300" dirty="0">
              <a:effectLst>
                <a:outerShdw blurRad="38100" dist="38100" dir="2700000" algn="tl">
                  <a:srgbClr val="000000">
                    <a:alpha val="43137"/>
                  </a:srgbClr>
                </a:outerShdw>
              </a:effectLst>
              <a:latin typeface="Avenir Next LT Pro Light" panose="020B0304020202020204" pitchFamily="34" charset="0"/>
            </a:endParaRPr>
          </a:p>
        </p:txBody>
      </p:sp>
      <p:sp>
        <p:nvSpPr>
          <p:cNvPr id="10" name="TextBox 9">
            <a:extLst>
              <a:ext uri="{FF2B5EF4-FFF2-40B4-BE49-F238E27FC236}">
                <a16:creationId xmlns:a16="http://schemas.microsoft.com/office/drawing/2014/main" id="{F7E855EB-8273-3329-09B1-A8ADF56CD8C4}"/>
              </a:ext>
            </a:extLst>
          </p:cNvPr>
          <p:cNvSpPr txBox="1"/>
          <p:nvPr/>
        </p:nvSpPr>
        <p:spPr>
          <a:xfrm>
            <a:off x="6096000" y="5308014"/>
            <a:ext cx="6096000" cy="646331"/>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3600" dirty="0"/>
              <a:t>Romans 8:4</a:t>
            </a:r>
          </a:p>
        </p:txBody>
      </p:sp>
    </p:spTree>
    <p:extLst>
      <p:ext uri="{BB962C8B-B14F-4D97-AF65-F5344CB8AC3E}">
        <p14:creationId xmlns:p14="http://schemas.microsoft.com/office/powerpoint/2010/main" val="7440190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4" presetClass="entr" presetSubtype="5"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randombar(vertical)">
                                      <p:cBhvr>
                                        <p:cTn id="10" dur="75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14" presetClass="entr" presetSubtype="10" fill="hold" grpId="0" nodeType="withEffect">
                                  <p:stCondLst>
                                    <p:cond delay="50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2D0B1-4986-837A-2821-F0DC30476B8D}"/>
            </a:ext>
          </a:extLst>
        </p:cNvPr>
        <p:cNvGrpSpPr/>
        <p:nvPr/>
      </p:nvGrpSpPr>
      <p:grpSpPr>
        <a:xfrm>
          <a:off x="0" y="0"/>
          <a:ext cx="0" cy="0"/>
          <a:chOff x="0" y="0"/>
          <a:chExt cx="0" cy="0"/>
        </a:xfrm>
      </p:grpSpPr>
      <p:pic>
        <p:nvPicPr>
          <p:cNvPr id="2" name="Picture 1" descr="Vanilla Confetti Birthday Cake: A Celebration in Every Bite | Easy cake ...">
            <a:extLst>
              <a:ext uri="{FF2B5EF4-FFF2-40B4-BE49-F238E27FC236}">
                <a16:creationId xmlns:a16="http://schemas.microsoft.com/office/drawing/2014/main" id="{5F224C1A-6A44-5A37-F524-BDACA112F3A1}"/>
              </a:ext>
            </a:extLst>
          </p:cNvPr>
          <p:cNvPicPr>
            <a:picLocks noChangeAspect="1"/>
          </p:cNvPicPr>
          <p:nvPr/>
        </p:nvPicPr>
        <p:blipFill>
          <a:blip r:embed="rId3"/>
          <a:stretch>
            <a:fillRect/>
          </a:stretch>
        </p:blipFill>
        <p:spPr>
          <a:xfrm>
            <a:off x="6096000" y="-604520"/>
            <a:ext cx="6918960" cy="10378440"/>
          </a:xfrm>
          <a:prstGeom prst="rect">
            <a:avLst/>
          </a:prstGeom>
          <a:effectLst>
            <a:softEdge rad="635000"/>
          </a:effectLst>
        </p:spPr>
      </p:pic>
      <p:sp>
        <p:nvSpPr>
          <p:cNvPr id="4" name="TextBox 3">
            <a:extLst>
              <a:ext uri="{FF2B5EF4-FFF2-40B4-BE49-F238E27FC236}">
                <a16:creationId xmlns:a16="http://schemas.microsoft.com/office/drawing/2014/main" id="{D576D57D-E28A-BEE0-F096-1FFBB9811741}"/>
              </a:ext>
            </a:extLst>
          </p:cNvPr>
          <p:cNvSpPr txBox="1"/>
          <p:nvPr/>
        </p:nvSpPr>
        <p:spPr>
          <a:xfrm>
            <a:off x="-478465" y="2105561"/>
            <a:ext cx="9845749" cy="1323439"/>
          </a:xfrm>
          <a:prstGeom prst="rect">
            <a:avLst/>
          </a:prstGeom>
          <a:effectLst>
            <a:softEdge rad="127000"/>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algn="r"/>
            <a:r>
              <a:rPr lang="en-US" sz="8000" b="1" dirty="0">
                <a:effectLst>
                  <a:outerShdw blurRad="38100" dist="38100" dir="2700000" algn="tl">
                    <a:srgbClr val="000000">
                      <a:alpha val="43137"/>
                    </a:srgbClr>
                  </a:outerShdw>
                </a:effectLst>
                <a:latin typeface="Candara" panose="020E0502030303020204" pitchFamily="34" charset="0"/>
              </a:rPr>
              <a:t>Faith </a:t>
            </a:r>
            <a:r>
              <a:rPr lang="en-US" sz="8000" b="1" dirty="0">
                <a:effectLst>
                  <a:outerShdw blurRad="38100" dist="38100" dir="2700000" algn="tl">
                    <a:srgbClr val="000000">
                      <a:alpha val="43137"/>
                    </a:srgbClr>
                  </a:outerShdw>
                </a:effectLst>
                <a:latin typeface="Euphemia" panose="020B0503040102020104" pitchFamily="34" charset="0"/>
              </a:rPr>
              <a:t>→</a:t>
            </a:r>
            <a:endParaRPr lang="en-US" sz="8000" b="1" dirty="0">
              <a:effectLst>
                <a:outerShdw blurRad="38100" dist="38100" dir="2700000" algn="tl">
                  <a:srgbClr val="000000">
                    <a:alpha val="43137"/>
                  </a:srgbClr>
                </a:outerShdw>
              </a:effectLst>
              <a:latin typeface="Candara" panose="020E0502030303020204" pitchFamily="34" charset="0"/>
            </a:endParaRPr>
          </a:p>
        </p:txBody>
      </p:sp>
      <p:sp>
        <p:nvSpPr>
          <p:cNvPr id="7" name="TextBox 6">
            <a:extLst>
              <a:ext uri="{FF2B5EF4-FFF2-40B4-BE49-F238E27FC236}">
                <a16:creationId xmlns:a16="http://schemas.microsoft.com/office/drawing/2014/main" id="{8A219740-1B51-2671-A556-21E5D8C2082B}"/>
              </a:ext>
            </a:extLst>
          </p:cNvPr>
          <p:cNvSpPr txBox="1"/>
          <p:nvPr/>
        </p:nvSpPr>
        <p:spPr>
          <a:xfrm>
            <a:off x="-478465" y="4584700"/>
            <a:ext cx="9845749" cy="1446550"/>
          </a:xfrm>
          <a:prstGeom prst="rect">
            <a:avLst/>
          </a:prstGeom>
          <a:solidFill>
            <a:schemeClr val="accent1">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r"/>
            <a:r>
              <a:rPr lang="en-US" sz="8800" b="1" dirty="0">
                <a:effectLst>
                  <a:outerShdw blurRad="38100" dist="38100" dir="2700000" algn="tl">
                    <a:srgbClr val="000000">
                      <a:alpha val="43137"/>
                    </a:srgbClr>
                  </a:outerShdw>
                </a:effectLst>
                <a:latin typeface="Avenir Next LT Pro Light" panose="020B0304020202020204" pitchFamily="34" charset="0"/>
              </a:rPr>
              <a:t>Spirit </a:t>
            </a:r>
            <a:r>
              <a:rPr lang="en-US" sz="8800" b="1" dirty="0">
                <a:effectLst>
                  <a:outerShdw blurRad="38100" dist="38100" dir="2700000" algn="tl">
                    <a:srgbClr val="000000">
                      <a:alpha val="43137"/>
                    </a:srgbClr>
                  </a:outerShdw>
                </a:effectLst>
                <a:latin typeface="Euphemia" panose="020B0503040102020104" pitchFamily="34" charset="0"/>
              </a:rPr>
              <a:t>→</a:t>
            </a:r>
            <a:endParaRPr lang="en-US" sz="8800" b="1" dirty="0">
              <a:effectLst>
                <a:outerShdw blurRad="38100" dist="38100" dir="2700000" algn="tl">
                  <a:srgbClr val="000000">
                    <a:alpha val="43137"/>
                  </a:srgbClr>
                </a:outerShdw>
              </a:effectLst>
              <a:latin typeface="Avenir Next LT Pro Light" panose="020B0304020202020204" pitchFamily="34" charset="0"/>
            </a:endParaRPr>
          </a:p>
        </p:txBody>
      </p:sp>
      <p:sp>
        <p:nvSpPr>
          <p:cNvPr id="8" name="TextBox 7">
            <a:extLst>
              <a:ext uri="{FF2B5EF4-FFF2-40B4-BE49-F238E27FC236}">
                <a16:creationId xmlns:a16="http://schemas.microsoft.com/office/drawing/2014/main" id="{3F1DA03D-E25E-27C9-2957-110CE599585D}"/>
              </a:ext>
            </a:extLst>
          </p:cNvPr>
          <p:cNvSpPr txBox="1"/>
          <p:nvPr/>
        </p:nvSpPr>
        <p:spPr>
          <a:xfrm>
            <a:off x="0" y="380365"/>
            <a:ext cx="12192000" cy="923330"/>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sz="5400" b="1" spc="-300" dirty="0">
                <a:latin typeface="Avenir Next LT Pro Light" panose="020B0304020202020204" pitchFamily="34" charset="0"/>
              </a:rPr>
              <a:t>The Spirit empowers our faith unto salvation</a:t>
            </a:r>
          </a:p>
        </p:txBody>
      </p:sp>
      <p:sp>
        <p:nvSpPr>
          <p:cNvPr id="9" name="TextBox 8">
            <a:extLst>
              <a:ext uri="{FF2B5EF4-FFF2-40B4-BE49-F238E27FC236}">
                <a16:creationId xmlns:a16="http://schemas.microsoft.com/office/drawing/2014/main" id="{9EED9CC3-A07B-092D-0F43-882657F67F48}"/>
              </a:ext>
            </a:extLst>
          </p:cNvPr>
          <p:cNvSpPr txBox="1"/>
          <p:nvPr/>
        </p:nvSpPr>
        <p:spPr>
          <a:xfrm>
            <a:off x="498665" y="2551815"/>
            <a:ext cx="3945744" cy="3072825"/>
          </a:xfrm>
          <a:prstGeom prst="ellipse">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4000" u="sng" dirty="0">
                <a:effectLst>
                  <a:outerShdw blurRad="38100" dist="38100" dir="2700000" algn="tl">
                    <a:srgbClr val="000000">
                      <a:alpha val="43137"/>
                    </a:srgbClr>
                  </a:outerShdw>
                </a:effectLst>
                <a:latin typeface="Amasis MT Pro Black" panose="02040A04050005020304" pitchFamily="18" charset="0"/>
              </a:rPr>
              <a:t>Abraham</a:t>
            </a:r>
          </a:p>
          <a:p>
            <a:pPr algn="ctr"/>
            <a:r>
              <a:rPr lang="en-US" sz="4800" dirty="0">
                <a:latin typeface="Avenir Next LT Pro Light" panose="020B0304020202020204" pitchFamily="34" charset="0"/>
              </a:rPr>
              <a:t>Romans 4:17</a:t>
            </a:r>
            <a:endParaRPr lang="en-US" sz="4000" dirty="0">
              <a:latin typeface="Avenir Next LT Pro Light" panose="020B0304020202020204" pitchFamily="34" charset="0"/>
            </a:endParaRPr>
          </a:p>
        </p:txBody>
      </p:sp>
    </p:spTree>
    <p:extLst>
      <p:ext uri="{BB962C8B-B14F-4D97-AF65-F5344CB8AC3E}">
        <p14:creationId xmlns:p14="http://schemas.microsoft.com/office/powerpoint/2010/main" val="12875300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7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75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75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fltVal val="0"/>
                                          </p:val>
                                        </p:tav>
                                        <p:tav tm="100000">
                                          <p:val>
                                            <p:strVal val="#ppt_w"/>
                                          </p:val>
                                        </p:tav>
                                      </p:tavLst>
                                    </p:anim>
                                    <p:anim calcmode="lin" valueType="num">
                                      <p:cBhvr>
                                        <p:cTn id="28" dur="1000" fill="hold"/>
                                        <p:tgtEl>
                                          <p:spTgt spid="9"/>
                                        </p:tgtEl>
                                        <p:attrNameLst>
                                          <p:attrName>ppt_h</p:attrName>
                                        </p:attrNameLst>
                                      </p:cBhvr>
                                      <p:tavLst>
                                        <p:tav tm="0">
                                          <p:val>
                                            <p:fltVal val="0"/>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27C87-25DC-14B4-5872-67DF8C3C12E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3B470A3-1F1F-8966-4F37-908CE6144A48}"/>
              </a:ext>
            </a:extLst>
          </p:cNvPr>
          <p:cNvSpPr txBox="1"/>
          <p:nvPr/>
        </p:nvSpPr>
        <p:spPr>
          <a:xfrm>
            <a:off x="0" y="1111356"/>
            <a:ext cx="12192000" cy="5632311"/>
          </a:xfrm>
          <a:prstGeom prst="rect">
            <a:avLst/>
          </a:prstGeom>
          <a:solidFill>
            <a:schemeClr val="dk1">
              <a:alpha val="6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6000" spc="-150" dirty="0">
                <a:effectLst>
                  <a:outerShdw blurRad="38100" dist="38100" dir="2700000" algn="tl">
                    <a:srgbClr val="000000">
                      <a:alpha val="43137"/>
                    </a:srgbClr>
                  </a:outerShdw>
                </a:effectLst>
                <a:latin typeface="Avenir Next LT Pro Light" panose="020B0304020202020204" pitchFamily="34" charset="0"/>
              </a:rPr>
              <a:t>“For just as you once presented your members as slaves to impurity and to lawlessness leading to more lawlessness, so now present your members as slaves to righteousness leading to sanctification.</a:t>
            </a:r>
            <a:endParaRPr lang="en-US" sz="6000" i="1" spc="-150" dirty="0">
              <a:effectLst>
                <a:outerShdw blurRad="38100" dist="38100" dir="2700000" algn="tl">
                  <a:srgbClr val="000000">
                    <a:alpha val="43137"/>
                  </a:srgbClr>
                </a:outerShdw>
              </a:effectLst>
              <a:latin typeface="Avenir Next LT Pro Light" panose="020B0304020202020204" pitchFamily="34" charset="0"/>
            </a:endParaRPr>
          </a:p>
        </p:txBody>
      </p:sp>
      <p:sp>
        <p:nvSpPr>
          <p:cNvPr id="2" name="TextBox 1">
            <a:extLst>
              <a:ext uri="{FF2B5EF4-FFF2-40B4-BE49-F238E27FC236}">
                <a16:creationId xmlns:a16="http://schemas.microsoft.com/office/drawing/2014/main" id="{ED2DE95F-973E-6A55-F0F7-D34945EB3E30}"/>
              </a:ext>
            </a:extLst>
          </p:cNvPr>
          <p:cNvSpPr txBox="1"/>
          <p:nvPr/>
        </p:nvSpPr>
        <p:spPr>
          <a:xfrm>
            <a:off x="0" y="95693"/>
            <a:ext cx="12192000" cy="110799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marL="457200"/>
            <a:r>
              <a:rPr lang="en-US" sz="6600" b="1" dirty="0">
                <a:effectLst>
                  <a:outerShdw blurRad="38100" dist="38100" dir="2700000" algn="tl">
                    <a:srgbClr val="000000">
                      <a:alpha val="43137"/>
                    </a:srgbClr>
                  </a:outerShdw>
                </a:effectLst>
                <a:latin typeface="Candara" panose="020E0502030303020204" pitchFamily="34" charset="0"/>
              </a:rPr>
              <a:t>Sanctification.</a:t>
            </a:r>
          </a:p>
        </p:txBody>
      </p:sp>
      <p:sp>
        <p:nvSpPr>
          <p:cNvPr id="3" name="TextBox 2">
            <a:extLst>
              <a:ext uri="{FF2B5EF4-FFF2-40B4-BE49-F238E27FC236}">
                <a16:creationId xmlns:a16="http://schemas.microsoft.com/office/drawing/2014/main" id="{F4C90E92-2297-CA5B-1F9F-BE8B6EC9E495}"/>
              </a:ext>
            </a:extLst>
          </p:cNvPr>
          <p:cNvSpPr txBox="1"/>
          <p:nvPr/>
        </p:nvSpPr>
        <p:spPr>
          <a:xfrm>
            <a:off x="7697972" y="446568"/>
            <a:ext cx="4494028" cy="830997"/>
          </a:xfrm>
          <a:prstGeom prst="rect">
            <a:avLst/>
          </a:prstGeom>
          <a:noFill/>
        </p:spPr>
        <p:txBody>
          <a:bodyPr wrap="square" rtlCol="0">
            <a:spAutoFit/>
          </a:bodyPr>
          <a:lstStyle/>
          <a:p>
            <a:r>
              <a:rPr lang="en-US" sz="4800" dirty="0">
                <a:latin typeface="Avenir Next LT Pro Light" panose="020B0304020202020204" pitchFamily="34" charset="0"/>
              </a:rPr>
              <a:t>Romans 6:19</a:t>
            </a:r>
          </a:p>
        </p:txBody>
      </p:sp>
    </p:spTree>
    <p:extLst>
      <p:ext uri="{BB962C8B-B14F-4D97-AF65-F5344CB8AC3E}">
        <p14:creationId xmlns:p14="http://schemas.microsoft.com/office/powerpoint/2010/main" val="31471787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wipe(up)">
                                      <p:cBhvr>
                                        <p:cTn id="12" dur="750"/>
                                        <p:tgtEl>
                                          <p:spTgt spid="6">
                                            <p:bg/>
                                          </p:spTgt>
                                        </p:tgtEl>
                                      </p:cBhvr>
                                    </p:animEffect>
                                  </p:childTnLst>
                                </p:cTn>
                              </p:par>
                              <p:par>
                                <p:cTn id="13" presetID="14" presetClass="entr" presetSubtype="10" fill="hold" grpId="0" nodeType="withEffect">
                                  <p:stCondLst>
                                    <p:cond delay="75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5" dur="1000"/>
                                        <p:tgtEl>
                                          <p:spTgt spid="6">
                                            <p:txEl>
                                              <p:pRg st="0" end="0"/>
                                            </p:txEl>
                                          </p:spTgt>
                                        </p:tgtEl>
                                      </p:cBhvr>
                                    </p:animEffect>
                                  </p:childTnLst>
                                </p:cTn>
                              </p:par>
                              <p:par>
                                <p:cTn id="16" presetID="22" presetClass="entr" presetSubtype="2" fill="hold" grpId="0" nodeType="withEffect">
                                  <p:stCondLst>
                                    <p:cond delay="125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45E9-87B0-250C-8686-A9C7B39CF08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F5A621-CD14-8D09-B63A-70A9CEDB4A23}"/>
              </a:ext>
            </a:extLst>
          </p:cNvPr>
          <p:cNvSpPr txBox="1"/>
          <p:nvPr/>
        </p:nvSpPr>
        <p:spPr>
          <a:xfrm>
            <a:off x="1" y="467832"/>
            <a:ext cx="12191999" cy="1938992"/>
          </a:xfrm>
          <a:prstGeom prst="rect">
            <a:avLst/>
          </a:prstGeom>
          <a:solidFill>
            <a:srgbClr val="FFFFCC">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690563"/>
            <a:r>
              <a:rPr lang="en-US" sz="6000" b="1" dirty="0">
                <a:solidFill>
                  <a:schemeClr val="tx1"/>
                </a:solidFill>
                <a:latin typeface="Candara" panose="020E0502030303020204" pitchFamily="34" charset="0"/>
              </a:rPr>
              <a:t>The Spirit of God brings LIFE to our mortal bodies.</a:t>
            </a:r>
          </a:p>
        </p:txBody>
      </p:sp>
      <p:sp>
        <p:nvSpPr>
          <p:cNvPr id="7" name="TextBox 6">
            <a:extLst>
              <a:ext uri="{FF2B5EF4-FFF2-40B4-BE49-F238E27FC236}">
                <a16:creationId xmlns:a16="http://schemas.microsoft.com/office/drawing/2014/main" id="{01F8B145-120C-FE83-0D87-512D703A923A}"/>
              </a:ext>
            </a:extLst>
          </p:cNvPr>
          <p:cNvSpPr txBox="1"/>
          <p:nvPr/>
        </p:nvSpPr>
        <p:spPr>
          <a:xfrm>
            <a:off x="8187072" y="1575827"/>
            <a:ext cx="4004929" cy="830997"/>
          </a:xfrm>
          <a:prstGeom prst="rect">
            <a:avLst/>
          </a:prstGeom>
          <a:noFill/>
        </p:spPr>
        <p:txBody>
          <a:bodyPr wrap="square" rtlCol="0">
            <a:spAutoFit/>
          </a:bodyPr>
          <a:lstStyle/>
          <a:p>
            <a:pPr algn="r"/>
            <a:r>
              <a:rPr lang="en-US" sz="4800" dirty="0">
                <a:latin typeface="Avenir Next LT Pro Light" panose="020B0304020202020204" pitchFamily="34" charset="0"/>
              </a:rPr>
              <a:t>Romans 8:11</a:t>
            </a:r>
          </a:p>
        </p:txBody>
      </p:sp>
      <p:sp>
        <p:nvSpPr>
          <p:cNvPr id="9" name="TextBox 8">
            <a:extLst>
              <a:ext uri="{FF2B5EF4-FFF2-40B4-BE49-F238E27FC236}">
                <a16:creationId xmlns:a16="http://schemas.microsoft.com/office/drawing/2014/main" id="{36703454-5A25-6C50-AB84-49494E53A083}"/>
              </a:ext>
            </a:extLst>
          </p:cNvPr>
          <p:cNvSpPr txBox="1"/>
          <p:nvPr/>
        </p:nvSpPr>
        <p:spPr>
          <a:xfrm>
            <a:off x="1" y="2499156"/>
            <a:ext cx="12192000" cy="101566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1371600"/>
            <a:r>
              <a:rPr lang="en-US" sz="6000" dirty="0">
                <a:effectLst>
                  <a:outerShdw blurRad="38100" dist="38100" dir="2700000" algn="tl">
                    <a:srgbClr val="000000">
                      <a:alpha val="43137"/>
                    </a:srgbClr>
                  </a:outerShdw>
                </a:effectLst>
                <a:latin typeface="Amasis MT Pro Black" panose="02040A04050005020304" pitchFamily="18" charset="0"/>
              </a:rPr>
              <a:t>Set our minds on the Spirit</a:t>
            </a:r>
          </a:p>
        </p:txBody>
      </p:sp>
      <p:sp>
        <p:nvSpPr>
          <p:cNvPr id="11" name="TextBox 10">
            <a:extLst>
              <a:ext uri="{FF2B5EF4-FFF2-40B4-BE49-F238E27FC236}">
                <a16:creationId xmlns:a16="http://schemas.microsoft.com/office/drawing/2014/main" id="{A7626AC5-520A-B4C0-0372-94CE4100A1B9}"/>
              </a:ext>
            </a:extLst>
          </p:cNvPr>
          <p:cNvSpPr txBox="1"/>
          <p:nvPr/>
        </p:nvSpPr>
        <p:spPr>
          <a:xfrm>
            <a:off x="2" y="3607151"/>
            <a:ext cx="12191998" cy="286232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743200"/>
            <a:r>
              <a:rPr lang="en-US" sz="6000" dirty="0"/>
              <a:t>Consider the Gospel</a:t>
            </a:r>
          </a:p>
          <a:p>
            <a:pPr marL="3890963"/>
            <a:r>
              <a:rPr lang="en-US" sz="6000" dirty="0">
                <a:latin typeface="Euphemia" panose="020B0503040102020104" pitchFamily="34" charset="0"/>
              </a:rPr>
              <a:t>→ </a:t>
            </a:r>
            <a:r>
              <a:rPr lang="en-US" sz="6000" dirty="0"/>
              <a:t>at all times</a:t>
            </a:r>
          </a:p>
          <a:p>
            <a:pPr marL="4805363"/>
            <a:r>
              <a:rPr lang="en-US" sz="6000" dirty="0">
                <a:latin typeface="Euphemia" panose="020B0503040102020104" pitchFamily="34" charset="0"/>
              </a:rPr>
              <a:t>→ </a:t>
            </a:r>
            <a:r>
              <a:rPr lang="en-US" sz="6000" dirty="0"/>
              <a:t>in all places</a:t>
            </a:r>
          </a:p>
        </p:txBody>
      </p:sp>
      <p:cxnSp>
        <p:nvCxnSpPr>
          <p:cNvPr id="27" name="Straight Connector 26">
            <a:extLst>
              <a:ext uri="{FF2B5EF4-FFF2-40B4-BE49-F238E27FC236}">
                <a16:creationId xmlns:a16="http://schemas.microsoft.com/office/drawing/2014/main" id="{E9FA47AC-4AB5-87FE-38EA-359B202720A3}"/>
              </a:ext>
            </a:extLst>
          </p:cNvPr>
          <p:cNvCxnSpPr>
            <a:cxnSpLocks/>
          </p:cNvCxnSpPr>
          <p:nvPr/>
        </p:nvCxnSpPr>
        <p:spPr>
          <a:xfrm>
            <a:off x="8187072" y="3710763"/>
            <a:ext cx="0" cy="2615609"/>
          </a:xfrm>
          <a:prstGeom prst="line">
            <a:avLst/>
          </a:prstGeom>
          <a:ln w="228600">
            <a:solidFill>
              <a:srgbClr val="800000">
                <a:alpha val="65000"/>
              </a:srgbClr>
            </a:solidFill>
            <a:prstDash val="solid"/>
          </a:ln>
          <a:effectLst>
            <a:glow rad="63500">
              <a:schemeClr val="tx1">
                <a:alpha val="40000"/>
              </a:schemeClr>
            </a:glow>
          </a:effectLst>
        </p:spPr>
        <p:style>
          <a:lnRef idx="1">
            <a:schemeClr val="accent6"/>
          </a:lnRef>
          <a:fillRef idx="0">
            <a:schemeClr val="accent6"/>
          </a:fillRef>
          <a:effectRef idx="0">
            <a:schemeClr val="accent6"/>
          </a:effectRef>
          <a:fontRef idx="minor">
            <a:schemeClr val="tx1"/>
          </a:fontRef>
        </p:style>
      </p:cxnSp>
      <p:sp>
        <p:nvSpPr>
          <p:cNvPr id="18" name="TextBox 17">
            <a:extLst>
              <a:ext uri="{FF2B5EF4-FFF2-40B4-BE49-F238E27FC236}">
                <a16:creationId xmlns:a16="http://schemas.microsoft.com/office/drawing/2014/main" id="{5D747880-4D1E-1D6B-1A2D-96E3E330D1B8}"/>
              </a:ext>
            </a:extLst>
          </p:cNvPr>
          <p:cNvSpPr txBox="1"/>
          <p:nvPr/>
        </p:nvSpPr>
        <p:spPr>
          <a:xfrm rot="839244">
            <a:off x="8856926" y="3376539"/>
            <a:ext cx="3284385" cy="822305"/>
          </a:xfrm>
          <a:prstGeom prst="ellipse">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3200" dirty="0"/>
              <a:t>Romans 8:5</a:t>
            </a:r>
          </a:p>
        </p:txBody>
      </p:sp>
      <p:sp>
        <p:nvSpPr>
          <p:cNvPr id="19" name="Arrow: Bent-Up 18">
            <a:extLst>
              <a:ext uri="{FF2B5EF4-FFF2-40B4-BE49-F238E27FC236}">
                <a16:creationId xmlns:a16="http://schemas.microsoft.com/office/drawing/2014/main" id="{8A81CDCC-6B65-0F65-9EAD-5FE739DA8A8E}"/>
              </a:ext>
            </a:extLst>
          </p:cNvPr>
          <p:cNvSpPr/>
          <p:nvPr/>
        </p:nvSpPr>
        <p:spPr>
          <a:xfrm rot="5400000">
            <a:off x="1838754" y="3404201"/>
            <a:ext cx="937022" cy="829339"/>
          </a:xfrm>
          <a:prstGeom prst="bentUpArrow">
            <a:avLst>
              <a:gd name="adj1" fmla="val 18590"/>
              <a:gd name="adj2" fmla="val 19872"/>
              <a:gd name="adj3" fmla="val 33974"/>
            </a:avLst>
          </a:prstGeom>
          <a:solidFill>
            <a:srgbClr val="800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EE8F879A-FFCE-A422-8FC7-106935B1C967}"/>
              </a:ext>
            </a:extLst>
          </p:cNvPr>
          <p:cNvCxnSpPr>
            <a:cxnSpLocks/>
          </p:cNvCxnSpPr>
          <p:nvPr/>
        </p:nvCxnSpPr>
        <p:spPr>
          <a:xfrm>
            <a:off x="7378995" y="4459691"/>
            <a:ext cx="1637414" cy="0"/>
          </a:xfrm>
          <a:prstGeom prst="line">
            <a:avLst/>
          </a:prstGeom>
          <a:ln w="254000">
            <a:solidFill>
              <a:srgbClr val="800000">
                <a:alpha val="65000"/>
              </a:srgbClr>
            </a:solidFill>
          </a:ln>
          <a:effectLst>
            <a:glow rad="63500">
              <a:schemeClr val="tx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67213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750"/>
                                        <p:tgtEl>
                                          <p:spTgt spid="4"/>
                                        </p:tgtEl>
                                      </p:cBhvr>
                                    </p:animEffect>
                                  </p:childTnLst>
                                </p:cTn>
                              </p:par>
                              <p:par>
                                <p:cTn id="8" presetID="22" presetClass="entr" presetSubtype="2"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75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750" fill="hold"/>
                                        <p:tgtEl>
                                          <p:spTgt spid="9"/>
                                        </p:tgtEl>
                                        <p:attrNameLst>
                                          <p:attrName>ppt_w</p:attrName>
                                        </p:attrNameLst>
                                      </p:cBhvr>
                                      <p:tavLst>
                                        <p:tav tm="0">
                                          <p:val>
                                            <p:fltVal val="0"/>
                                          </p:val>
                                        </p:tav>
                                        <p:tav tm="100000">
                                          <p:val>
                                            <p:strVal val="#ppt_w"/>
                                          </p:val>
                                        </p:tav>
                                      </p:tavLst>
                                    </p:anim>
                                    <p:anim calcmode="lin" valueType="num">
                                      <p:cBhvr>
                                        <p:cTn id="16" dur="750" fill="hold"/>
                                        <p:tgtEl>
                                          <p:spTgt spid="9"/>
                                        </p:tgtEl>
                                        <p:attrNameLst>
                                          <p:attrName>ppt_h</p:attrName>
                                        </p:attrNameLst>
                                      </p:cBhvr>
                                      <p:tavLst>
                                        <p:tav tm="0">
                                          <p:val>
                                            <p:fltVal val="0"/>
                                          </p:val>
                                        </p:tav>
                                        <p:tav tm="100000">
                                          <p:val>
                                            <p:strVal val="#ppt_h"/>
                                          </p:val>
                                        </p:tav>
                                      </p:tavLst>
                                    </p:anim>
                                    <p:animEffect transition="in" filter="fade">
                                      <p:cBhvr>
                                        <p:cTn id="17" dur="750"/>
                                        <p:tgtEl>
                                          <p:spTgt spid="9"/>
                                        </p:tgtEl>
                                      </p:cBhvr>
                                    </p:animEffect>
                                  </p:childTnLst>
                                </p:cTn>
                              </p:par>
                              <p:par>
                                <p:cTn id="18" presetID="21" presetClass="entr" presetSubtype="1" fill="hold" grpId="0" nodeType="withEffect">
                                  <p:stCondLst>
                                    <p:cond delay="1250"/>
                                  </p:stCondLst>
                                  <p:childTnLst>
                                    <p:set>
                                      <p:cBhvr>
                                        <p:cTn id="19" dur="1" fill="hold">
                                          <p:stCondLst>
                                            <p:cond delay="0"/>
                                          </p:stCondLst>
                                        </p:cTn>
                                        <p:tgtEl>
                                          <p:spTgt spid="18"/>
                                        </p:tgtEl>
                                        <p:attrNameLst>
                                          <p:attrName>style.visibility</p:attrName>
                                        </p:attrNameLst>
                                      </p:cBhvr>
                                      <p:to>
                                        <p:strVal val="visible"/>
                                      </p:to>
                                    </p:set>
                                    <p:animEffect transition="in" filter="wheel(1)">
                                      <p:cBhvr>
                                        <p:cTn id="20" dur="20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1">
                                            <p:bg/>
                                          </p:spTgt>
                                        </p:tgtEl>
                                        <p:attrNameLst>
                                          <p:attrName>style.visibility</p:attrName>
                                        </p:attrNameLst>
                                      </p:cBhvr>
                                      <p:to>
                                        <p:strVal val="visible"/>
                                      </p:to>
                                    </p:set>
                                    <p:animEffect transition="in" filter="wipe(up)">
                                      <p:cBhvr>
                                        <p:cTn id="25" dur="750"/>
                                        <p:tgtEl>
                                          <p:spTgt spid="11">
                                            <p:bg/>
                                          </p:spTgt>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2" presetClass="entr" presetSubtype="8" fill="hold" grpId="0" nodeType="withEffect">
                                  <p:stCondLst>
                                    <p:cond delay="150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wipe(left)">
                                      <p:cBhvr>
                                        <p:cTn id="31" dur="750"/>
                                        <p:tgtEl>
                                          <p:spTgt spid="11">
                                            <p:txEl>
                                              <p:pRg st="0" end="0"/>
                                            </p:txEl>
                                          </p:spTgt>
                                        </p:tgtEl>
                                      </p:cBhvr>
                                    </p:animEffect>
                                  </p:childTnLst>
                                </p:cTn>
                              </p:par>
                              <p:par>
                                <p:cTn id="32" presetID="22" presetClass="entr" presetSubtype="1" fill="hold" nodeType="withEffect">
                                  <p:stCondLst>
                                    <p:cond delay="2000"/>
                                  </p:stCondLst>
                                  <p:childTnLst>
                                    <p:set>
                                      <p:cBhvr>
                                        <p:cTn id="33" dur="1" fill="hold">
                                          <p:stCondLst>
                                            <p:cond delay="0"/>
                                          </p:stCondLst>
                                        </p:cTn>
                                        <p:tgtEl>
                                          <p:spTgt spid="27"/>
                                        </p:tgtEl>
                                        <p:attrNameLst>
                                          <p:attrName>style.visibility</p:attrName>
                                        </p:attrNameLst>
                                      </p:cBhvr>
                                      <p:to>
                                        <p:strVal val="visible"/>
                                      </p:to>
                                    </p:set>
                                    <p:animEffect transition="in" filter="wipe(up)">
                                      <p:cBhvr>
                                        <p:cTn id="34" dur="1500"/>
                                        <p:tgtEl>
                                          <p:spTgt spid="27"/>
                                        </p:tgtEl>
                                      </p:cBhvr>
                                    </p:animEffect>
                                  </p:childTnLst>
                                </p:cTn>
                              </p:par>
                              <p:par>
                                <p:cTn id="35" presetID="22" presetClass="entr" presetSubtype="2" fill="hold" nodeType="withEffect">
                                  <p:stCondLst>
                                    <p:cond delay="2500"/>
                                  </p:stCondLst>
                                  <p:childTnLst>
                                    <p:set>
                                      <p:cBhvr>
                                        <p:cTn id="36" dur="1" fill="hold">
                                          <p:stCondLst>
                                            <p:cond delay="0"/>
                                          </p:stCondLst>
                                        </p:cTn>
                                        <p:tgtEl>
                                          <p:spTgt spid="29"/>
                                        </p:tgtEl>
                                        <p:attrNameLst>
                                          <p:attrName>style.visibility</p:attrName>
                                        </p:attrNameLst>
                                      </p:cBhvr>
                                      <p:to>
                                        <p:strVal val="visible"/>
                                      </p:to>
                                    </p:set>
                                    <p:animEffect transition="in" filter="wipe(right)">
                                      <p:cBhvr>
                                        <p:cTn id="37" dur="1250"/>
                                        <p:tgtEl>
                                          <p:spTgt spid="29"/>
                                        </p:tgtEl>
                                      </p:cBhvr>
                                    </p:animEffect>
                                  </p:childTnLst>
                                </p:cTn>
                              </p:par>
                              <p:par>
                                <p:cTn id="38" presetID="22" presetClass="entr" presetSubtype="8" fill="hold" grpId="0" nodeType="withEffect">
                                  <p:stCondLst>
                                    <p:cond delay="3500"/>
                                  </p:stCondLst>
                                  <p:childTnLst>
                                    <p:set>
                                      <p:cBhvr>
                                        <p:cTn id="39" dur="1" fill="hold">
                                          <p:stCondLst>
                                            <p:cond delay="0"/>
                                          </p:stCondLst>
                                        </p:cTn>
                                        <p:tgtEl>
                                          <p:spTgt spid="11">
                                            <p:txEl>
                                              <p:pRg st="1" end="1"/>
                                            </p:txEl>
                                          </p:spTgt>
                                        </p:tgtEl>
                                        <p:attrNameLst>
                                          <p:attrName>style.visibility</p:attrName>
                                        </p:attrNameLst>
                                      </p:cBhvr>
                                      <p:to>
                                        <p:strVal val="visible"/>
                                      </p:to>
                                    </p:set>
                                    <p:animEffect transition="in" filter="wipe(left)">
                                      <p:cBhvr>
                                        <p:cTn id="40" dur="750"/>
                                        <p:tgtEl>
                                          <p:spTgt spid="11">
                                            <p:txEl>
                                              <p:pRg st="1" end="1"/>
                                            </p:txEl>
                                          </p:spTgt>
                                        </p:tgtEl>
                                      </p:cBhvr>
                                    </p:animEffect>
                                  </p:childTnLst>
                                </p:cTn>
                              </p:par>
                              <p:par>
                                <p:cTn id="41" presetID="22" presetClass="entr" presetSubtype="8" fill="hold" grpId="0" nodeType="withEffect">
                                  <p:stCondLst>
                                    <p:cond delay="4500"/>
                                  </p:stCondLst>
                                  <p:childTnLst>
                                    <p:set>
                                      <p:cBhvr>
                                        <p:cTn id="42" dur="1" fill="hold">
                                          <p:stCondLst>
                                            <p:cond delay="0"/>
                                          </p:stCondLst>
                                        </p:cTn>
                                        <p:tgtEl>
                                          <p:spTgt spid="11">
                                            <p:txEl>
                                              <p:pRg st="2" end="2"/>
                                            </p:txEl>
                                          </p:spTgt>
                                        </p:tgtEl>
                                        <p:attrNameLst>
                                          <p:attrName>style.visibility</p:attrName>
                                        </p:attrNameLst>
                                      </p:cBhvr>
                                      <p:to>
                                        <p:strVal val="visible"/>
                                      </p:to>
                                    </p:set>
                                    <p:animEffect transition="in" filter="wipe(left)">
                                      <p:cBhvr>
                                        <p:cTn id="43" dur="75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1" grpId="0" uiExpand="1" build="p"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DE750-2D12-DA4E-01DE-A0FBF96D640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22AC7D5-EDA4-FB29-3BCF-6202F2022D97}"/>
              </a:ext>
            </a:extLst>
          </p:cNvPr>
          <p:cNvSpPr txBox="1"/>
          <p:nvPr/>
        </p:nvSpPr>
        <p:spPr>
          <a:xfrm>
            <a:off x="0" y="1618463"/>
            <a:ext cx="12192000" cy="2308324"/>
          </a:xfrm>
          <a:prstGeom prst="rect">
            <a:avLst/>
          </a:prstGeom>
          <a:solidFill>
            <a:schemeClr val="dk1">
              <a:alpha val="6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914400" indent="-460375">
              <a:buFontTx/>
              <a:buChar char="-"/>
            </a:pPr>
            <a:r>
              <a:rPr lang="en-US" sz="4800" spc="-150" dirty="0">
                <a:effectLst>
                  <a:outerShdw blurRad="38100" dist="38100" dir="2700000" algn="tl">
                    <a:srgbClr val="000000">
                      <a:alpha val="43137"/>
                    </a:srgbClr>
                  </a:outerShdw>
                </a:effectLst>
                <a:latin typeface="Avenir Next LT Pro Light" panose="020B0304020202020204" pitchFamily="34" charset="0"/>
              </a:rPr>
              <a:t>Rejoicing over reconciliation (5:10-11)</a:t>
            </a:r>
          </a:p>
          <a:p>
            <a:pPr marL="914400" indent="-460375">
              <a:buFontTx/>
              <a:buChar char="-"/>
            </a:pPr>
            <a:r>
              <a:rPr lang="en-US" sz="4800" spc="-150" dirty="0">
                <a:effectLst>
                  <a:outerShdw blurRad="38100" dist="38100" dir="2700000" algn="tl">
                    <a:srgbClr val="000000">
                      <a:alpha val="43137"/>
                    </a:srgbClr>
                  </a:outerShdw>
                </a:effectLst>
                <a:latin typeface="Avenir Next LT Pro Light" panose="020B0304020202020204" pitchFamily="34" charset="0"/>
              </a:rPr>
              <a:t>Not allowing sin </a:t>
            </a:r>
            <a:r>
              <a:rPr lang="en-US" sz="4800" spc="-150">
                <a:effectLst>
                  <a:outerShdw blurRad="38100" dist="38100" dir="2700000" algn="tl">
                    <a:srgbClr val="000000">
                      <a:alpha val="43137"/>
                    </a:srgbClr>
                  </a:outerShdw>
                </a:effectLst>
                <a:latin typeface="Avenir Next LT Pro Light" panose="020B0304020202020204" pitchFamily="34" charset="0"/>
              </a:rPr>
              <a:t>to dominate you </a:t>
            </a:r>
            <a:r>
              <a:rPr lang="en-US" sz="4800" spc="-150" dirty="0">
                <a:effectLst>
                  <a:outerShdw blurRad="38100" dist="38100" dir="2700000" algn="tl">
                    <a:srgbClr val="000000">
                      <a:alpha val="43137"/>
                    </a:srgbClr>
                  </a:outerShdw>
                </a:effectLst>
                <a:latin typeface="Avenir Next LT Pro Light" panose="020B0304020202020204" pitchFamily="34" charset="0"/>
              </a:rPr>
              <a:t>(6:12)</a:t>
            </a:r>
          </a:p>
          <a:p>
            <a:pPr marL="914400" indent="-460375">
              <a:buFontTx/>
              <a:buChar char="-"/>
            </a:pPr>
            <a:r>
              <a:rPr lang="en-US" sz="4800" spc="-150" dirty="0">
                <a:effectLst>
                  <a:outerShdw blurRad="38100" dist="38100" dir="2700000" algn="tl">
                    <a:srgbClr val="000000">
                      <a:alpha val="43137"/>
                    </a:srgbClr>
                  </a:outerShdw>
                </a:effectLst>
                <a:latin typeface="Avenir Next LT Pro Light" panose="020B0304020202020204" pitchFamily="34" charset="0"/>
              </a:rPr>
              <a:t>Choosing to follow the Spirit (8:12, 14)</a:t>
            </a:r>
          </a:p>
        </p:txBody>
      </p:sp>
      <p:sp>
        <p:nvSpPr>
          <p:cNvPr id="2" name="TextBox 1">
            <a:extLst>
              <a:ext uri="{FF2B5EF4-FFF2-40B4-BE49-F238E27FC236}">
                <a16:creationId xmlns:a16="http://schemas.microsoft.com/office/drawing/2014/main" id="{C7F5839E-B6D7-7B58-FA0A-C77B0D7522DA}"/>
              </a:ext>
            </a:extLst>
          </p:cNvPr>
          <p:cNvSpPr txBox="1"/>
          <p:nvPr/>
        </p:nvSpPr>
        <p:spPr>
          <a:xfrm>
            <a:off x="0" y="695133"/>
            <a:ext cx="12192000" cy="923330"/>
          </a:xfrm>
          <a:prstGeom prst="rect">
            <a:avLst/>
          </a:prstGeom>
          <a:ln w="38100">
            <a:solidFill>
              <a:schemeClr val="bg1"/>
            </a:solid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5400" b="1" dirty="0">
                <a:effectLst>
                  <a:outerShdw blurRad="38100" dist="38100" dir="2700000" algn="tl">
                    <a:srgbClr val="000000">
                      <a:alpha val="43137"/>
                    </a:srgbClr>
                  </a:outerShdw>
                </a:effectLst>
                <a:latin typeface="Candara" panose="020E0502030303020204" pitchFamily="34" charset="0"/>
              </a:rPr>
              <a:t>Put to death the deeds of the flesh by…</a:t>
            </a:r>
          </a:p>
        </p:txBody>
      </p:sp>
      <p:sp>
        <p:nvSpPr>
          <p:cNvPr id="7" name="TextBox 6">
            <a:extLst>
              <a:ext uri="{FF2B5EF4-FFF2-40B4-BE49-F238E27FC236}">
                <a16:creationId xmlns:a16="http://schemas.microsoft.com/office/drawing/2014/main" id="{2F11E233-1B49-4A03-3D4C-4C03CFA9BAA9}"/>
              </a:ext>
            </a:extLst>
          </p:cNvPr>
          <p:cNvSpPr txBox="1"/>
          <p:nvPr/>
        </p:nvSpPr>
        <p:spPr>
          <a:xfrm>
            <a:off x="0" y="4575916"/>
            <a:ext cx="12192000" cy="830997"/>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4800" b="1" spc="-150" dirty="0">
                <a:effectLst>
                  <a:outerShdw blurRad="38100" dist="38100" dir="2700000" algn="tl">
                    <a:srgbClr val="000000">
                      <a:alpha val="43137"/>
                    </a:srgbClr>
                  </a:outerShdw>
                </a:effectLst>
                <a:latin typeface="Avenir Next LT Pro Light" panose="020B0304020202020204" pitchFamily="34" charset="0"/>
              </a:rPr>
              <a:t>Be the best expression of your true self</a:t>
            </a:r>
          </a:p>
        </p:txBody>
      </p:sp>
      <p:sp>
        <p:nvSpPr>
          <p:cNvPr id="8" name="Multiplication Sign 7">
            <a:extLst>
              <a:ext uri="{FF2B5EF4-FFF2-40B4-BE49-F238E27FC236}">
                <a16:creationId xmlns:a16="http://schemas.microsoft.com/office/drawing/2014/main" id="{52AC05DC-A949-91DF-263A-D21ACC28EDED}"/>
              </a:ext>
            </a:extLst>
          </p:cNvPr>
          <p:cNvSpPr/>
          <p:nvPr/>
        </p:nvSpPr>
        <p:spPr>
          <a:xfrm>
            <a:off x="2255520" y="3756508"/>
            <a:ext cx="2062480" cy="2589576"/>
          </a:xfrm>
          <a:prstGeom prst="mathMultiply">
            <a:avLst>
              <a:gd name="adj1" fmla="val 13284"/>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ication Sign 9">
            <a:extLst>
              <a:ext uri="{FF2B5EF4-FFF2-40B4-BE49-F238E27FC236}">
                <a16:creationId xmlns:a16="http://schemas.microsoft.com/office/drawing/2014/main" id="{5676022B-3D10-D114-4A71-C2F5E6953671}"/>
              </a:ext>
            </a:extLst>
          </p:cNvPr>
          <p:cNvSpPr/>
          <p:nvPr/>
        </p:nvSpPr>
        <p:spPr>
          <a:xfrm>
            <a:off x="5064760" y="3756508"/>
            <a:ext cx="2062480" cy="2589576"/>
          </a:xfrm>
          <a:prstGeom prst="mathMultiply">
            <a:avLst>
              <a:gd name="adj1" fmla="val 13284"/>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ultiplication Sign 11">
            <a:extLst>
              <a:ext uri="{FF2B5EF4-FFF2-40B4-BE49-F238E27FC236}">
                <a16:creationId xmlns:a16="http://schemas.microsoft.com/office/drawing/2014/main" id="{4A942312-00C7-1C99-6C09-A49BB175C52C}"/>
              </a:ext>
            </a:extLst>
          </p:cNvPr>
          <p:cNvSpPr/>
          <p:nvPr/>
        </p:nvSpPr>
        <p:spPr>
          <a:xfrm>
            <a:off x="7874000" y="3756508"/>
            <a:ext cx="2062480" cy="2589576"/>
          </a:xfrm>
          <a:prstGeom prst="mathMultiply">
            <a:avLst>
              <a:gd name="adj1" fmla="val 13284"/>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miley Face 13">
            <a:extLst>
              <a:ext uri="{FF2B5EF4-FFF2-40B4-BE49-F238E27FC236}">
                <a16:creationId xmlns:a16="http://schemas.microsoft.com/office/drawing/2014/main" id="{9A490854-7C9F-D76E-E233-70077605D1EC}"/>
              </a:ext>
            </a:extLst>
          </p:cNvPr>
          <p:cNvSpPr/>
          <p:nvPr/>
        </p:nvSpPr>
        <p:spPr>
          <a:xfrm>
            <a:off x="11277600" y="4630631"/>
            <a:ext cx="731520" cy="677730"/>
          </a:xfrm>
          <a:prstGeom prst="smileyFace">
            <a:avLst/>
          </a:prstGeom>
          <a:solidFill>
            <a:srgbClr val="FF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1A3CB15-374F-A2A4-9866-7DB929C73B68}"/>
              </a:ext>
            </a:extLst>
          </p:cNvPr>
          <p:cNvSpPr txBox="1"/>
          <p:nvPr/>
        </p:nvSpPr>
        <p:spPr>
          <a:xfrm rot="21343891">
            <a:off x="-183250" y="4081800"/>
            <a:ext cx="12558500" cy="1938992"/>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6000" b="1" dirty="0">
                <a:effectLst>
                  <a:outerShdw blurRad="38100" dist="38100" dir="2700000" algn="tl">
                    <a:srgbClr val="000000">
                      <a:alpha val="43137"/>
                    </a:srgbClr>
                  </a:outerShdw>
                </a:effectLst>
                <a:latin typeface="Amasis MT Pro Black" panose="02040A04050005020304" pitchFamily="18" charset="0"/>
              </a:rPr>
              <a:t>Do your best to express Christ in you …</a:t>
            </a:r>
            <a:r>
              <a:rPr lang="en-US" sz="6000" b="1" i="1" dirty="0">
                <a:effectLst>
                  <a:outerShdw blurRad="38100" dist="38100" dir="2700000" algn="tl">
                    <a:srgbClr val="000000">
                      <a:alpha val="43137"/>
                    </a:srgbClr>
                  </a:outerShdw>
                </a:effectLst>
                <a:latin typeface="Amasis MT Pro Black" panose="02040A04050005020304" pitchFamily="18" charset="0"/>
              </a:rPr>
              <a:t>in spite of yourself!</a:t>
            </a:r>
          </a:p>
        </p:txBody>
      </p:sp>
    </p:spTree>
    <p:extLst>
      <p:ext uri="{BB962C8B-B14F-4D97-AF65-F5344CB8AC3E}">
        <p14:creationId xmlns:p14="http://schemas.microsoft.com/office/powerpoint/2010/main" val="15678585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par>
                                <p:cTn id="8" presetID="22" presetClass="entr" presetSubtype="1" fill="hold" grpId="0" nodeType="withEffect">
                                  <p:stCondLst>
                                    <p:cond delay="750"/>
                                  </p:stCondLst>
                                  <p:childTnLst>
                                    <p:set>
                                      <p:cBhvr>
                                        <p:cTn id="9" dur="1" fill="hold">
                                          <p:stCondLst>
                                            <p:cond delay="0"/>
                                          </p:stCondLst>
                                        </p:cTn>
                                        <p:tgtEl>
                                          <p:spTgt spid="6">
                                            <p:bg/>
                                          </p:spTgt>
                                        </p:tgtEl>
                                        <p:attrNameLst>
                                          <p:attrName>style.visibility</p:attrName>
                                        </p:attrNameLst>
                                      </p:cBhvr>
                                      <p:to>
                                        <p:strVal val="visible"/>
                                      </p:to>
                                    </p:set>
                                    <p:animEffect transition="in" filter="wipe(up)">
                                      <p:cBhvr>
                                        <p:cTn id="10" dur="750"/>
                                        <p:tgtEl>
                                          <p:spTgt spid="6">
                                            <p:bg/>
                                          </p:spTgt>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left)">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left)">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
                                            <p:bg/>
                                          </p:spTgt>
                                        </p:tgtEl>
                                        <p:attrNameLst>
                                          <p:attrName>style.visibility</p:attrName>
                                        </p:attrNameLst>
                                      </p:cBhvr>
                                      <p:to>
                                        <p:strVal val="visible"/>
                                      </p:to>
                                    </p:set>
                                    <p:animEffect transition="in" filter="fade">
                                      <p:cBhvr>
                                        <p:cTn id="28" dur="1000"/>
                                        <p:tgtEl>
                                          <p:spTgt spid="7">
                                            <p:bg/>
                                          </p:spTgt>
                                        </p:tgtEl>
                                      </p:cBhvr>
                                    </p:animEffect>
                                    <p:anim calcmode="lin" valueType="num">
                                      <p:cBhvr>
                                        <p:cTn id="29" dur="1000" fill="hold"/>
                                        <p:tgtEl>
                                          <p:spTgt spid="7">
                                            <p:bg/>
                                          </p:spTgt>
                                        </p:tgtEl>
                                        <p:attrNameLst>
                                          <p:attrName>ppt_x</p:attrName>
                                        </p:attrNameLst>
                                      </p:cBhvr>
                                      <p:tavLst>
                                        <p:tav tm="0">
                                          <p:val>
                                            <p:strVal val="#ppt_x"/>
                                          </p:val>
                                        </p:tav>
                                        <p:tav tm="100000">
                                          <p:val>
                                            <p:strVal val="#ppt_x"/>
                                          </p:val>
                                        </p:tav>
                                      </p:tavLst>
                                    </p:anim>
                                    <p:anim calcmode="lin" valueType="num">
                                      <p:cBhvr>
                                        <p:cTn id="30" dur="1000" fill="hold"/>
                                        <p:tgtEl>
                                          <p:spTgt spid="7">
                                            <p:bg/>
                                          </p:spTgt>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fade">
                                      <p:cBhvr>
                                        <p:cTn id="33" dur="1000"/>
                                        <p:tgtEl>
                                          <p:spTgt spid="7">
                                            <p:txEl>
                                              <p:pRg st="0" end="0"/>
                                            </p:txEl>
                                          </p:spTgt>
                                        </p:tgtEl>
                                      </p:cBhvr>
                                    </p:animEffect>
                                    <p:anim calcmode="lin" valueType="num">
                                      <p:cBhvr>
                                        <p:cTn id="3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0" end="0"/>
                                            </p:txEl>
                                          </p:spTgt>
                                        </p:tgtEl>
                                        <p:attrNameLst>
                                          <p:attrName>ppt_y</p:attrName>
                                        </p:attrNameLst>
                                      </p:cBhvr>
                                      <p:tavLst>
                                        <p:tav tm="0">
                                          <p:val>
                                            <p:strVal val="#ppt_y-.1"/>
                                          </p:val>
                                        </p:tav>
                                        <p:tav tm="100000">
                                          <p:val>
                                            <p:strVal val="#ppt_y"/>
                                          </p:val>
                                        </p:tav>
                                      </p:tavLst>
                                    </p:anim>
                                  </p:childTnLst>
                                </p:cTn>
                              </p:par>
                              <p:par>
                                <p:cTn id="36" presetID="21" presetClass="entr" presetSubtype="1" fill="hold" grpId="0" nodeType="withEffect">
                                  <p:stCondLst>
                                    <p:cond delay="500"/>
                                  </p:stCondLst>
                                  <p:childTnLst>
                                    <p:set>
                                      <p:cBhvr>
                                        <p:cTn id="37" dur="1" fill="hold">
                                          <p:stCondLst>
                                            <p:cond delay="0"/>
                                          </p:stCondLst>
                                        </p:cTn>
                                        <p:tgtEl>
                                          <p:spTgt spid="14"/>
                                        </p:tgtEl>
                                        <p:attrNameLst>
                                          <p:attrName>style.visibility</p:attrName>
                                        </p:attrNameLst>
                                      </p:cBhvr>
                                      <p:to>
                                        <p:strVal val="visible"/>
                                      </p:to>
                                    </p:set>
                                    <p:animEffect transition="in" filter="wheel(1)">
                                      <p:cBhvr>
                                        <p:cTn id="38" dur="20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ppt_w</p:attrName>
                                        </p:attrNameLst>
                                      </p:cBhvr>
                                      <p:tavLst>
                                        <p:tav tm="0">
                                          <p:val>
                                            <p:fltVal val="0"/>
                                          </p:val>
                                        </p:tav>
                                        <p:tav tm="100000">
                                          <p:val>
                                            <p:strVal val="#ppt_w"/>
                                          </p:val>
                                        </p:tav>
                                      </p:tavLst>
                                    </p:anim>
                                    <p:anim calcmode="lin" valueType="num">
                                      <p:cBhvr>
                                        <p:cTn id="54" dur="500" fill="hold"/>
                                        <p:tgtEl>
                                          <p:spTgt spid="12"/>
                                        </p:tgtEl>
                                        <p:attrNameLst>
                                          <p:attrName>ppt_h</p:attrName>
                                        </p:attrNameLst>
                                      </p:cBhvr>
                                      <p:tavLst>
                                        <p:tav tm="0">
                                          <p:val>
                                            <p:fltVal val="0"/>
                                          </p:val>
                                        </p:tav>
                                        <p:tav tm="100000">
                                          <p:val>
                                            <p:strVal val="#ppt_h"/>
                                          </p:val>
                                        </p:tav>
                                      </p:tavLst>
                                    </p:anim>
                                    <p:animEffect transition="in" filter="fade">
                                      <p:cBhvr>
                                        <p:cTn id="55" dur="500"/>
                                        <p:tgtEl>
                                          <p:spTgt spid="12"/>
                                        </p:tgtEl>
                                      </p:cBhvr>
                                    </p:animEffect>
                                  </p:childTnLst>
                                </p:cTn>
                              </p:par>
                              <p:par>
                                <p:cTn id="56" presetID="31" presetClass="entr" presetSubtype="0" fill="hold" grpId="0" nodeType="withEffect">
                                  <p:stCondLst>
                                    <p:cond delay="1000"/>
                                  </p:stCondLst>
                                  <p:childTnLst>
                                    <p:set>
                                      <p:cBhvr>
                                        <p:cTn id="57" dur="1" fill="hold">
                                          <p:stCondLst>
                                            <p:cond delay="0"/>
                                          </p:stCondLst>
                                        </p:cTn>
                                        <p:tgtEl>
                                          <p:spTgt spid="13">
                                            <p:bg/>
                                          </p:spTgt>
                                        </p:tgtEl>
                                        <p:attrNameLst>
                                          <p:attrName>style.visibility</p:attrName>
                                        </p:attrNameLst>
                                      </p:cBhvr>
                                      <p:to>
                                        <p:strVal val="visible"/>
                                      </p:to>
                                    </p:set>
                                    <p:anim calcmode="lin" valueType="num">
                                      <p:cBhvr>
                                        <p:cTn id="58" dur="1000" fill="hold"/>
                                        <p:tgtEl>
                                          <p:spTgt spid="13">
                                            <p:bg/>
                                          </p:spTgt>
                                        </p:tgtEl>
                                        <p:attrNameLst>
                                          <p:attrName>ppt_w</p:attrName>
                                        </p:attrNameLst>
                                      </p:cBhvr>
                                      <p:tavLst>
                                        <p:tav tm="0">
                                          <p:val>
                                            <p:fltVal val="0"/>
                                          </p:val>
                                        </p:tav>
                                        <p:tav tm="100000">
                                          <p:val>
                                            <p:strVal val="#ppt_w"/>
                                          </p:val>
                                        </p:tav>
                                      </p:tavLst>
                                    </p:anim>
                                    <p:anim calcmode="lin" valueType="num">
                                      <p:cBhvr>
                                        <p:cTn id="59" dur="1000" fill="hold"/>
                                        <p:tgtEl>
                                          <p:spTgt spid="13">
                                            <p:bg/>
                                          </p:spTgt>
                                        </p:tgtEl>
                                        <p:attrNameLst>
                                          <p:attrName>ppt_h</p:attrName>
                                        </p:attrNameLst>
                                      </p:cBhvr>
                                      <p:tavLst>
                                        <p:tav tm="0">
                                          <p:val>
                                            <p:fltVal val="0"/>
                                          </p:val>
                                        </p:tav>
                                        <p:tav tm="100000">
                                          <p:val>
                                            <p:strVal val="#ppt_h"/>
                                          </p:val>
                                        </p:tav>
                                      </p:tavLst>
                                    </p:anim>
                                    <p:anim calcmode="lin" valueType="num">
                                      <p:cBhvr>
                                        <p:cTn id="60" dur="1000" fill="hold"/>
                                        <p:tgtEl>
                                          <p:spTgt spid="13">
                                            <p:bg/>
                                          </p:spTgt>
                                        </p:tgtEl>
                                        <p:attrNameLst>
                                          <p:attrName>style.rotation</p:attrName>
                                        </p:attrNameLst>
                                      </p:cBhvr>
                                      <p:tavLst>
                                        <p:tav tm="0">
                                          <p:val>
                                            <p:fltVal val="90"/>
                                          </p:val>
                                        </p:tav>
                                        <p:tav tm="100000">
                                          <p:val>
                                            <p:fltVal val="0"/>
                                          </p:val>
                                        </p:tav>
                                      </p:tavLst>
                                    </p:anim>
                                    <p:animEffect transition="in" filter="fade">
                                      <p:cBhvr>
                                        <p:cTn id="61" dur="1000"/>
                                        <p:tgtEl>
                                          <p:spTgt spid="13">
                                            <p:bg/>
                                          </p:spTgt>
                                        </p:tgtEl>
                                      </p:cBhvr>
                                    </p:animEffect>
                                  </p:childTnLst>
                                </p:cTn>
                              </p:par>
                              <p:par>
                                <p:cTn id="62" presetID="31" presetClass="entr" presetSubtype="0" fill="hold" grpId="0" nodeType="withEffect">
                                  <p:stCondLst>
                                    <p:cond delay="1000"/>
                                  </p:stCondLst>
                                  <p:childTnLst>
                                    <p:set>
                                      <p:cBhvr>
                                        <p:cTn id="63" dur="1" fill="hold">
                                          <p:stCondLst>
                                            <p:cond delay="0"/>
                                          </p:stCondLst>
                                        </p:cTn>
                                        <p:tgtEl>
                                          <p:spTgt spid="13">
                                            <p:txEl>
                                              <p:pRg st="0" end="0"/>
                                            </p:txEl>
                                          </p:spTgt>
                                        </p:tgtEl>
                                        <p:attrNameLst>
                                          <p:attrName>style.visibility</p:attrName>
                                        </p:attrNameLst>
                                      </p:cBhvr>
                                      <p:to>
                                        <p:strVal val="visible"/>
                                      </p:to>
                                    </p:set>
                                    <p:anim calcmode="lin" valueType="num">
                                      <p:cBhvr>
                                        <p:cTn id="64"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65" dur="10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66" dur="10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67" dur="1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2" grpId="0" animBg="1"/>
      <p:bldP spid="7" grpId="0" uiExpand="1" build="allAtOnce" animBg="1"/>
      <p:bldP spid="8" grpId="0" animBg="1"/>
      <p:bldP spid="10" grpId="0" animBg="1"/>
      <p:bldP spid="12" grpId="0" animBg="1"/>
      <p:bldP spid="14" grpId="0" animBg="1"/>
      <p:bldP spid="13"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FDA89-A505-019F-BCFE-F70520D3456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1A492AB-3FE4-3BCD-727A-DF95B0E6F28D}"/>
              </a:ext>
            </a:extLst>
          </p:cNvPr>
          <p:cNvSpPr txBox="1"/>
          <p:nvPr/>
        </p:nvSpPr>
        <p:spPr>
          <a:xfrm>
            <a:off x="0" y="1111356"/>
            <a:ext cx="12192000" cy="5632311"/>
          </a:xfrm>
          <a:prstGeom prst="rect">
            <a:avLst/>
          </a:prstGeom>
          <a:solidFill>
            <a:schemeClr val="dk1">
              <a:alpha val="6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6000" spc="-150" dirty="0">
                <a:effectLst>
                  <a:outerShdw blurRad="38100" dist="38100" dir="2700000" algn="tl">
                    <a:srgbClr val="000000">
                      <a:alpha val="43137"/>
                    </a:srgbClr>
                  </a:outerShdw>
                </a:effectLst>
                <a:latin typeface="Avenir Next LT Pro Light" panose="020B0304020202020204" pitchFamily="34" charset="0"/>
              </a:rPr>
              <a:t>“For all who are led by the Spirit of God are sons of God. For you did not receive the spirit of slavery to fall back into fear, but you have received the Spirit of adoption as sons, by whom we cry, ‘Abba! Father!’”</a:t>
            </a:r>
            <a:endParaRPr lang="en-US" sz="6000" i="1" spc="-150" dirty="0">
              <a:effectLst>
                <a:outerShdw blurRad="38100" dist="38100" dir="2700000" algn="tl">
                  <a:srgbClr val="000000">
                    <a:alpha val="43137"/>
                  </a:srgbClr>
                </a:outerShdw>
              </a:effectLst>
              <a:latin typeface="Avenir Next LT Pro Light" panose="020B0304020202020204" pitchFamily="34" charset="0"/>
            </a:endParaRPr>
          </a:p>
        </p:txBody>
      </p:sp>
      <p:sp>
        <p:nvSpPr>
          <p:cNvPr id="2" name="TextBox 1">
            <a:extLst>
              <a:ext uri="{FF2B5EF4-FFF2-40B4-BE49-F238E27FC236}">
                <a16:creationId xmlns:a16="http://schemas.microsoft.com/office/drawing/2014/main" id="{35B8C271-CCC3-DDE7-EF1C-06A9D7AEDA7E}"/>
              </a:ext>
            </a:extLst>
          </p:cNvPr>
          <p:cNvSpPr txBox="1"/>
          <p:nvPr/>
        </p:nvSpPr>
        <p:spPr>
          <a:xfrm>
            <a:off x="0" y="95693"/>
            <a:ext cx="12192000" cy="110799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marL="457200"/>
            <a:r>
              <a:rPr lang="en-US" sz="6600" b="1" dirty="0">
                <a:effectLst>
                  <a:outerShdw blurRad="38100" dist="38100" dir="2700000" algn="tl">
                    <a:srgbClr val="000000">
                      <a:alpha val="43137"/>
                    </a:srgbClr>
                  </a:outerShdw>
                </a:effectLst>
                <a:latin typeface="Candara" panose="020E0502030303020204" pitchFamily="34" charset="0"/>
              </a:rPr>
              <a:t>Sonship.</a:t>
            </a:r>
          </a:p>
        </p:txBody>
      </p:sp>
      <p:sp>
        <p:nvSpPr>
          <p:cNvPr id="3" name="TextBox 2">
            <a:extLst>
              <a:ext uri="{FF2B5EF4-FFF2-40B4-BE49-F238E27FC236}">
                <a16:creationId xmlns:a16="http://schemas.microsoft.com/office/drawing/2014/main" id="{8D405F97-7B3C-BC6C-6340-6E1DF9F0CCED}"/>
              </a:ext>
            </a:extLst>
          </p:cNvPr>
          <p:cNvSpPr txBox="1"/>
          <p:nvPr/>
        </p:nvSpPr>
        <p:spPr>
          <a:xfrm>
            <a:off x="6604000" y="446568"/>
            <a:ext cx="5588000" cy="830997"/>
          </a:xfrm>
          <a:prstGeom prst="rect">
            <a:avLst/>
          </a:prstGeom>
          <a:noFill/>
        </p:spPr>
        <p:txBody>
          <a:bodyPr wrap="square" rtlCol="0">
            <a:spAutoFit/>
          </a:bodyPr>
          <a:lstStyle/>
          <a:p>
            <a:r>
              <a:rPr lang="en-US" sz="4800" dirty="0">
                <a:latin typeface="Avenir Next LT Pro Light" panose="020B0304020202020204" pitchFamily="34" charset="0"/>
              </a:rPr>
              <a:t>Romans 8:14-15</a:t>
            </a:r>
          </a:p>
        </p:txBody>
      </p:sp>
    </p:spTree>
    <p:extLst>
      <p:ext uri="{BB962C8B-B14F-4D97-AF65-F5344CB8AC3E}">
        <p14:creationId xmlns:p14="http://schemas.microsoft.com/office/powerpoint/2010/main" val="37622435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par>
                                <p:cTn id="8" presetID="22" presetClass="entr" presetSubtype="1" fill="hold" grpId="0" nodeType="withEffect">
                                  <p:stCondLst>
                                    <p:cond delay="750"/>
                                  </p:stCondLst>
                                  <p:childTnLst>
                                    <p:set>
                                      <p:cBhvr>
                                        <p:cTn id="9" dur="1" fill="hold">
                                          <p:stCondLst>
                                            <p:cond delay="0"/>
                                          </p:stCondLst>
                                        </p:cTn>
                                        <p:tgtEl>
                                          <p:spTgt spid="6">
                                            <p:bg/>
                                          </p:spTgt>
                                        </p:tgtEl>
                                        <p:attrNameLst>
                                          <p:attrName>style.visibility</p:attrName>
                                        </p:attrNameLst>
                                      </p:cBhvr>
                                      <p:to>
                                        <p:strVal val="visible"/>
                                      </p:to>
                                    </p:set>
                                    <p:animEffect transition="in" filter="wipe(up)">
                                      <p:cBhvr>
                                        <p:cTn id="10" dur="750"/>
                                        <p:tgtEl>
                                          <p:spTgt spid="6">
                                            <p:bg/>
                                          </p:spTgt>
                                        </p:tgtEl>
                                      </p:cBhvr>
                                    </p:animEffect>
                                  </p:childTnLst>
                                </p:cTn>
                              </p:par>
                              <p:par>
                                <p:cTn id="11" presetID="14" presetClass="entr" presetSubtype="5" fill="hold" grpId="0" nodeType="withEffect">
                                  <p:stCondLst>
                                    <p:cond delay="15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randombar(vertical)">
                                      <p:cBhvr>
                                        <p:cTn id="13" dur="1250"/>
                                        <p:tgtEl>
                                          <p:spTgt spid="6">
                                            <p:txEl>
                                              <p:pRg st="0" end="0"/>
                                            </p:txEl>
                                          </p:spTgt>
                                        </p:tgtEl>
                                      </p:cBhvr>
                                    </p:animEffect>
                                  </p:childTnLst>
                                </p:cTn>
                              </p:par>
                              <p:par>
                                <p:cTn id="14" presetID="22" presetClass="entr" presetSubtype="2" fill="hold" grpId="0" nodeType="withEffect">
                                  <p:stCondLst>
                                    <p:cond delay="250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2" grpId="0" animBg="1"/>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8188</TotalTime>
  <Words>273</Words>
  <Application>Microsoft Office PowerPoint</Application>
  <PresentationFormat>Widescreen</PresentationFormat>
  <Paragraphs>41</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Amasis MT Pro Black</vt:lpstr>
      <vt:lpstr>Aptos</vt:lpstr>
      <vt:lpstr>Aptos Display</vt:lpstr>
      <vt:lpstr>Arial</vt:lpstr>
      <vt:lpstr>Avenir Next LT Pro Light</vt:lpstr>
      <vt:lpstr>Candara</vt:lpstr>
      <vt:lpstr>Eras Bold ITC</vt:lpstr>
      <vt:lpstr>Euphemia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Warren</dc:creator>
  <cp:lastModifiedBy>Mark Warren</cp:lastModifiedBy>
  <cp:revision>1</cp:revision>
  <cp:lastPrinted>2026-02-12T16:30:35Z</cp:lastPrinted>
  <dcterms:created xsi:type="dcterms:W3CDTF">2026-01-07T16:30:07Z</dcterms:created>
  <dcterms:modified xsi:type="dcterms:W3CDTF">2026-08-08T19:52:39Z</dcterms:modified>
</cp:coreProperties>
</file>