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37EF99-C145-421A-8F1B-5F53847F412F}" v="782" dt="2026-07-19T11:47:22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Warren" userId="8b469510-801c-4a14-a92d-c6d8837618b1" providerId="ADAL" clId="{DE3DFDA4-52E2-4AA0-B6DD-1DD593260BC1}"/>
    <pc:docChg chg="custSel modSld sldOrd">
      <pc:chgData name="Mark Warren" userId="8b469510-801c-4a14-a92d-c6d8837618b1" providerId="ADAL" clId="{DE3DFDA4-52E2-4AA0-B6DD-1DD593260BC1}" dt="2026-07-19T11:47:39.108" v="776" actId="1076"/>
      <pc:docMkLst>
        <pc:docMk/>
      </pc:docMkLst>
      <pc:sldChg chg="addSp modSp modAnim">
        <pc:chgData name="Mark Warren" userId="8b469510-801c-4a14-a92d-c6d8837618b1" providerId="ADAL" clId="{DE3DFDA4-52E2-4AA0-B6DD-1DD593260BC1}" dt="2026-07-18T20:11:24.923" v="476" actId="403"/>
        <pc:sldMkLst>
          <pc:docMk/>
          <pc:sldMk cId="3668420907" sldId="257"/>
        </pc:sldMkLst>
        <pc:spChg chg="mod">
          <ac:chgData name="Mark Warren" userId="8b469510-801c-4a14-a92d-c6d8837618b1" providerId="ADAL" clId="{DE3DFDA4-52E2-4AA0-B6DD-1DD593260BC1}" dt="2026-07-18T20:11:24.923" v="476" actId="403"/>
          <ac:spMkLst>
            <pc:docMk/>
            <pc:sldMk cId="3668420907" sldId="257"/>
            <ac:spMk id="3" creationId="{9A139660-C202-B482-E524-67A1FEAADC76}"/>
          </ac:spMkLst>
        </pc:spChg>
        <pc:spChg chg="add mod">
          <ac:chgData name="Mark Warren" userId="8b469510-801c-4a14-a92d-c6d8837618b1" providerId="ADAL" clId="{DE3DFDA4-52E2-4AA0-B6DD-1DD593260BC1}" dt="2026-07-18T20:10:11.194" v="466"/>
          <ac:spMkLst>
            <pc:docMk/>
            <pc:sldMk cId="3668420907" sldId="257"/>
            <ac:spMk id="9" creationId="{8A293458-62B0-D2FA-F84D-0DEC9E2414B6}"/>
          </ac:spMkLst>
        </pc:spChg>
      </pc:sldChg>
      <pc:sldChg chg="modSp modAnim">
        <pc:chgData name="Mark Warren" userId="8b469510-801c-4a14-a92d-c6d8837618b1" providerId="ADAL" clId="{DE3DFDA4-52E2-4AA0-B6DD-1DD593260BC1}" dt="2026-07-18T20:45:39.383" v="765"/>
        <pc:sldMkLst>
          <pc:docMk/>
          <pc:sldMk cId="3376247649" sldId="258"/>
        </pc:sldMkLst>
        <pc:spChg chg="mod">
          <ac:chgData name="Mark Warren" userId="8b469510-801c-4a14-a92d-c6d8837618b1" providerId="ADAL" clId="{DE3DFDA4-52E2-4AA0-B6DD-1DD593260BC1}" dt="2026-07-18T20:19:18.056" v="499" actId="114"/>
          <ac:spMkLst>
            <pc:docMk/>
            <pc:sldMk cId="3376247649" sldId="258"/>
            <ac:spMk id="3" creationId="{83B4C627-A72F-1FEB-D2F8-6F72125FACBF}"/>
          </ac:spMkLst>
        </pc:spChg>
        <pc:spChg chg="mod">
          <ac:chgData name="Mark Warren" userId="8b469510-801c-4a14-a92d-c6d8837618b1" providerId="ADAL" clId="{DE3DFDA4-52E2-4AA0-B6DD-1DD593260BC1}" dt="2026-07-18T19:47:56.228" v="264" actId="20577"/>
          <ac:spMkLst>
            <pc:docMk/>
            <pc:sldMk cId="3376247649" sldId="258"/>
            <ac:spMk id="4" creationId="{1C524E8F-583D-5624-E078-E4784D58D1FD}"/>
          </ac:spMkLst>
        </pc:spChg>
      </pc:sldChg>
      <pc:sldChg chg="addSp modSp modAnim">
        <pc:chgData name="Mark Warren" userId="8b469510-801c-4a14-a92d-c6d8837618b1" providerId="ADAL" clId="{DE3DFDA4-52E2-4AA0-B6DD-1DD593260BC1}" dt="2026-07-18T20:15:57.141" v="496" actId="6549"/>
        <pc:sldMkLst>
          <pc:docMk/>
          <pc:sldMk cId="3803240885" sldId="259"/>
        </pc:sldMkLst>
        <pc:spChg chg="add mod">
          <ac:chgData name="Mark Warren" userId="8b469510-801c-4a14-a92d-c6d8837618b1" providerId="ADAL" clId="{DE3DFDA4-52E2-4AA0-B6DD-1DD593260BC1}" dt="2026-07-18T19:53:14.718" v="324"/>
          <ac:spMkLst>
            <pc:docMk/>
            <pc:sldMk cId="3803240885" sldId="259"/>
            <ac:spMk id="2" creationId="{ACCA12CD-F845-B29D-25A2-185CD802B214}"/>
          </ac:spMkLst>
        </pc:spChg>
        <pc:spChg chg="mod">
          <ac:chgData name="Mark Warren" userId="8b469510-801c-4a14-a92d-c6d8837618b1" providerId="ADAL" clId="{DE3DFDA4-52E2-4AA0-B6DD-1DD593260BC1}" dt="2026-07-18T20:15:57.141" v="496" actId="6549"/>
          <ac:spMkLst>
            <pc:docMk/>
            <pc:sldMk cId="3803240885" sldId="259"/>
            <ac:spMk id="3" creationId="{B6A5BD94-5CBC-1C92-39C7-DBA283C77B8A}"/>
          </ac:spMkLst>
        </pc:spChg>
        <pc:spChg chg="mod">
          <ac:chgData name="Mark Warren" userId="8b469510-801c-4a14-a92d-c6d8837618b1" providerId="ADAL" clId="{DE3DFDA4-52E2-4AA0-B6DD-1DD593260BC1}" dt="2026-07-18T19:48:01.109" v="266" actId="20577"/>
          <ac:spMkLst>
            <pc:docMk/>
            <pc:sldMk cId="3803240885" sldId="259"/>
            <ac:spMk id="4" creationId="{029E26DF-3EDF-CC92-CAAC-CBC4593197C5}"/>
          </ac:spMkLst>
        </pc:spChg>
      </pc:sldChg>
      <pc:sldChg chg="addSp modSp modAnim">
        <pc:chgData name="Mark Warren" userId="8b469510-801c-4a14-a92d-c6d8837618b1" providerId="ADAL" clId="{DE3DFDA4-52E2-4AA0-B6DD-1DD593260BC1}" dt="2026-07-18T20:40:59.425" v="762" actId="14838"/>
        <pc:sldMkLst>
          <pc:docMk/>
          <pc:sldMk cId="922569370" sldId="260"/>
        </pc:sldMkLst>
        <pc:spChg chg="mod">
          <ac:chgData name="Mark Warren" userId="8b469510-801c-4a14-a92d-c6d8837618b1" providerId="ADAL" clId="{DE3DFDA4-52E2-4AA0-B6DD-1DD593260BC1}" dt="2026-07-18T20:40:59.425" v="762" actId="14838"/>
          <ac:spMkLst>
            <pc:docMk/>
            <pc:sldMk cId="922569370" sldId="260"/>
            <ac:spMk id="3" creationId="{7D996ACE-BF7B-27CD-5BFF-11F7BA9943B4}"/>
          </ac:spMkLst>
        </pc:spChg>
        <pc:spChg chg="mod">
          <ac:chgData name="Mark Warren" userId="8b469510-801c-4a14-a92d-c6d8837618b1" providerId="ADAL" clId="{DE3DFDA4-52E2-4AA0-B6DD-1DD593260BC1}" dt="2026-07-18T20:29:48.654" v="611" actId="20577"/>
          <ac:spMkLst>
            <pc:docMk/>
            <pc:sldMk cId="922569370" sldId="260"/>
            <ac:spMk id="4" creationId="{C78A6F39-AE9A-AAFE-5FBD-A7F3E752AD54}"/>
          </ac:spMkLst>
        </pc:spChg>
        <pc:spChg chg="add mod">
          <ac:chgData name="Mark Warren" userId="8b469510-801c-4a14-a92d-c6d8837618b1" providerId="ADAL" clId="{DE3DFDA4-52E2-4AA0-B6DD-1DD593260BC1}" dt="2026-07-18T20:40:40.819" v="761" actId="14838"/>
          <ac:spMkLst>
            <pc:docMk/>
            <pc:sldMk cId="922569370" sldId="260"/>
            <ac:spMk id="5" creationId="{2EEA0B3C-A31A-8F48-CDEF-AAD0B9DC4991}"/>
          </ac:spMkLst>
        </pc:spChg>
        <pc:spChg chg="add mod">
          <ac:chgData name="Mark Warren" userId="8b469510-801c-4a14-a92d-c6d8837618b1" providerId="ADAL" clId="{DE3DFDA4-52E2-4AA0-B6DD-1DD593260BC1}" dt="2026-07-18T20:32:06.515" v="707"/>
          <ac:spMkLst>
            <pc:docMk/>
            <pc:sldMk cId="922569370" sldId="260"/>
            <ac:spMk id="6" creationId="{83E2B0DE-95C6-087D-BB39-7114DB8ECF8B}"/>
          </ac:spMkLst>
        </pc:spChg>
        <pc:spChg chg="add mod">
          <ac:chgData name="Mark Warren" userId="8b469510-801c-4a14-a92d-c6d8837618b1" providerId="ADAL" clId="{DE3DFDA4-52E2-4AA0-B6DD-1DD593260BC1}" dt="2026-07-18T20:32:28.979" v="717" actId="20577"/>
          <ac:spMkLst>
            <pc:docMk/>
            <pc:sldMk cId="922569370" sldId="260"/>
            <ac:spMk id="7" creationId="{28560AAC-A49A-73EB-26F2-C4C2ED5A05DE}"/>
          </ac:spMkLst>
        </pc:spChg>
      </pc:sldChg>
      <pc:sldChg chg="delSp modSp mod delAnim">
        <pc:chgData name="Mark Warren" userId="8b469510-801c-4a14-a92d-c6d8837618b1" providerId="ADAL" clId="{DE3DFDA4-52E2-4AA0-B6DD-1DD593260BC1}" dt="2026-07-19T11:47:39.108" v="776" actId="1076"/>
        <pc:sldMkLst>
          <pc:docMk/>
          <pc:sldMk cId="3547859072" sldId="261"/>
        </pc:sldMkLst>
        <pc:spChg chg="mod">
          <ac:chgData name="Mark Warren" userId="8b469510-801c-4a14-a92d-c6d8837618b1" providerId="ADAL" clId="{DE3DFDA4-52E2-4AA0-B6DD-1DD593260BC1}" dt="2026-07-19T11:47:31.103" v="775" actId="1076"/>
          <ac:spMkLst>
            <pc:docMk/>
            <pc:sldMk cId="3547859072" sldId="261"/>
            <ac:spMk id="3" creationId="{43C12263-8C27-8D8F-1B45-669DE1539D00}"/>
          </ac:spMkLst>
        </pc:spChg>
        <pc:spChg chg="mod">
          <ac:chgData name="Mark Warren" userId="8b469510-801c-4a14-a92d-c6d8837618b1" providerId="ADAL" clId="{DE3DFDA4-52E2-4AA0-B6DD-1DD593260BC1}" dt="2026-07-19T11:47:39.108" v="776" actId="1076"/>
          <ac:spMkLst>
            <pc:docMk/>
            <pc:sldMk cId="3547859072" sldId="261"/>
            <ac:spMk id="4" creationId="{3444A88E-DCFF-4335-F578-BB3A38656098}"/>
          </ac:spMkLst>
        </pc:spChg>
        <pc:spChg chg="del">
          <ac:chgData name="Mark Warren" userId="8b469510-801c-4a14-a92d-c6d8837618b1" providerId="ADAL" clId="{DE3DFDA4-52E2-4AA0-B6DD-1DD593260BC1}" dt="2026-07-19T11:47:09.512" v="772" actId="478"/>
          <ac:spMkLst>
            <pc:docMk/>
            <pc:sldMk cId="3547859072" sldId="261"/>
            <ac:spMk id="8" creationId="{7F9176D2-9797-1E18-ED31-A50CF985A387}"/>
          </ac:spMkLst>
        </pc:spChg>
        <pc:cxnChg chg="del">
          <ac:chgData name="Mark Warren" userId="8b469510-801c-4a14-a92d-c6d8837618b1" providerId="ADAL" clId="{DE3DFDA4-52E2-4AA0-B6DD-1DD593260BC1}" dt="2026-07-19T11:47:12.145" v="773" actId="478"/>
          <ac:cxnSpMkLst>
            <pc:docMk/>
            <pc:sldMk cId="3547859072" sldId="261"/>
            <ac:cxnSpMk id="6" creationId="{AF18282C-9F6D-FE71-7E19-14C3302BAA55}"/>
          </ac:cxnSpMkLst>
        </pc:cxnChg>
      </pc:sldChg>
      <pc:sldChg chg="ord">
        <pc:chgData name="Mark Warren" userId="8b469510-801c-4a14-a92d-c6d8837618b1" providerId="ADAL" clId="{DE3DFDA4-52E2-4AA0-B6DD-1DD593260BC1}" dt="2026-07-18T20:43:02.172" v="763"/>
        <pc:sldMkLst>
          <pc:docMk/>
          <pc:sldMk cId="2905480047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1AE35-5070-BA8A-1CDC-C02195EE1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2BC1D-6B8F-270D-8AF1-CC3536646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374E7-BFFC-83F9-0714-5635C8D70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7918EF-C8AF-CCA6-E29F-6C2E8DBC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E811E-E85A-F5FF-CFD1-19595493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36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D202-26AE-B638-F6A1-D96669A2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CD60D3-2DCA-E0D8-4F2F-3F1114BC7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A86CA-6F66-E634-5406-4580C6B7B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4F9B8-D57B-11E8-C22B-62719B7E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1A318-E8F1-53DB-FDA5-083167247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406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33A4F0-4D41-A5CA-422C-519305125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472A5D-FAD2-DA06-18FE-4DC73C639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693AD-7387-2499-ECB0-1B8A9AD53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332D4-A385-2829-58A2-194B3F9AD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BE457-1B2A-F1BC-20B9-9392B8882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11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2EEC4-FFFA-9F04-CDD5-2E7F520F4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DB1AD-16A9-92CC-5311-317CB376F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D8D45-BBE5-7394-46E0-761F13840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73AF6-B833-35E0-E7A7-2B6AA07F0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377AC-6DD5-14D8-88E3-275C4BFDB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5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92972-255A-7733-12A1-3B8B434C2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D10EF8-9AB5-E24C-3E2B-751DFD55D2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4FA3F-8888-4927-6F98-93B9E23F0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C4469-675D-252F-665B-6183F607F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FDF45-05F4-07AD-7260-90C2ED7A2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96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31377-D992-F778-07DC-3903FD44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41569-F110-299E-873D-2F80DD85AB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FF8776-80B6-D761-7500-73A1FDC39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9B9FE5-3DCB-52BF-B414-79F747915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B88B6-E703-E10B-203F-5FA2AB1C8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C15F52-76D2-698B-FBC4-3EFA6EED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78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41119-01E9-2368-7A41-086BFC8D7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4DEE1-4268-8F46-C051-2C6110CDF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C5D7F-54D8-B530-0CED-604A1C3EEA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F65D2-0141-67EA-418D-7CB04F191A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6090BE-A788-0AE8-946F-F9DD8BAB93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0502C0-267A-57EA-3EC6-6C4FDD2CB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ED6E01-1142-05CC-8061-1A4D217C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E4C8DF-98CA-E019-48E6-59B49ABFF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940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43B1F-301F-56FC-0160-67E05EDFB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60EF4A-20D8-C5E0-FCEC-121C41340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3285CC-436E-1BB0-12B6-B9C432255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0AFFFC-BDCE-3C0F-81F1-0D270B2DE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9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922F65-58E7-14C9-71D9-175CD5A60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2EE5C7-C997-5FDE-1954-D37E6CA43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136D2-C576-0987-8698-8FF928B83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75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55D62-DAC3-EBF6-5031-C698AC06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C06D5-48C3-68BA-9D89-09E4A2B5D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0C0AB-DD10-0AC7-704C-43779D7B7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9A99B6-3D71-7BD7-5B6B-3A37562E4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46B8B-0D3C-9E74-A2D2-C6F96B8EE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A8029-E85A-414F-B5C5-33D161040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9E11-24F8-2D09-5E84-CA4A0F0DF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5271CB-41A1-1F81-93BE-C012664701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85FB21-67F0-1BA8-8828-6D7A46FC7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40BE42-2222-9BCD-CE58-7663AA6B3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C5C30-3430-CF9F-7DBD-A8F6F5F16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F19A8-38C3-091A-52B4-6B07F53A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8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35438-C14E-2E1C-AA7A-8ADF9D7B2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01F921-0E09-FD0A-CAB1-DDE25CB6E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2EA1A-9A21-90F7-DCA7-71B2CE2B5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D4525D-E30A-4409-8F2C-54B7F9EC6B4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8F73B-43EE-0AC1-27FB-F669F1F83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7BF50-371D-820E-0DF9-FC0AEEE985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3E32CC-E504-4D59-B6BA-2032AF143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68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8420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4BF685-D372-37E9-89DC-329825B89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12263-8C27-8D8F-1B45-669DE1539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200" dirty="0">
                <a:solidFill>
                  <a:schemeClr val="bg1"/>
                </a:solidFill>
                <a:latin typeface="Bodoni MT" panose="02070603080606020203" pitchFamily="18" charset="0"/>
              </a:rPr>
              <a:t>“There is therefore now</a:t>
            </a:r>
          </a:p>
          <a:p>
            <a:pPr marL="0" indent="914400">
              <a:buNone/>
            </a:pPr>
            <a:r>
              <a:rPr lang="en-US" sz="7200" dirty="0">
                <a:solidFill>
                  <a:schemeClr val="bg1"/>
                </a:solidFill>
                <a:latin typeface="Bodoni MT" panose="02070603080606020203" pitchFamily="18" charset="0"/>
              </a:rPr>
              <a:t>no condemnation</a:t>
            </a:r>
          </a:p>
          <a:p>
            <a:pPr marL="0" indent="1828800">
              <a:buNone/>
            </a:pPr>
            <a:r>
              <a:rPr lang="en-US" sz="7200" dirty="0">
                <a:solidFill>
                  <a:schemeClr val="bg1"/>
                </a:solidFill>
                <a:latin typeface="Bodoni MT" panose="02070603080606020203" pitchFamily="18" charset="0"/>
              </a:rPr>
              <a:t>for those who are</a:t>
            </a:r>
          </a:p>
          <a:p>
            <a:pPr marL="0" indent="2743200">
              <a:buNone/>
            </a:pPr>
            <a:r>
              <a:rPr lang="en-US" sz="7200" dirty="0">
                <a:solidFill>
                  <a:schemeClr val="bg1"/>
                </a:solidFill>
                <a:latin typeface="Bodoni MT" panose="02070603080606020203" pitchFamily="18" charset="0"/>
              </a:rPr>
              <a:t>in Christ Jesus.”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44A88E-DCFF-4335-F578-BB3A38656098}"/>
              </a:ext>
            </a:extLst>
          </p:cNvPr>
          <p:cNvSpPr txBox="1"/>
          <p:nvPr/>
        </p:nvSpPr>
        <p:spPr>
          <a:xfrm>
            <a:off x="6954520" y="5604669"/>
            <a:ext cx="439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Romans 8:1</a:t>
            </a:r>
          </a:p>
        </p:txBody>
      </p:sp>
    </p:spTree>
    <p:extLst>
      <p:ext uri="{BB962C8B-B14F-4D97-AF65-F5344CB8AC3E}">
        <p14:creationId xmlns:p14="http://schemas.microsoft.com/office/powerpoint/2010/main" val="354785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7D8415-8B6D-BBBF-A213-31B2875AD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4C627-A72F-1FEB-D2F8-6F72125FA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>
                <a:solidFill>
                  <a:schemeClr val="bg1"/>
                </a:solidFill>
                <a:latin typeface="Bodoni MT" panose="02070603080606020203" pitchFamily="18" charset="0"/>
              </a:rPr>
              <a:t>“my Shepherd” = personal conviction and individual faith, leading to </a:t>
            </a:r>
            <a:r>
              <a:rPr lang="en-US" sz="7200" dirty="0">
                <a:solidFill>
                  <a:srgbClr val="FFFF99"/>
                </a:solidFill>
                <a:effectLst/>
                <a:latin typeface="Amasis MT Pro Black" panose="02040A04050005020304" pitchFamily="18" charset="0"/>
              </a:rPr>
              <a:t>justification</a:t>
            </a:r>
            <a:endParaRPr lang="en-US" sz="6000" dirty="0">
              <a:solidFill>
                <a:srgbClr val="FFFF99"/>
              </a:solidFill>
              <a:effectLst/>
              <a:latin typeface="Amasis MT Pro Black" panose="02040A040500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524E8F-583D-5624-E078-E4784D58D1FD}"/>
              </a:ext>
            </a:extLst>
          </p:cNvPr>
          <p:cNvSpPr txBox="1"/>
          <p:nvPr/>
        </p:nvSpPr>
        <p:spPr>
          <a:xfrm>
            <a:off x="6954520" y="5189170"/>
            <a:ext cx="439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Psalm 23:1</a:t>
            </a: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082625AA-8943-176C-5B2A-96D7AA8E061C}"/>
              </a:ext>
            </a:extLst>
          </p:cNvPr>
          <p:cNvSpPr/>
          <p:nvPr/>
        </p:nvSpPr>
        <p:spPr>
          <a:xfrm rot="21411621">
            <a:off x="3942080" y="3860800"/>
            <a:ext cx="6207760" cy="994152"/>
          </a:xfrm>
          <a:prstGeom prst="arc">
            <a:avLst>
              <a:gd name="adj1" fmla="val 11133082"/>
              <a:gd name="adj2" fmla="val 21344852"/>
            </a:avLst>
          </a:prstGeom>
          <a:ln w="76200">
            <a:solidFill>
              <a:srgbClr val="A50021"/>
            </a:solidFill>
            <a:headEnd type="diamond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24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4F20F6-7B9E-1858-7CFF-40DA61A93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5BD94-5CBC-1C92-39C7-DBA283C77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>
                <a:solidFill>
                  <a:schemeClr val="bg1"/>
                </a:solidFill>
                <a:latin typeface="Bodoni MT" panose="02070603080606020203" pitchFamily="18" charset="0"/>
              </a:rPr>
              <a:t>“goodness and mercy” = divine provision and covenant blessing, stems from </a:t>
            </a:r>
            <a:r>
              <a:rPr lang="en-US" sz="7200" dirty="0">
                <a:solidFill>
                  <a:srgbClr val="FFFF99"/>
                </a:solidFill>
                <a:latin typeface="Amasis MT Pro Black" panose="02040A04050005020304" pitchFamily="18" charset="0"/>
              </a:rPr>
              <a:t>reconciliation</a:t>
            </a:r>
            <a:endParaRPr lang="en-US" sz="6000" dirty="0">
              <a:solidFill>
                <a:srgbClr val="FFFF99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9E26DF-3EDF-CC92-CAAC-CBC4593197C5}"/>
              </a:ext>
            </a:extLst>
          </p:cNvPr>
          <p:cNvSpPr txBox="1"/>
          <p:nvPr/>
        </p:nvSpPr>
        <p:spPr>
          <a:xfrm>
            <a:off x="6954520" y="5189170"/>
            <a:ext cx="439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Psalm 23:6</a:t>
            </a: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ACCA12CD-F845-B29D-25A2-185CD802B214}"/>
              </a:ext>
            </a:extLst>
          </p:cNvPr>
          <p:cNvSpPr/>
          <p:nvPr/>
        </p:nvSpPr>
        <p:spPr>
          <a:xfrm rot="21350856">
            <a:off x="3369869" y="3890803"/>
            <a:ext cx="7813887" cy="994152"/>
          </a:xfrm>
          <a:prstGeom prst="arc">
            <a:avLst>
              <a:gd name="adj1" fmla="val 11315123"/>
              <a:gd name="adj2" fmla="val 21470668"/>
            </a:avLst>
          </a:prstGeom>
          <a:ln w="76200">
            <a:solidFill>
              <a:srgbClr val="A50021"/>
            </a:solidFill>
            <a:headEnd type="diamond"/>
            <a:tailEnd type="none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24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F8B62D-81ED-71E3-71FC-32F0856CA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96ACE-BF7B-27CD-5BFF-11F7BA994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2760"/>
            <a:ext cx="11353800" cy="17601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6000" dirty="0">
                <a:solidFill>
                  <a:schemeClr val="bg1"/>
                </a:solidFill>
                <a:latin typeface="Bodoni MT" panose="02070603080606020203" pitchFamily="18" charset="0"/>
              </a:rPr>
              <a:t>“…</a:t>
            </a:r>
            <a:r>
              <a:rPr lang="en-US" sz="7200" dirty="0">
                <a:solidFill>
                  <a:srgbClr val="FFFF99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Amasis MT Pro Black" panose="02040A04050005020304" pitchFamily="18" charset="0"/>
              </a:rPr>
              <a:t>none</a:t>
            </a:r>
            <a:r>
              <a:rPr lang="en-US" sz="6000" dirty="0">
                <a:solidFill>
                  <a:schemeClr val="bg1"/>
                </a:solidFill>
                <a:latin typeface="Bodoni MT" panose="02070603080606020203" pitchFamily="18" charset="0"/>
              </a:rPr>
              <a:t> of those who take refuge in Him will be condemned.”</a:t>
            </a:r>
            <a:endParaRPr lang="en-US" sz="6000" dirty="0">
              <a:solidFill>
                <a:srgbClr val="FFFF99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8A6F39-AE9A-AAFE-5FBD-A7F3E752AD54}"/>
              </a:ext>
            </a:extLst>
          </p:cNvPr>
          <p:cNvSpPr txBox="1"/>
          <p:nvPr/>
        </p:nvSpPr>
        <p:spPr>
          <a:xfrm>
            <a:off x="6954520" y="2212800"/>
            <a:ext cx="439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Psalm 34:22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EA0B3C-A31A-8F48-CDEF-AAD0B9DC4991}"/>
              </a:ext>
            </a:extLst>
          </p:cNvPr>
          <p:cNvSpPr txBox="1">
            <a:spLocks/>
          </p:cNvSpPr>
          <p:nvPr/>
        </p:nvSpPr>
        <p:spPr>
          <a:xfrm>
            <a:off x="838200" y="3814204"/>
            <a:ext cx="11353800" cy="17601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6000" dirty="0">
                <a:solidFill>
                  <a:schemeClr val="bg1"/>
                </a:solidFill>
                <a:latin typeface="Bodoni MT" panose="02070603080606020203" pitchFamily="18" charset="0"/>
              </a:rPr>
              <a:t>“…to present you </a:t>
            </a:r>
            <a:r>
              <a:rPr lang="en-US" sz="7200" dirty="0">
                <a:solidFill>
                  <a:srgbClr val="FFFF99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Amasis MT Pro Black" panose="02040A04050005020304" pitchFamily="18" charset="0"/>
              </a:rPr>
              <a:t>blameless</a:t>
            </a:r>
            <a:r>
              <a:rPr lang="en-US" sz="6000" dirty="0">
                <a:solidFill>
                  <a:schemeClr val="bg1"/>
                </a:solidFill>
                <a:latin typeface="Bodoni MT" panose="02070603080606020203" pitchFamily="18" charset="0"/>
              </a:rPr>
              <a:t> before the presence of His glory.”</a:t>
            </a:r>
            <a:endParaRPr lang="en-US" sz="6000" dirty="0">
              <a:solidFill>
                <a:srgbClr val="FFFF99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560AAC-A49A-73EB-26F2-C4C2ED5A05DE}"/>
              </a:ext>
            </a:extLst>
          </p:cNvPr>
          <p:cNvSpPr txBox="1"/>
          <p:nvPr/>
        </p:nvSpPr>
        <p:spPr>
          <a:xfrm>
            <a:off x="6954520" y="5401654"/>
            <a:ext cx="439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Jude 1:24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8408B15-6B41-A4EC-BB6C-79C8BB0B7B14}"/>
              </a:ext>
            </a:extLst>
          </p:cNvPr>
          <p:cNvCxnSpPr>
            <a:cxnSpLocks/>
          </p:cNvCxnSpPr>
          <p:nvPr/>
        </p:nvCxnSpPr>
        <p:spPr>
          <a:xfrm>
            <a:off x="690880" y="3347720"/>
            <a:ext cx="10810240" cy="0"/>
          </a:xfrm>
          <a:prstGeom prst="line">
            <a:avLst/>
          </a:prstGeom>
          <a:ln w="76200">
            <a:solidFill>
              <a:srgbClr val="A50021"/>
            </a:solidFill>
            <a:headEnd type="diamond"/>
            <a:tailEnd type="diamond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56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 uiExpand="1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835A02-B07C-D810-BB51-BD7E7F147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78E7E-157C-70AB-085A-A359FEBFF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5091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6600" dirty="0">
                <a:solidFill>
                  <a:schemeClr val="bg1"/>
                </a:solidFill>
                <a:latin typeface="Bodoni MT" panose="02070603080606020203" pitchFamily="18" charset="0"/>
              </a:rPr>
              <a:t>“There is therefore now</a:t>
            </a:r>
          </a:p>
          <a:p>
            <a:pPr marL="0" indent="914400">
              <a:buNone/>
            </a:pPr>
            <a:r>
              <a:rPr lang="en-US" sz="8800" i="1" dirty="0">
                <a:solidFill>
                  <a:srgbClr val="FFFF99"/>
                </a:solidFill>
                <a:latin typeface="Amasis MT Pro Black" panose="02040A04050005020304" pitchFamily="18" charset="0"/>
              </a:rPr>
              <a:t>no condemnation</a:t>
            </a:r>
          </a:p>
          <a:p>
            <a:pPr marL="0" indent="1828800">
              <a:buNone/>
            </a:pPr>
            <a:r>
              <a:rPr lang="en-US" sz="6600" dirty="0">
                <a:solidFill>
                  <a:schemeClr val="bg1"/>
                </a:solidFill>
                <a:latin typeface="Bodoni MT" panose="02070603080606020203" pitchFamily="18" charset="0"/>
              </a:rPr>
              <a:t>for those who are</a:t>
            </a:r>
          </a:p>
          <a:p>
            <a:pPr marL="0" indent="2743200">
              <a:buNone/>
            </a:pPr>
            <a:r>
              <a:rPr lang="en-US" sz="8800" i="1" dirty="0">
                <a:solidFill>
                  <a:schemeClr val="accent6"/>
                </a:solidFill>
                <a:latin typeface="Amasis MT Pro Black" panose="02040A04050005020304" pitchFamily="18" charset="0"/>
              </a:rPr>
              <a:t>in</a:t>
            </a:r>
            <a:r>
              <a:rPr lang="en-US" sz="6600" dirty="0">
                <a:solidFill>
                  <a:schemeClr val="bg1"/>
                </a:solidFill>
                <a:latin typeface="Bodoni MT" panose="02070603080606020203" pitchFamily="18" charset="0"/>
              </a:rPr>
              <a:t> Christ Jesus.”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27D015-A04D-80C4-D824-A8B35EF332D5}"/>
              </a:ext>
            </a:extLst>
          </p:cNvPr>
          <p:cNvSpPr txBox="1"/>
          <p:nvPr/>
        </p:nvSpPr>
        <p:spPr>
          <a:xfrm>
            <a:off x="6954520" y="5492909"/>
            <a:ext cx="439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Romans 8:1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A8ABC63-133C-9239-3177-0A364A72DF07}"/>
              </a:ext>
            </a:extLst>
          </p:cNvPr>
          <p:cNvCxnSpPr>
            <a:cxnSpLocks/>
          </p:cNvCxnSpPr>
          <p:nvPr/>
        </p:nvCxnSpPr>
        <p:spPr>
          <a:xfrm flipV="1">
            <a:off x="3596640" y="5273040"/>
            <a:ext cx="1452880" cy="254000"/>
          </a:xfrm>
          <a:prstGeom prst="straightConnector1">
            <a:avLst/>
          </a:prstGeom>
          <a:ln w="57150">
            <a:solidFill>
              <a:schemeClr val="accent5"/>
            </a:solidFill>
            <a:headEnd type="none" w="med" len="med"/>
            <a:tailEnd type="arrow" w="med" len="med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148A155B-3E3B-B344-9EDA-307CED9CDAB6}"/>
              </a:ext>
            </a:extLst>
          </p:cNvPr>
          <p:cNvSpPr/>
          <p:nvPr/>
        </p:nvSpPr>
        <p:spPr>
          <a:xfrm>
            <a:off x="1656080" y="2082800"/>
            <a:ext cx="1737360" cy="1579880"/>
          </a:xfrm>
          <a:prstGeom prst="noSmoking">
            <a:avLst>
              <a:gd name="adj" fmla="val 10686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8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96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Amasis MT Pro Black</vt:lpstr>
      <vt:lpstr>Aptos</vt:lpstr>
      <vt:lpstr>Aptos Display</vt:lpstr>
      <vt:lpstr>Arial</vt:lpstr>
      <vt:lpstr>Bodoni MT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Warren</dc:creator>
  <cp:lastModifiedBy>Mark Warren</cp:lastModifiedBy>
  <cp:revision>1</cp:revision>
  <dcterms:created xsi:type="dcterms:W3CDTF">2026-07-18T19:42:10Z</dcterms:created>
  <dcterms:modified xsi:type="dcterms:W3CDTF">2026-07-19T11:47:39Z</dcterms:modified>
</cp:coreProperties>
</file>