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90" r:id="rId3"/>
    <p:sldId id="297" r:id="rId4"/>
    <p:sldId id="298" r:id="rId5"/>
    <p:sldId id="299" r:id="rId6"/>
    <p:sldId id="302" r:id="rId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CC"/>
    <a:srgbClr val="800000"/>
    <a:srgbClr val="FFFF66"/>
    <a:srgbClr val="FE7A87"/>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B2CB27-DBE7-4A86-9617-91E7FF76F279}" v="1776" dt="2026-06-13T18:03:38.0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06" autoAdjust="0"/>
    <p:restoredTop sz="94660"/>
  </p:normalViewPr>
  <p:slideViewPr>
    <p:cSldViewPr snapToGrid="0">
      <p:cViewPr varScale="1">
        <p:scale>
          <a:sx n="75" d="100"/>
          <a:sy n="75" d="100"/>
        </p:scale>
        <p:origin x="1104" y="4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Warren" userId="8b469510-801c-4a14-a92d-c6d8837618b1" providerId="ADAL" clId="{DE3DFDA4-52E2-4AA0-B6DD-1DD593260BC1}"/>
    <pc:docChg chg="undo custSel addSld delSld modSld sldOrd delMainMaster modMainMaster modNotesMaster">
      <pc:chgData name="Mark Warren" userId="8b469510-801c-4a14-a92d-c6d8837618b1" providerId="ADAL" clId="{DE3DFDA4-52E2-4AA0-B6DD-1DD593260BC1}" dt="2026-06-14T11:57:01.514" v="24974"/>
      <pc:docMkLst>
        <pc:docMk/>
      </pc:docMkLst>
      <pc:sldChg chg="setBg">
        <pc:chgData name="Mark Warren" userId="8b469510-801c-4a14-a92d-c6d8837618b1" providerId="ADAL" clId="{DE3DFDA4-52E2-4AA0-B6DD-1DD593260BC1}" dt="2026-06-13T17:31:26.307" v="24419"/>
        <pc:sldMkLst>
          <pc:docMk/>
          <pc:sldMk cId="834211137" sldId="256"/>
        </pc:sldMkLst>
      </pc:sldChg>
      <pc:sldChg chg="addSp delSp modSp add del mod addAnim delAnim modAnim">
        <pc:chgData name="Mark Warren" userId="8b469510-801c-4a14-a92d-c6d8837618b1" providerId="ADAL" clId="{DE3DFDA4-52E2-4AA0-B6DD-1DD593260BC1}" dt="2026-06-13T15:14:28.899" v="22262" actId="47"/>
        <pc:sldMkLst>
          <pc:docMk/>
          <pc:sldMk cId="2263239626" sldId="289"/>
        </pc:sldMkLst>
      </pc:sldChg>
      <pc:sldChg chg="addSp delSp modSp add mod setBg addAnim delAnim modAnim">
        <pc:chgData name="Mark Warren" userId="8b469510-801c-4a14-a92d-c6d8837618b1" providerId="ADAL" clId="{DE3DFDA4-52E2-4AA0-B6DD-1DD593260BC1}" dt="2026-06-13T17:31:26.307" v="24419"/>
        <pc:sldMkLst>
          <pc:docMk/>
          <pc:sldMk cId="3142929197" sldId="290"/>
        </pc:sldMkLst>
        <pc:spChg chg="add mod">
          <ac:chgData name="Mark Warren" userId="8b469510-801c-4a14-a92d-c6d8837618b1" providerId="ADAL" clId="{DE3DFDA4-52E2-4AA0-B6DD-1DD593260BC1}" dt="2026-06-13T15:32:37.478" v="22645" actId="1076"/>
          <ac:spMkLst>
            <pc:docMk/>
            <pc:sldMk cId="3142929197" sldId="290"/>
            <ac:spMk id="2" creationId="{649B0760-11D7-B136-04AD-0E091BB81843}"/>
          </ac:spMkLst>
        </pc:spChg>
        <pc:spChg chg="add mod">
          <ac:chgData name="Mark Warren" userId="8b469510-801c-4a14-a92d-c6d8837618b1" providerId="ADAL" clId="{DE3DFDA4-52E2-4AA0-B6DD-1DD593260BC1}" dt="2026-06-13T15:36:46.744" v="22704" actId="5793"/>
          <ac:spMkLst>
            <pc:docMk/>
            <pc:sldMk cId="3142929197" sldId="290"/>
            <ac:spMk id="3" creationId="{53A1CC21-C020-6F31-2E39-C0E3FF212C7C}"/>
          </ac:spMkLst>
        </pc:spChg>
        <pc:spChg chg="add mod">
          <ac:chgData name="Mark Warren" userId="8b469510-801c-4a14-a92d-c6d8837618b1" providerId="ADAL" clId="{DE3DFDA4-52E2-4AA0-B6DD-1DD593260BC1}" dt="2026-06-13T15:33:15.668" v="22660" actId="1076"/>
          <ac:spMkLst>
            <pc:docMk/>
            <pc:sldMk cId="3142929197" sldId="290"/>
            <ac:spMk id="5" creationId="{1235F310-E147-51BE-61D9-FC2582BF9C1F}"/>
          </ac:spMkLst>
        </pc:spChg>
        <pc:spChg chg="add mod ord">
          <ac:chgData name="Mark Warren" userId="8b469510-801c-4a14-a92d-c6d8837618b1" providerId="ADAL" clId="{DE3DFDA4-52E2-4AA0-B6DD-1DD593260BC1}" dt="2026-06-13T15:32:47.451" v="22655" actId="1035"/>
          <ac:spMkLst>
            <pc:docMk/>
            <pc:sldMk cId="3142929197" sldId="290"/>
            <ac:spMk id="6" creationId="{6659D670-5BD0-C4D9-CBB7-526B74937E72}"/>
          </ac:spMkLst>
        </pc:spChg>
        <pc:spChg chg="add mod">
          <ac:chgData name="Mark Warren" userId="8b469510-801c-4a14-a92d-c6d8837618b1" providerId="ADAL" clId="{DE3DFDA4-52E2-4AA0-B6DD-1DD593260BC1}" dt="2026-06-13T15:37:17.948" v="22706" actId="208"/>
          <ac:spMkLst>
            <pc:docMk/>
            <pc:sldMk cId="3142929197" sldId="290"/>
            <ac:spMk id="7" creationId="{485A2284-3A7E-C227-2BFE-E0C5429B9DB7}"/>
          </ac:spMkLst>
        </pc:spChg>
        <pc:spChg chg="mod">
          <ac:chgData name="Mark Warren" userId="8b469510-801c-4a14-a92d-c6d8837618b1" providerId="ADAL" clId="{DE3DFDA4-52E2-4AA0-B6DD-1DD593260BC1}" dt="2026-06-13T15:43:07.667" v="22763" actId="207"/>
          <ac:spMkLst>
            <pc:docMk/>
            <pc:sldMk cId="3142929197" sldId="290"/>
            <ac:spMk id="8" creationId="{9B86A368-1B0E-2777-5AEA-B4B18D1AD13D}"/>
          </ac:spMkLst>
        </pc:spChg>
        <pc:spChg chg="add mod">
          <ac:chgData name="Mark Warren" userId="8b469510-801c-4a14-a92d-c6d8837618b1" providerId="ADAL" clId="{DE3DFDA4-52E2-4AA0-B6DD-1DD593260BC1}" dt="2026-06-13T15:34:45.891" v="22677" actId="208"/>
          <ac:spMkLst>
            <pc:docMk/>
            <pc:sldMk cId="3142929197" sldId="290"/>
            <ac:spMk id="9" creationId="{81A600CB-9352-3481-9FBB-284A66ABD5D1}"/>
          </ac:spMkLst>
        </pc:spChg>
        <pc:spChg chg="add mod">
          <ac:chgData name="Mark Warren" userId="8b469510-801c-4a14-a92d-c6d8837618b1" providerId="ADAL" clId="{DE3DFDA4-52E2-4AA0-B6DD-1DD593260BC1}" dt="2026-06-13T15:39:30.426" v="22738" actId="14100"/>
          <ac:spMkLst>
            <pc:docMk/>
            <pc:sldMk cId="3142929197" sldId="290"/>
            <ac:spMk id="14" creationId="{40473C1C-5E4E-F5EF-53B9-0B148A99911C}"/>
          </ac:spMkLst>
        </pc:spChg>
        <pc:spChg chg="add mod">
          <ac:chgData name="Mark Warren" userId="8b469510-801c-4a14-a92d-c6d8837618b1" providerId="ADAL" clId="{DE3DFDA4-52E2-4AA0-B6DD-1DD593260BC1}" dt="2026-06-13T15:40:59.016" v="22749" actId="14100"/>
          <ac:spMkLst>
            <pc:docMk/>
            <pc:sldMk cId="3142929197" sldId="290"/>
            <ac:spMk id="15" creationId="{09A6E223-9D07-58D0-3A91-555C49164C8A}"/>
          </ac:spMkLst>
        </pc:spChg>
        <pc:spChg chg="add mod">
          <ac:chgData name="Mark Warren" userId="8b469510-801c-4a14-a92d-c6d8837618b1" providerId="ADAL" clId="{DE3DFDA4-52E2-4AA0-B6DD-1DD593260BC1}" dt="2026-06-13T15:42:24.180" v="22762" actId="14100"/>
          <ac:spMkLst>
            <pc:docMk/>
            <pc:sldMk cId="3142929197" sldId="290"/>
            <ac:spMk id="16" creationId="{BCACFDA4-4867-D400-A005-16E0244B1BF9}"/>
          </ac:spMkLst>
        </pc:spChg>
        <pc:cxnChg chg="add mod">
          <ac:chgData name="Mark Warren" userId="8b469510-801c-4a14-a92d-c6d8837618b1" providerId="ADAL" clId="{DE3DFDA4-52E2-4AA0-B6DD-1DD593260BC1}" dt="2026-06-13T15:35:55.523" v="22686" actId="208"/>
          <ac:cxnSpMkLst>
            <pc:docMk/>
            <pc:sldMk cId="3142929197" sldId="290"/>
            <ac:cxnSpMk id="11" creationId="{8BC5E65F-85CB-8EEB-AF56-825664CA8AFF}"/>
          </ac:cxnSpMkLst>
        </pc:cxnChg>
        <pc:cxnChg chg="add mod ord">
          <ac:chgData name="Mark Warren" userId="8b469510-801c-4a14-a92d-c6d8837618b1" providerId="ADAL" clId="{DE3DFDA4-52E2-4AA0-B6DD-1DD593260BC1}" dt="2026-06-13T15:37:34.964" v="22713" actId="170"/>
          <ac:cxnSpMkLst>
            <pc:docMk/>
            <pc:sldMk cId="3142929197" sldId="290"/>
            <ac:cxnSpMk id="12" creationId="{1984E255-64A9-96A2-0426-F6D3D9415A3D}"/>
          </ac:cxnSpMkLst>
        </pc:cxnChg>
      </pc:sldChg>
      <pc:sldChg chg="addSp delSp modSp add del mod ord addAnim delAnim modAnim">
        <pc:chgData name="Mark Warren" userId="8b469510-801c-4a14-a92d-c6d8837618b1" providerId="ADAL" clId="{DE3DFDA4-52E2-4AA0-B6DD-1DD593260BC1}" dt="2026-06-13T15:14:28.899" v="22262" actId="47"/>
        <pc:sldMkLst>
          <pc:docMk/>
          <pc:sldMk cId="3888846589" sldId="295"/>
        </pc:sldMkLst>
      </pc:sldChg>
      <pc:sldChg chg="add del">
        <pc:chgData name="Mark Warren" userId="8b469510-801c-4a14-a92d-c6d8837618b1" providerId="ADAL" clId="{DE3DFDA4-52E2-4AA0-B6DD-1DD593260BC1}" dt="2026-06-13T15:14:28.899" v="22262" actId="47"/>
        <pc:sldMkLst>
          <pc:docMk/>
          <pc:sldMk cId="1114057238" sldId="296"/>
        </pc:sldMkLst>
      </pc:sldChg>
      <pc:sldChg chg="addSp delSp modSp add mod setBg addAnim delAnim modAnim">
        <pc:chgData name="Mark Warren" userId="8b469510-801c-4a14-a92d-c6d8837618b1" providerId="ADAL" clId="{DE3DFDA4-52E2-4AA0-B6DD-1DD593260BC1}" dt="2026-06-13T17:31:26.307" v="24419"/>
        <pc:sldMkLst>
          <pc:docMk/>
          <pc:sldMk cId="744019076" sldId="297"/>
        </pc:sldMkLst>
        <pc:spChg chg="add del mod">
          <ac:chgData name="Mark Warren" userId="8b469510-801c-4a14-a92d-c6d8837618b1" providerId="ADAL" clId="{DE3DFDA4-52E2-4AA0-B6DD-1DD593260BC1}" dt="2026-06-13T15:56:12.336" v="23058" actId="478"/>
          <ac:spMkLst>
            <pc:docMk/>
            <pc:sldMk cId="744019076" sldId="297"/>
            <ac:spMk id="4" creationId="{118E703A-188C-4DD8-3285-65BC9FCE509A}"/>
          </ac:spMkLst>
        </pc:spChg>
        <pc:spChg chg="add del mod">
          <ac:chgData name="Mark Warren" userId="8b469510-801c-4a14-a92d-c6d8837618b1" providerId="ADAL" clId="{DE3DFDA4-52E2-4AA0-B6DD-1DD593260BC1}" dt="2026-06-13T15:53:33.263" v="22953" actId="478"/>
          <ac:spMkLst>
            <pc:docMk/>
            <pc:sldMk cId="744019076" sldId="297"/>
            <ac:spMk id="6" creationId="{50FB277F-8F9F-1307-F495-9B4EB4EBA1E6}"/>
          </ac:spMkLst>
        </pc:spChg>
        <pc:spChg chg="mod ord">
          <ac:chgData name="Mark Warren" userId="8b469510-801c-4a14-a92d-c6d8837618b1" providerId="ADAL" clId="{DE3DFDA4-52E2-4AA0-B6DD-1DD593260BC1}" dt="2026-06-13T16:24:59.310" v="23263" actId="179"/>
          <ac:spMkLst>
            <pc:docMk/>
            <pc:sldMk cId="744019076" sldId="297"/>
            <ac:spMk id="8" creationId="{16FD1DF7-595F-8008-99CB-4E21E68BC3AB}"/>
          </ac:spMkLst>
        </pc:spChg>
        <pc:spChg chg="add del mod">
          <ac:chgData name="Mark Warren" userId="8b469510-801c-4a14-a92d-c6d8837618b1" providerId="ADAL" clId="{DE3DFDA4-52E2-4AA0-B6DD-1DD593260BC1}" dt="2026-06-13T15:53:36.689" v="22954" actId="478"/>
          <ac:spMkLst>
            <pc:docMk/>
            <pc:sldMk cId="744019076" sldId="297"/>
            <ac:spMk id="23" creationId="{9FB4C94C-8AB2-C304-AE61-93BA16186194}"/>
          </ac:spMkLst>
        </pc:spChg>
        <pc:picChg chg="add mod modCrop">
          <ac:chgData name="Mark Warren" userId="8b469510-801c-4a14-a92d-c6d8837618b1" providerId="ADAL" clId="{DE3DFDA4-52E2-4AA0-B6DD-1DD593260BC1}" dt="2026-06-13T16:16:28.876" v="23173" actId="1035"/>
          <ac:picMkLst>
            <pc:docMk/>
            <pc:sldMk cId="744019076" sldId="297"/>
            <ac:picMk id="3" creationId="{7DC1BE5A-313C-AD6A-6CD8-B09E04701CEA}"/>
          </ac:picMkLst>
        </pc:picChg>
        <pc:picChg chg="add mod">
          <ac:chgData name="Mark Warren" userId="8b469510-801c-4a14-a92d-c6d8837618b1" providerId="ADAL" clId="{DE3DFDA4-52E2-4AA0-B6DD-1DD593260BC1}" dt="2026-06-13T16:37:18.204" v="23319" actId="1035"/>
          <ac:picMkLst>
            <pc:docMk/>
            <pc:sldMk cId="744019076" sldId="297"/>
            <ac:picMk id="5" creationId="{BDDC4BEE-CAC7-040E-CB25-0CB6D310BB38}"/>
          </ac:picMkLst>
        </pc:picChg>
        <pc:picChg chg="add mod ord modCrop">
          <ac:chgData name="Mark Warren" userId="8b469510-801c-4a14-a92d-c6d8837618b1" providerId="ADAL" clId="{DE3DFDA4-52E2-4AA0-B6DD-1DD593260BC1}" dt="2026-06-13T16:25:06.907" v="23264" actId="14100"/>
          <ac:picMkLst>
            <pc:docMk/>
            <pc:sldMk cId="744019076" sldId="297"/>
            <ac:picMk id="7" creationId="{BF0FAFE4-F484-26E4-8FB0-12D7E81762D1}"/>
          </ac:picMkLst>
        </pc:picChg>
        <pc:picChg chg="add del mod modCrop">
          <ac:chgData name="Mark Warren" userId="8b469510-801c-4a14-a92d-c6d8837618b1" providerId="ADAL" clId="{DE3DFDA4-52E2-4AA0-B6DD-1DD593260BC1}" dt="2026-06-13T16:24:21.727" v="23259" actId="478"/>
          <ac:picMkLst>
            <pc:docMk/>
            <pc:sldMk cId="744019076" sldId="297"/>
            <ac:picMk id="11" creationId="{F7E79759-2886-91F0-D0E3-37B62F3C6028}"/>
          </ac:picMkLst>
        </pc:picChg>
        <pc:picChg chg="add del mod">
          <ac:chgData name="Mark Warren" userId="8b469510-801c-4a14-a92d-c6d8837618b1" providerId="ADAL" clId="{DE3DFDA4-52E2-4AA0-B6DD-1DD593260BC1}" dt="2026-06-13T16:29:08.864" v="23266" actId="478"/>
          <ac:picMkLst>
            <pc:docMk/>
            <pc:sldMk cId="744019076" sldId="297"/>
            <ac:picMk id="13" creationId="{487B9560-67A9-7BE6-FE98-BE5D7843C8DD}"/>
          </ac:picMkLst>
        </pc:picChg>
        <pc:picChg chg="add del mod">
          <ac:chgData name="Mark Warren" userId="8b469510-801c-4a14-a92d-c6d8837618b1" providerId="ADAL" clId="{DE3DFDA4-52E2-4AA0-B6DD-1DD593260BC1}" dt="2026-06-13T15:53:19.890" v="22948" actId="478"/>
          <ac:picMkLst>
            <pc:docMk/>
            <pc:sldMk cId="744019076" sldId="297"/>
            <ac:picMk id="14" creationId="{BCA17013-670D-EA64-956D-2F2B9E85D796}"/>
          </ac:picMkLst>
        </pc:picChg>
        <pc:picChg chg="add del mod ord">
          <ac:chgData name="Mark Warren" userId="8b469510-801c-4a14-a92d-c6d8837618b1" providerId="ADAL" clId="{DE3DFDA4-52E2-4AA0-B6DD-1DD593260BC1}" dt="2026-06-13T15:53:30.628" v="22952" actId="478"/>
          <ac:picMkLst>
            <pc:docMk/>
            <pc:sldMk cId="744019076" sldId="297"/>
            <ac:picMk id="16" creationId="{B7545522-C178-9917-3727-22F443D469AA}"/>
          </ac:picMkLst>
        </pc:picChg>
        <pc:picChg chg="add del mod">
          <ac:chgData name="Mark Warren" userId="8b469510-801c-4a14-a92d-c6d8837618b1" providerId="ADAL" clId="{DE3DFDA4-52E2-4AA0-B6DD-1DD593260BC1}" dt="2026-06-13T15:53:22.489" v="22949" actId="478"/>
          <ac:picMkLst>
            <pc:docMk/>
            <pc:sldMk cId="744019076" sldId="297"/>
            <ac:picMk id="18" creationId="{8183554E-3AC6-A5C0-495A-3E18F433659D}"/>
          </ac:picMkLst>
        </pc:picChg>
        <pc:picChg chg="add del mod">
          <ac:chgData name="Mark Warren" userId="8b469510-801c-4a14-a92d-c6d8837618b1" providerId="ADAL" clId="{DE3DFDA4-52E2-4AA0-B6DD-1DD593260BC1}" dt="2026-06-13T15:53:24.606" v="22950" actId="478"/>
          <ac:picMkLst>
            <pc:docMk/>
            <pc:sldMk cId="744019076" sldId="297"/>
            <ac:picMk id="19" creationId="{EBD02A38-32F1-010B-5225-5E9DAD1B1353}"/>
          </ac:picMkLst>
        </pc:picChg>
        <pc:picChg chg="add del mod">
          <ac:chgData name="Mark Warren" userId="8b469510-801c-4a14-a92d-c6d8837618b1" providerId="ADAL" clId="{DE3DFDA4-52E2-4AA0-B6DD-1DD593260BC1}" dt="2026-06-13T15:53:29.287" v="22951" actId="478"/>
          <ac:picMkLst>
            <pc:docMk/>
            <pc:sldMk cId="744019076" sldId="297"/>
            <ac:picMk id="20" creationId="{ABEA6117-B527-B7B0-7AFA-519DA00A0268}"/>
          </ac:picMkLst>
        </pc:picChg>
        <pc:cxnChg chg="add del mod">
          <ac:chgData name="Mark Warren" userId="8b469510-801c-4a14-a92d-c6d8837618b1" providerId="ADAL" clId="{DE3DFDA4-52E2-4AA0-B6DD-1DD593260BC1}" dt="2026-06-13T16:34:47.157" v="23268" actId="478"/>
          <ac:cxnSpMkLst>
            <pc:docMk/>
            <pc:sldMk cId="744019076" sldId="297"/>
            <ac:cxnSpMk id="2" creationId="{8BC5E65F-85CB-8EEB-AF56-825664CA8AFF}"/>
          </ac:cxnSpMkLst>
        </pc:cxnChg>
        <pc:cxnChg chg="add del mod">
          <ac:chgData name="Mark Warren" userId="8b469510-801c-4a14-a92d-c6d8837618b1" providerId="ADAL" clId="{DE3DFDA4-52E2-4AA0-B6DD-1DD593260BC1}" dt="2026-06-13T15:53:38.882" v="22955" actId="478"/>
          <ac:cxnSpMkLst>
            <pc:docMk/>
            <pc:sldMk cId="744019076" sldId="297"/>
            <ac:cxnSpMk id="9" creationId="{80A11E21-8514-42A2-7E52-707C123F209E}"/>
          </ac:cxnSpMkLst>
        </pc:cxnChg>
      </pc:sldChg>
      <pc:sldChg chg="addSp delSp modSp add mod ord setBg addAnim delAnim modAnim">
        <pc:chgData name="Mark Warren" userId="8b469510-801c-4a14-a92d-c6d8837618b1" providerId="ADAL" clId="{DE3DFDA4-52E2-4AA0-B6DD-1DD593260BC1}" dt="2026-06-14T11:57:01.514" v="24974"/>
        <pc:sldMkLst>
          <pc:docMk/>
          <pc:sldMk cId="1287530090" sldId="298"/>
        </pc:sldMkLst>
        <pc:spChg chg="mod ord">
          <ac:chgData name="Mark Warren" userId="8b469510-801c-4a14-a92d-c6d8837618b1" providerId="ADAL" clId="{DE3DFDA4-52E2-4AA0-B6DD-1DD593260BC1}" dt="2026-06-13T18:01:44.426" v="24941" actId="1076"/>
          <ac:spMkLst>
            <pc:docMk/>
            <pc:sldMk cId="1287530090" sldId="298"/>
            <ac:spMk id="3" creationId="{0E78682C-38DE-0608-FD5E-0BBD41543C8D}"/>
          </ac:spMkLst>
        </pc:spChg>
        <pc:spChg chg="add del mod">
          <ac:chgData name="Mark Warren" userId="8b469510-801c-4a14-a92d-c6d8837618b1" providerId="ADAL" clId="{DE3DFDA4-52E2-4AA0-B6DD-1DD593260BC1}" dt="2026-06-13T18:00:57.509" v="24938" actId="403"/>
          <ac:spMkLst>
            <pc:docMk/>
            <pc:sldMk cId="1287530090" sldId="298"/>
            <ac:spMk id="5" creationId="{2D724D63-26A3-9AA3-44DF-746CA0FC4CBF}"/>
          </ac:spMkLst>
        </pc:spChg>
        <pc:spChg chg="del mod ord">
          <ac:chgData name="Mark Warren" userId="8b469510-801c-4a14-a92d-c6d8837618b1" providerId="ADAL" clId="{DE3DFDA4-52E2-4AA0-B6DD-1DD593260BC1}" dt="2026-06-13T17:13:43.228" v="24306" actId="478"/>
          <ac:spMkLst>
            <pc:docMk/>
            <pc:sldMk cId="1287530090" sldId="298"/>
            <ac:spMk id="8" creationId="{52052727-0060-C238-B3BA-F80CA2350BEA}"/>
          </ac:spMkLst>
        </pc:spChg>
        <pc:spChg chg="add">
          <ac:chgData name="Mark Warren" userId="8b469510-801c-4a14-a92d-c6d8837618b1" providerId="ADAL" clId="{DE3DFDA4-52E2-4AA0-B6DD-1DD593260BC1}" dt="2026-06-13T17:26:18.391" v="24373" actId="26606"/>
          <ac:spMkLst>
            <pc:docMk/>
            <pc:sldMk cId="1287530090" sldId="298"/>
            <ac:spMk id="17" creationId="{F13C74B1-5B17-4795-BED0-7140497B445A}"/>
          </ac:spMkLst>
        </pc:spChg>
        <pc:spChg chg="add">
          <ac:chgData name="Mark Warren" userId="8b469510-801c-4a14-a92d-c6d8837618b1" providerId="ADAL" clId="{DE3DFDA4-52E2-4AA0-B6DD-1DD593260BC1}" dt="2026-06-13T17:26:18.391" v="24373" actId="26606"/>
          <ac:spMkLst>
            <pc:docMk/>
            <pc:sldMk cId="1287530090" sldId="298"/>
            <ac:spMk id="19" creationId="{D4974D33-8DC5-464E-8C6D-BE58F0669C17}"/>
          </ac:spMkLst>
        </pc:spChg>
        <pc:picChg chg="add del mod modCrop">
          <ac:chgData name="Mark Warren" userId="8b469510-801c-4a14-a92d-c6d8837618b1" providerId="ADAL" clId="{DE3DFDA4-52E2-4AA0-B6DD-1DD593260BC1}" dt="2026-06-13T17:20:23.958" v="24359" actId="478"/>
          <ac:picMkLst>
            <pc:docMk/>
            <pc:sldMk cId="1287530090" sldId="298"/>
            <ac:picMk id="2" creationId="{26453F7C-809D-58EA-282F-D30DA371D417}"/>
          </ac:picMkLst>
        </pc:picChg>
        <pc:picChg chg="add del mod">
          <ac:chgData name="Mark Warren" userId="8b469510-801c-4a14-a92d-c6d8837618b1" providerId="ADAL" clId="{DE3DFDA4-52E2-4AA0-B6DD-1DD593260BC1}" dt="2026-06-13T17:11:51.068" v="23993" actId="478"/>
          <ac:picMkLst>
            <pc:docMk/>
            <pc:sldMk cId="1287530090" sldId="298"/>
            <ac:picMk id="4" creationId="{402FD536-2CDF-63DB-E65F-8E7B59D5FC8E}"/>
          </ac:picMkLst>
        </pc:picChg>
        <pc:picChg chg="add del mod ord modCrop">
          <ac:chgData name="Mark Warren" userId="8b469510-801c-4a14-a92d-c6d8837618b1" providerId="ADAL" clId="{DE3DFDA4-52E2-4AA0-B6DD-1DD593260BC1}" dt="2026-06-13T17:24:15.730" v="24371" actId="478"/>
          <ac:picMkLst>
            <pc:docMk/>
            <pc:sldMk cId="1287530090" sldId="298"/>
            <ac:picMk id="9" creationId="{458F80EE-EF76-2B60-34BA-6EA46A2C3FA8}"/>
          </ac:picMkLst>
        </pc:picChg>
        <pc:picChg chg="add mod">
          <ac:chgData name="Mark Warren" userId="8b469510-801c-4a14-a92d-c6d8837618b1" providerId="ADAL" clId="{DE3DFDA4-52E2-4AA0-B6DD-1DD593260BC1}" dt="2026-06-13T17:28:52.852" v="24396" actId="1076"/>
          <ac:picMkLst>
            <pc:docMk/>
            <pc:sldMk cId="1287530090" sldId="298"/>
            <ac:picMk id="12" creationId="{593E57DA-896D-29E4-CA97-475DB7F12725}"/>
          </ac:picMkLst>
        </pc:picChg>
        <pc:cxnChg chg="add del mod">
          <ac:chgData name="Mark Warren" userId="8b469510-801c-4a14-a92d-c6d8837618b1" providerId="ADAL" clId="{DE3DFDA4-52E2-4AA0-B6DD-1DD593260BC1}" dt="2026-06-13T17:11:55.508" v="23995" actId="478"/>
          <ac:cxnSpMkLst>
            <pc:docMk/>
            <pc:sldMk cId="1287530090" sldId="298"/>
            <ac:cxnSpMk id="7" creationId="{301FAF82-E7D5-7540-B07C-26D57E49D34D}"/>
          </ac:cxnSpMkLst>
        </pc:cxnChg>
        <pc:cxnChg chg="add del mod">
          <ac:chgData name="Mark Warren" userId="8b469510-801c-4a14-a92d-c6d8837618b1" providerId="ADAL" clId="{DE3DFDA4-52E2-4AA0-B6DD-1DD593260BC1}" dt="2026-06-13T17:11:54.164" v="23994" actId="478"/>
          <ac:cxnSpMkLst>
            <pc:docMk/>
            <pc:sldMk cId="1287530090" sldId="298"/>
            <ac:cxnSpMk id="10" creationId="{C73D8649-4307-FF2E-D9CB-6BBC8BB44566}"/>
          </ac:cxnSpMkLst>
        </pc:cxnChg>
      </pc:sldChg>
      <pc:sldChg chg="addSp delSp modSp add mod ord setBg addAnim delAnim modAnim">
        <pc:chgData name="Mark Warren" userId="8b469510-801c-4a14-a92d-c6d8837618b1" providerId="ADAL" clId="{DE3DFDA4-52E2-4AA0-B6DD-1DD593260BC1}" dt="2026-06-13T17:49:45.337" v="24540"/>
        <pc:sldMkLst>
          <pc:docMk/>
          <pc:sldMk cId="3147178701" sldId="299"/>
        </pc:sldMkLst>
        <pc:spChg chg="add del mod">
          <ac:chgData name="Mark Warren" userId="8b469510-801c-4a14-a92d-c6d8837618b1" providerId="ADAL" clId="{DE3DFDA4-52E2-4AA0-B6DD-1DD593260BC1}" dt="2026-06-13T16:40:45.351" v="23348" actId="478"/>
          <ac:spMkLst>
            <pc:docMk/>
            <pc:sldMk cId="3147178701" sldId="299"/>
            <ac:spMk id="2" creationId="{A2A9A035-2B81-4DF3-5E46-064082AFE1F0}"/>
          </ac:spMkLst>
        </pc:spChg>
        <pc:spChg chg="del mod">
          <ac:chgData name="Mark Warren" userId="8b469510-801c-4a14-a92d-c6d8837618b1" providerId="ADAL" clId="{DE3DFDA4-52E2-4AA0-B6DD-1DD593260BC1}" dt="2026-06-13T16:40:47.715" v="23349" actId="478"/>
          <ac:spMkLst>
            <pc:docMk/>
            <pc:sldMk cId="3147178701" sldId="299"/>
            <ac:spMk id="3" creationId="{B7D88DDD-2C2A-382B-CA33-08989137ED77}"/>
          </ac:spMkLst>
        </pc:spChg>
        <pc:spChg chg="add del mod">
          <ac:chgData name="Mark Warren" userId="8b469510-801c-4a14-a92d-c6d8837618b1" providerId="ADAL" clId="{DE3DFDA4-52E2-4AA0-B6DD-1DD593260BC1}" dt="2026-06-13T16:40:49.347" v="23350" actId="478"/>
          <ac:spMkLst>
            <pc:docMk/>
            <pc:sldMk cId="3147178701" sldId="299"/>
            <ac:spMk id="4" creationId="{E2EAB613-2593-0176-42E5-68936E05D1A1}"/>
          </ac:spMkLst>
        </pc:spChg>
        <pc:spChg chg="add mod ord">
          <ac:chgData name="Mark Warren" userId="8b469510-801c-4a14-a92d-c6d8837618b1" providerId="ADAL" clId="{DE3DFDA4-52E2-4AA0-B6DD-1DD593260BC1}" dt="2026-06-13T17:38:49.736" v="24490" actId="20577"/>
          <ac:spMkLst>
            <pc:docMk/>
            <pc:sldMk cId="3147178701" sldId="299"/>
            <ac:spMk id="5" creationId="{FB653F06-C4F9-D807-115E-BB78EDBE6FAB}"/>
          </ac:spMkLst>
        </pc:spChg>
        <pc:spChg chg="add mod">
          <ac:chgData name="Mark Warren" userId="8b469510-801c-4a14-a92d-c6d8837618b1" providerId="ADAL" clId="{DE3DFDA4-52E2-4AA0-B6DD-1DD593260BC1}" dt="2026-06-13T16:54:07.965" v="23775" actId="403"/>
          <ac:spMkLst>
            <pc:docMk/>
            <pc:sldMk cId="3147178701" sldId="299"/>
            <ac:spMk id="6" creationId="{93B470A3-1F1F-8966-4F37-908CE6144A48}"/>
          </ac:spMkLst>
        </pc:spChg>
        <pc:spChg chg="mod">
          <ac:chgData name="Mark Warren" userId="8b469510-801c-4a14-a92d-c6d8837618b1" providerId="ADAL" clId="{DE3DFDA4-52E2-4AA0-B6DD-1DD593260BC1}" dt="2026-06-13T17:38:59.774" v="24491" actId="179"/>
          <ac:spMkLst>
            <pc:docMk/>
            <pc:sldMk cId="3147178701" sldId="299"/>
            <ac:spMk id="8" creationId="{A13B9E31-3DE2-5873-171B-7B047915745B}"/>
          </ac:spMkLst>
        </pc:spChg>
        <pc:spChg chg="add mod">
          <ac:chgData name="Mark Warren" userId="8b469510-801c-4a14-a92d-c6d8837618b1" providerId="ADAL" clId="{DE3DFDA4-52E2-4AA0-B6DD-1DD593260BC1}" dt="2026-06-13T17:01:14.979" v="23821" actId="14861"/>
          <ac:spMkLst>
            <pc:docMk/>
            <pc:sldMk cId="3147178701" sldId="299"/>
            <ac:spMk id="12" creationId="{703DA9CC-5DF4-9324-615F-4BD2D3D7CCD1}"/>
          </ac:spMkLst>
        </pc:spChg>
        <pc:spChg chg="add mod">
          <ac:chgData name="Mark Warren" userId="8b469510-801c-4a14-a92d-c6d8837618b1" providerId="ADAL" clId="{DE3DFDA4-52E2-4AA0-B6DD-1DD593260BC1}" dt="2026-06-13T17:01:32.435" v="23822" actId="14861"/>
          <ac:spMkLst>
            <pc:docMk/>
            <pc:sldMk cId="3147178701" sldId="299"/>
            <ac:spMk id="13" creationId="{B2281664-5BAD-8B70-9F19-A0B9490DECA8}"/>
          </ac:spMkLst>
        </pc:spChg>
        <pc:spChg chg="add mod">
          <ac:chgData name="Mark Warren" userId="8b469510-801c-4a14-a92d-c6d8837618b1" providerId="ADAL" clId="{DE3DFDA4-52E2-4AA0-B6DD-1DD593260BC1}" dt="2026-06-13T17:01:47.188" v="23823" actId="14861"/>
          <ac:spMkLst>
            <pc:docMk/>
            <pc:sldMk cId="3147178701" sldId="299"/>
            <ac:spMk id="15" creationId="{493133DB-7984-F328-A19D-24FA09E7BF81}"/>
          </ac:spMkLst>
        </pc:spChg>
        <pc:spChg chg="add mod">
          <ac:chgData name="Mark Warren" userId="8b469510-801c-4a14-a92d-c6d8837618b1" providerId="ADAL" clId="{DE3DFDA4-52E2-4AA0-B6DD-1DD593260BC1}" dt="2026-06-13T17:04:00.593" v="23867" actId="207"/>
          <ac:spMkLst>
            <pc:docMk/>
            <pc:sldMk cId="3147178701" sldId="299"/>
            <ac:spMk id="16" creationId="{A4BFF337-FEA9-165F-B378-BCE45E589983}"/>
          </ac:spMkLst>
        </pc:spChg>
        <pc:cxnChg chg="add mod">
          <ac:chgData name="Mark Warren" userId="8b469510-801c-4a14-a92d-c6d8837618b1" providerId="ADAL" clId="{DE3DFDA4-52E2-4AA0-B6DD-1DD593260BC1}" dt="2026-06-13T17:05:58.101" v="23873" actId="14861"/>
          <ac:cxnSpMkLst>
            <pc:docMk/>
            <pc:sldMk cId="3147178701" sldId="299"/>
            <ac:cxnSpMk id="9" creationId="{AE698B8F-133B-6DB6-9053-0D98BF876464}"/>
          </ac:cxnSpMkLst>
        </pc:cxnChg>
        <pc:cxnChg chg="add mod ord">
          <ac:chgData name="Mark Warren" userId="8b469510-801c-4a14-a92d-c6d8837618b1" providerId="ADAL" clId="{DE3DFDA4-52E2-4AA0-B6DD-1DD593260BC1}" dt="2026-06-13T17:11:30.112" v="23992" actId="14861"/>
          <ac:cxnSpMkLst>
            <pc:docMk/>
            <pc:sldMk cId="3147178701" sldId="299"/>
            <ac:cxnSpMk id="18" creationId="{51BC515E-4EAF-028E-DD5E-E0853F1E4713}"/>
          </ac:cxnSpMkLst>
        </pc:cxnChg>
      </pc:sldChg>
      <pc:sldChg chg="modSp add del mod setBg modAnim">
        <pc:chgData name="Mark Warren" userId="8b469510-801c-4a14-a92d-c6d8837618b1" providerId="ADAL" clId="{DE3DFDA4-52E2-4AA0-B6DD-1DD593260BC1}" dt="2026-06-13T17:49:57.715" v="24544" actId="47"/>
        <pc:sldMkLst>
          <pc:docMk/>
          <pc:sldMk cId="2130176102" sldId="300"/>
        </pc:sldMkLst>
      </pc:sldChg>
      <pc:sldChg chg="add del setBg">
        <pc:chgData name="Mark Warren" userId="8b469510-801c-4a14-a92d-c6d8837618b1" providerId="ADAL" clId="{DE3DFDA4-52E2-4AA0-B6DD-1DD593260BC1}" dt="2026-06-13T17:49:57.715" v="24544" actId="47"/>
        <pc:sldMkLst>
          <pc:docMk/>
          <pc:sldMk cId="2392514740" sldId="301"/>
        </pc:sldMkLst>
      </pc:sldChg>
      <pc:sldChg chg="new del">
        <pc:chgData name="Mark Warren" userId="8b469510-801c-4a14-a92d-c6d8837618b1" providerId="ADAL" clId="{DE3DFDA4-52E2-4AA0-B6DD-1DD593260BC1}" dt="2026-06-13T15:53:11.013" v="22946" actId="47"/>
        <pc:sldMkLst>
          <pc:docMk/>
          <pc:sldMk cId="3567995568" sldId="301"/>
        </pc:sldMkLst>
      </pc:sldChg>
      <pc:sldChg chg="addSp delSp modSp add mod ord addAnim delAnim modAnim">
        <pc:chgData name="Mark Warren" userId="8b469510-801c-4a14-a92d-c6d8837618b1" providerId="ADAL" clId="{DE3DFDA4-52E2-4AA0-B6DD-1DD593260BC1}" dt="2026-06-13T18:03:38.058" v="24972"/>
        <pc:sldMkLst>
          <pc:docMk/>
          <pc:sldMk cId="3166721329" sldId="302"/>
        </pc:sldMkLst>
        <pc:spChg chg="add mod">
          <ac:chgData name="Mark Warren" userId="8b469510-801c-4a14-a92d-c6d8837618b1" providerId="ADAL" clId="{DE3DFDA4-52E2-4AA0-B6DD-1DD593260BC1}" dt="2026-06-13T17:57:30.205" v="24895" actId="1076"/>
          <ac:spMkLst>
            <pc:docMk/>
            <pc:sldMk cId="3166721329" sldId="302"/>
            <ac:spMk id="2" creationId="{9B21D244-86F0-4EA2-DD0F-1DFB970C648F}"/>
          </ac:spMkLst>
        </pc:spChg>
        <pc:spChg chg="add mod">
          <ac:chgData name="Mark Warren" userId="8b469510-801c-4a14-a92d-c6d8837618b1" providerId="ADAL" clId="{DE3DFDA4-52E2-4AA0-B6DD-1DD593260BC1}" dt="2026-06-13T17:57:30.205" v="24895" actId="1076"/>
          <ac:spMkLst>
            <pc:docMk/>
            <pc:sldMk cId="3166721329" sldId="302"/>
            <ac:spMk id="3" creationId="{5763D259-C616-A970-5F61-3FAB45A249C0}"/>
          </ac:spMkLst>
        </pc:spChg>
        <pc:spChg chg="mod">
          <ac:chgData name="Mark Warren" userId="8b469510-801c-4a14-a92d-c6d8837618b1" providerId="ADAL" clId="{DE3DFDA4-52E2-4AA0-B6DD-1DD593260BC1}" dt="2026-06-13T17:57:30.205" v="24895" actId="1076"/>
          <ac:spMkLst>
            <pc:docMk/>
            <pc:sldMk cId="3166721329" sldId="302"/>
            <ac:spMk id="5" creationId="{C6933CA2-5E07-94B7-7C92-02FE86285F3C}"/>
          </ac:spMkLst>
        </pc:spChg>
        <pc:spChg chg="mod">
          <ac:chgData name="Mark Warren" userId="8b469510-801c-4a14-a92d-c6d8837618b1" providerId="ADAL" clId="{DE3DFDA4-52E2-4AA0-B6DD-1DD593260BC1}" dt="2026-06-13T17:59:07.337" v="24923" actId="403"/>
          <ac:spMkLst>
            <pc:docMk/>
            <pc:sldMk cId="3166721329" sldId="302"/>
            <ac:spMk id="6" creationId="{7B7D902E-6DC9-0999-23EA-6C84D7892180}"/>
          </ac:spMkLst>
        </pc:spChg>
        <pc:spChg chg="mod">
          <ac:chgData name="Mark Warren" userId="8b469510-801c-4a14-a92d-c6d8837618b1" providerId="ADAL" clId="{DE3DFDA4-52E2-4AA0-B6DD-1DD593260BC1}" dt="2026-06-13T17:57:30.205" v="24895" actId="1076"/>
          <ac:spMkLst>
            <pc:docMk/>
            <pc:sldMk cId="3166721329" sldId="302"/>
            <ac:spMk id="8" creationId="{A7DC14DA-1264-D13F-73D5-542902531F97}"/>
          </ac:spMkLst>
        </pc:spChg>
        <pc:spChg chg="del">
          <ac:chgData name="Mark Warren" userId="8b469510-801c-4a14-a92d-c6d8837618b1" providerId="ADAL" clId="{DE3DFDA4-52E2-4AA0-B6DD-1DD593260BC1}" dt="2026-06-13T17:51:24.099" v="24804" actId="478"/>
          <ac:spMkLst>
            <pc:docMk/>
            <pc:sldMk cId="3166721329" sldId="302"/>
            <ac:spMk id="12" creationId="{6394F66C-5A8D-4298-6E9B-83ED466C841D}"/>
          </ac:spMkLst>
        </pc:spChg>
        <pc:spChg chg="del">
          <ac:chgData name="Mark Warren" userId="8b469510-801c-4a14-a92d-c6d8837618b1" providerId="ADAL" clId="{DE3DFDA4-52E2-4AA0-B6DD-1DD593260BC1}" dt="2026-06-13T17:51:17.028" v="24801" actId="478"/>
          <ac:spMkLst>
            <pc:docMk/>
            <pc:sldMk cId="3166721329" sldId="302"/>
            <ac:spMk id="13" creationId="{44B8BCBD-DF48-88A7-FBD2-DB387031B15A}"/>
          </ac:spMkLst>
        </pc:spChg>
        <pc:spChg chg="del">
          <ac:chgData name="Mark Warren" userId="8b469510-801c-4a14-a92d-c6d8837618b1" providerId="ADAL" clId="{DE3DFDA4-52E2-4AA0-B6DD-1DD593260BC1}" dt="2026-06-13T17:51:19.122" v="24802" actId="478"/>
          <ac:spMkLst>
            <pc:docMk/>
            <pc:sldMk cId="3166721329" sldId="302"/>
            <ac:spMk id="15" creationId="{F5D72956-1A68-B85D-22D9-8EE5EE8A1D6E}"/>
          </ac:spMkLst>
        </pc:spChg>
        <pc:spChg chg="del">
          <ac:chgData name="Mark Warren" userId="8b469510-801c-4a14-a92d-c6d8837618b1" providerId="ADAL" clId="{DE3DFDA4-52E2-4AA0-B6DD-1DD593260BC1}" dt="2026-06-13T17:51:12.335" v="24799" actId="478"/>
          <ac:spMkLst>
            <pc:docMk/>
            <pc:sldMk cId="3166721329" sldId="302"/>
            <ac:spMk id="16" creationId="{99CCA9D3-F4E5-9513-8E8B-218AAFE435C4}"/>
          </ac:spMkLst>
        </pc:spChg>
        <pc:cxnChg chg="del">
          <ac:chgData name="Mark Warren" userId="8b469510-801c-4a14-a92d-c6d8837618b1" providerId="ADAL" clId="{DE3DFDA4-52E2-4AA0-B6DD-1DD593260BC1}" dt="2026-06-13T17:51:20.972" v="24803" actId="478"/>
          <ac:cxnSpMkLst>
            <pc:docMk/>
            <pc:sldMk cId="3166721329" sldId="302"/>
            <ac:cxnSpMk id="9" creationId="{28E9B611-1454-152E-3C14-5CCAB8E57263}"/>
          </ac:cxnSpMkLst>
        </pc:cxnChg>
        <pc:cxnChg chg="del">
          <ac:chgData name="Mark Warren" userId="8b469510-801c-4a14-a92d-c6d8837618b1" providerId="ADAL" clId="{DE3DFDA4-52E2-4AA0-B6DD-1DD593260BC1}" dt="2026-06-13T17:51:14.715" v="24800" actId="478"/>
          <ac:cxnSpMkLst>
            <pc:docMk/>
            <pc:sldMk cId="3166721329" sldId="302"/>
            <ac:cxnSpMk id="18" creationId="{196FA94E-5389-C444-5ADD-CB88BEAFB676}"/>
          </ac:cxnSpMkLst>
        </pc:cxnChg>
      </pc:sldChg>
      <pc:sldMasterChg chg="setBg modSldLayout">
        <pc:chgData name="Mark Warren" userId="8b469510-801c-4a14-a92d-c6d8837618b1" providerId="ADAL" clId="{DE3DFDA4-52E2-4AA0-B6DD-1DD593260BC1}" dt="2026-06-13T17:31:26.307" v="24419"/>
        <pc:sldMasterMkLst>
          <pc:docMk/>
          <pc:sldMasterMk cId="936396072" sldId="2147483648"/>
        </pc:sldMasterMkLst>
        <pc:sldLayoutChg chg="setBg">
          <pc:chgData name="Mark Warren" userId="8b469510-801c-4a14-a92d-c6d8837618b1" providerId="ADAL" clId="{DE3DFDA4-52E2-4AA0-B6DD-1DD593260BC1}" dt="2026-06-13T17:31:26.307" v="24419"/>
          <pc:sldLayoutMkLst>
            <pc:docMk/>
            <pc:sldMasterMk cId="936396072" sldId="2147483648"/>
            <pc:sldLayoutMk cId="1975594029" sldId="2147483649"/>
          </pc:sldLayoutMkLst>
        </pc:sldLayoutChg>
        <pc:sldLayoutChg chg="setBg">
          <pc:chgData name="Mark Warren" userId="8b469510-801c-4a14-a92d-c6d8837618b1" providerId="ADAL" clId="{DE3DFDA4-52E2-4AA0-B6DD-1DD593260BC1}" dt="2026-06-13T17:31:26.307" v="24419"/>
          <pc:sldLayoutMkLst>
            <pc:docMk/>
            <pc:sldMasterMk cId="936396072" sldId="2147483648"/>
            <pc:sldLayoutMk cId="1589459204" sldId="2147483650"/>
          </pc:sldLayoutMkLst>
        </pc:sldLayoutChg>
        <pc:sldLayoutChg chg="setBg">
          <pc:chgData name="Mark Warren" userId="8b469510-801c-4a14-a92d-c6d8837618b1" providerId="ADAL" clId="{DE3DFDA4-52E2-4AA0-B6DD-1DD593260BC1}" dt="2026-06-13T17:31:26.307" v="24419"/>
          <pc:sldLayoutMkLst>
            <pc:docMk/>
            <pc:sldMasterMk cId="936396072" sldId="2147483648"/>
            <pc:sldLayoutMk cId="1179821992" sldId="2147483651"/>
          </pc:sldLayoutMkLst>
        </pc:sldLayoutChg>
        <pc:sldLayoutChg chg="setBg">
          <pc:chgData name="Mark Warren" userId="8b469510-801c-4a14-a92d-c6d8837618b1" providerId="ADAL" clId="{DE3DFDA4-52E2-4AA0-B6DD-1DD593260BC1}" dt="2026-06-13T17:31:26.307" v="24419"/>
          <pc:sldLayoutMkLst>
            <pc:docMk/>
            <pc:sldMasterMk cId="936396072" sldId="2147483648"/>
            <pc:sldLayoutMk cId="3982699333" sldId="2147483652"/>
          </pc:sldLayoutMkLst>
        </pc:sldLayoutChg>
        <pc:sldLayoutChg chg="setBg">
          <pc:chgData name="Mark Warren" userId="8b469510-801c-4a14-a92d-c6d8837618b1" providerId="ADAL" clId="{DE3DFDA4-52E2-4AA0-B6DD-1DD593260BC1}" dt="2026-06-13T17:31:26.307" v="24419"/>
          <pc:sldLayoutMkLst>
            <pc:docMk/>
            <pc:sldMasterMk cId="936396072" sldId="2147483648"/>
            <pc:sldLayoutMk cId="831368772" sldId="2147483653"/>
          </pc:sldLayoutMkLst>
        </pc:sldLayoutChg>
        <pc:sldLayoutChg chg="setBg">
          <pc:chgData name="Mark Warren" userId="8b469510-801c-4a14-a92d-c6d8837618b1" providerId="ADAL" clId="{DE3DFDA4-52E2-4AA0-B6DD-1DD593260BC1}" dt="2026-06-13T17:31:26.307" v="24419"/>
          <pc:sldLayoutMkLst>
            <pc:docMk/>
            <pc:sldMasterMk cId="936396072" sldId="2147483648"/>
            <pc:sldLayoutMk cId="1556935700" sldId="2147483654"/>
          </pc:sldLayoutMkLst>
        </pc:sldLayoutChg>
        <pc:sldLayoutChg chg="setBg">
          <pc:chgData name="Mark Warren" userId="8b469510-801c-4a14-a92d-c6d8837618b1" providerId="ADAL" clId="{DE3DFDA4-52E2-4AA0-B6DD-1DD593260BC1}" dt="2026-06-13T17:31:26.307" v="24419"/>
          <pc:sldLayoutMkLst>
            <pc:docMk/>
            <pc:sldMasterMk cId="936396072" sldId="2147483648"/>
            <pc:sldLayoutMk cId="1321044405" sldId="2147483655"/>
          </pc:sldLayoutMkLst>
        </pc:sldLayoutChg>
        <pc:sldLayoutChg chg="setBg">
          <pc:chgData name="Mark Warren" userId="8b469510-801c-4a14-a92d-c6d8837618b1" providerId="ADAL" clId="{DE3DFDA4-52E2-4AA0-B6DD-1DD593260BC1}" dt="2026-06-13T17:31:26.307" v="24419"/>
          <pc:sldLayoutMkLst>
            <pc:docMk/>
            <pc:sldMasterMk cId="936396072" sldId="2147483648"/>
            <pc:sldLayoutMk cId="4208532384" sldId="2147483656"/>
          </pc:sldLayoutMkLst>
        </pc:sldLayoutChg>
        <pc:sldLayoutChg chg="setBg">
          <pc:chgData name="Mark Warren" userId="8b469510-801c-4a14-a92d-c6d8837618b1" providerId="ADAL" clId="{DE3DFDA4-52E2-4AA0-B6DD-1DD593260BC1}" dt="2026-06-13T17:31:26.307" v="24419"/>
          <pc:sldLayoutMkLst>
            <pc:docMk/>
            <pc:sldMasterMk cId="936396072" sldId="2147483648"/>
            <pc:sldLayoutMk cId="3165107499" sldId="2147483657"/>
          </pc:sldLayoutMkLst>
        </pc:sldLayoutChg>
        <pc:sldLayoutChg chg="setBg">
          <pc:chgData name="Mark Warren" userId="8b469510-801c-4a14-a92d-c6d8837618b1" providerId="ADAL" clId="{DE3DFDA4-52E2-4AA0-B6DD-1DD593260BC1}" dt="2026-06-13T17:31:26.307" v="24419"/>
          <pc:sldLayoutMkLst>
            <pc:docMk/>
            <pc:sldMasterMk cId="936396072" sldId="2147483648"/>
            <pc:sldLayoutMk cId="1499208810" sldId="2147483658"/>
          </pc:sldLayoutMkLst>
        </pc:sldLayoutChg>
        <pc:sldLayoutChg chg="setBg">
          <pc:chgData name="Mark Warren" userId="8b469510-801c-4a14-a92d-c6d8837618b1" providerId="ADAL" clId="{DE3DFDA4-52E2-4AA0-B6DD-1DD593260BC1}" dt="2026-06-13T17:31:26.307" v="24419"/>
          <pc:sldLayoutMkLst>
            <pc:docMk/>
            <pc:sldMasterMk cId="936396072" sldId="2147483648"/>
            <pc:sldLayoutMk cId="137945180"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363A678-DC6A-402A-B774-0A67D2BBBEB3}" type="datetimeFigureOut">
              <a:rPr lang="en-US" smtClean="0"/>
              <a:t>6/14/2026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05B799F-E5EE-4069-8420-8BFB95ABF1D8}" type="slidenum">
              <a:rPr lang="en-US" smtClean="0"/>
              <a:t>‹#›</a:t>
            </a:fld>
            <a:endParaRPr lang="en-US"/>
          </a:p>
        </p:txBody>
      </p:sp>
    </p:spTree>
    <p:extLst>
      <p:ext uri="{BB962C8B-B14F-4D97-AF65-F5344CB8AC3E}">
        <p14:creationId xmlns:p14="http://schemas.microsoft.com/office/powerpoint/2010/main" val="1075699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5B799F-E5EE-4069-8420-8BFB95ABF1D8}" type="slidenum">
              <a:rPr lang="en-US" smtClean="0"/>
              <a:t>1</a:t>
            </a:fld>
            <a:endParaRPr lang="en-US"/>
          </a:p>
        </p:txBody>
      </p:sp>
    </p:spTree>
    <p:extLst>
      <p:ext uri="{BB962C8B-B14F-4D97-AF65-F5344CB8AC3E}">
        <p14:creationId xmlns:p14="http://schemas.microsoft.com/office/powerpoint/2010/main" val="3544188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9B360-101E-C774-6CF3-EA034493EA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C3905E-DADF-D031-1254-D5C220C20C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6B8C51-DA89-C9C2-8E36-31569601B24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714992B-3452-0B06-1BEF-ED99D82EF8F3}"/>
              </a:ext>
            </a:extLst>
          </p:cNvPr>
          <p:cNvSpPr>
            <a:spLocks noGrp="1"/>
          </p:cNvSpPr>
          <p:nvPr>
            <p:ph type="sldNum" sz="quarter" idx="5"/>
          </p:nvPr>
        </p:nvSpPr>
        <p:spPr/>
        <p:txBody>
          <a:bodyPr/>
          <a:lstStyle/>
          <a:p>
            <a:fld id="{E05B799F-E5EE-4069-8420-8BFB95ABF1D8}" type="slidenum">
              <a:rPr lang="en-US" smtClean="0"/>
              <a:t>2</a:t>
            </a:fld>
            <a:endParaRPr lang="en-US"/>
          </a:p>
        </p:txBody>
      </p:sp>
    </p:spTree>
    <p:extLst>
      <p:ext uri="{BB962C8B-B14F-4D97-AF65-F5344CB8AC3E}">
        <p14:creationId xmlns:p14="http://schemas.microsoft.com/office/powerpoint/2010/main" val="3489395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1BD66D-9B32-1D8B-1E90-EE28E10F41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354D9C-247D-F488-8955-170D8E7492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9A31CA-13B0-3169-5E0B-3210A7B553D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E4535DA-1BAD-E1A4-31DF-80BC5A8F7982}"/>
              </a:ext>
            </a:extLst>
          </p:cNvPr>
          <p:cNvSpPr>
            <a:spLocks noGrp="1"/>
          </p:cNvSpPr>
          <p:nvPr>
            <p:ph type="sldNum" sz="quarter" idx="5"/>
          </p:nvPr>
        </p:nvSpPr>
        <p:spPr/>
        <p:txBody>
          <a:bodyPr/>
          <a:lstStyle/>
          <a:p>
            <a:fld id="{E05B799F-E5EE-4069-8420-8BFB95ABF1D8}" type="slidenum">
              <a:rPr lang="en-US" smtClean="0"/>
              <a:t>3</a:t>
            </a:fld>
            <a:endParaRPr lang="en-US"/>
          </a:p>
        </p:txBody>
      </p:sp>
    </p:spTree>
    <p:extLst>
      <p:ext uri="{BB962C8B-B14F-4D97-AF65-F5344CB8AC3E}">
        <p14:creationId xmlns:p14="http://schemas.microsoft.com/office/powerpoint/2010/main" val="2433762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E469A9-D07D-0F67-EE60-C593A102D6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DE8CA1-7F40-E3C7-1E4A-1EB59CB7E3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49B925-6E34-729E-27BD-280EB3D2199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D8570F4-6CE0-A26D-7755-5ACFB3004619}"/>
              </a:ext>
            </a:extLst>
          </p:cNvPr>
          <p:cNvSpPr>
            <a:spLocks noGrp="1"/>
          </p:cNvSpPr>
          <p:nvPr>
            <p:ph type="sldNum" sz="quarter" idx="5"/>
          </p:nvPr>
        </p:nvSpPr>
        <p:spPr/>
        <p:txBody>
          <a:bodyPr/>
          <a:lstStyle/>
          <a:p>
            <a:fld id="{E05B799F-E5EE-4069-8420-8BFB95ABF1D8}" type="slidenum">
              <a:rPr lang="en-US" smtClean="0"/>
              <a:t>4</a:t>
            </a:fld>
            <a:endParaRPr lang="en-US"/>
          </a:p>
        </p:txBody>
      </p:sp>
    </p:spTree>
    <p:extLst>
      <p:ext uri="{BB962C8B-B14F-4D97-AF65-F5344CB8AC3E}">
        <p14:creationId xmlns:p14="http://schemas.microsoft.com/office/powerpoint/2010/main" val="671027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4CD05F-1DEE-2DA4-26E8-292E5206E2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51DF45-26FB-51C1-6727-E86DD5F6DD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DA31BC-CA63-CDD9-A7EA-9E58197109F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1D6BD10-8E7A-1E21-E09A-DC4A74E6EF22}"/>
              </a:ext>
            </a:extLst>
          </p:cNvPr>
          <p:cNvSpPr>
            <a:spLocks noGrp="1"/>
          </p:cNvSpPr>
          <p:nvPr>
            <p:ph type="sldNum" sz="quarter" idx="5"/>
          </p:nvPr>
        </p:nvSpPr>
        <p:spPr/>
        <p:txBody>
          <a:bodyPr/>
          <a:lstStyle/>
          <a:p>
            <a:fld id="{E05B799F-E5EE-4069-8420-8BFB95ABF1D8}" type="slidenum">
              <a:rPr lang="en-US" smtClean="0"/>
              <a:t>5</a:t>
            </a:fld>
            <a:endParaRPr lang="en-US"/>
          </a:p>
        </p:txBody>
      </p:sp>
    </p:spTree>
    <p:extLst>
      <p:ext uri="{BB962C8B-B14F-4D97-AF65-F5344CB8AC3E}">
        <p14:creationId xmlns:p14="http://schemas.microsoft.com/office/powerpoint/2010/main" val="1122562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BDE7C2-E269-BC04-CA4F-52A74E3230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0201C7-1FAF-929C-EBAA-31B5E7772D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F3576E-F165-A2D6-14D7-0B2B8CB63BD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E5D5284-FBE0-23CF-2F49-3B937E874961}"/>
              </a:ext>
            </a:extLst>
          </p:cNvPr>
          <p:cNvSpPr>
            <a:spLocks noGrp="1"/>
          </p:cNvSpPr>
          <p:nvPr>
            <p:ph type="sldNum" sz="quarter" idx="5"/>
          </p:nvPr>
        </p:nvSpPr>
        <p:spPr/>
        <p:txBody>
          <a:bodyPr/>
          <a:lstStyle/>
          <a:p>
            <a:fld id="{E05B799F-E5EE-4069-8420-8BFB95ABF1D8}" type="slidenum">
              <a:rPr lang="en-US" smtClean="0"/>
              <a:t>6</a:t>
            </a:fld>
            <a:endParaRPr lang="en-US"/>
          </a:p>
        </p:txBody>
      </p:sp>
    </p:spTree>
    <p:extLst>
      <p:ext uri="{BB962C8B-B14F-4D97-AF65-F5344CB8AC3E}">
        <p14:creationId xmlns:p14="http://schemas.microsoft.com/office/powerpoint/2010/main" val="98855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72075-8045-D627-F530-D1D51D7694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65422C-450D-9745-DF48-D7922536CF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3931DA-56B4-79FD-1CE8-A0BB548B7EAD}"/>
              </a:ext>
            </a:extLst>
          </p:cNvPr>
          <p:cNvSpPr>
            <a:spLocks noGrp="1"/>
          </p:cNvSpPr>
          <p:nvPr>
            <p:ph type="dt" sz="half" idx="10"/>
          </p:nvPr>
        </p:nvSpPr>
        <p:spPr/>
        <p:txBody>
          <a:bodyPr/>
          <a:lstStyle/>
          <a:p>
            <a:fld id="{E9A9108D-EB96-470C-AD9A-716142199420}" type="datetimeFigureOut">
              <a:rPr lang="en-US" smtClean="0"/>
              <a:t>6/14/2026</a:t>
            </a:fld>
            <a:endParaRPr lang="en-US"/>
          </a:p>
        </p:txBody>
      </p:sp>
      <p:sp>
        <p:nvSpPr>
          <p:cNvPr id="5" name="Footer Placeholder 4">
            <a:extLst>
              <a:ext uri="{FF2B5EF4-FFF2-40B4-BE49-F238E27FC236}">
                <a16:creationId xmlns:a16="http://schemas.microsoft.com/office/drawing/2014/main" id="{7D9FDE7B-F0A3-E12E-B7C2-976D3C14BC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26C29F-CFD1-B41B-F88A-2B6F9A5BA728}"/>
              </a:ext>
            </a:extLst>
          </p:cNvPr>
          <p:cNvSpPr>
            <a:spLocks noGrp="1"/>
          </p:cNvSpPr>
          <p:nvPr>
            <p:ph type="sldNum" sz="quarter" idx="12"/>
          </p:nvPr>
        </p:nvSpPr>
        <p:spPr/>
        <p:txBody>
          <a:bodyPr/>
          <a:lstStyle/>
          <a:p>
            <a:fld id="{60B831CC-A7A3-41FD-97AA-DF5E7FD3078C}" type="slidenum">
              <a:rPr lang="en-US" smtClean="0"/>
              <a:t>‹#›</a:t>
            </a:fld>
            <a:endParaRPr lang="en-US"/>
          </a:p>
        </p:txBody>
      </p:sp>
    </p:spTree>
    <p:extLst>
      <p:ext uri="{BB962C8B-B14F-4D97-AF65-F5344CB8AC3E}">
        <p14:creationId xmlns:p14="http://schemas.microsoft.com/office/powerpoint/2010/main" val="1975594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24F8E-05FF-5EF4-BB37-7F4EE530A2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9757B9-CFB0-ADBA-B550-D45D853D35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BE7A6F-241F-708F-2560-8DB83843011F}"/>
              </a:ext>
            </a:extLst>
          </p:cNvPr>
          <p:cNvSpPr>
            <a:spLocks noGrp="1"/>
          </p:cNvSpPr>
          <p:nvPr>
            <p:ph type="dt" sz="half" idx="10"/>
          </p:nvPr>
        </p:nvSpPr>
        <p:spPr/>
        <p:txBody>
          <a:bodyPr/>
          <a:lstStyle/>
          <a:p>
            <a:fld id="{E9A9108D-EB96-470C-AD9A-716142199420}" type="datetimeFigureOut">
              <a:rPr lang="en-US" smtClean="0"/>
              <a:t>6/14/2026</a:t>
            </a:fld>
            <a:endParaRPr lang="en-US"/>
          </a:p>
        </p:txBody>
      </p:sp>
      <p:sp>
        <p:nvSpPr>
          <p:cNvPr id="5" name="Footer Placeholder 4">
            <a:extLst>
              <a:ext uri="{FF2B5EF4-FFF2-40B4-BE49-F238E27FC236}">
                <a16:creationId xmlns:a16="http://schemas.microsoft.com/office/drawing/2014/main" id="{43A078CC-A7D2-43B2-A0D0-251A1C19A7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1B663D-255F-6E2F-FC73-518EBC44AF6D}"/>
              </a:ext>
            </a:extLst>
          </p:cNvPr>
          <p:cNvSpPr>
            <a:spLocks noGrp="1"/>
          </p:cNvSpPr>
          <p:nvPr>
            <p:ph type="sldNum" sz="quarter" idx="12"/>
          </p:nvPr>
        </p:nvSpPr>
        <p:spPr/>
        <p:txBody>
          <a:bodyPr/>
          <a:lstStyle/>
          <a:p>
            <a:fld id="{60B831CC-A7A3-41FD-97AA-DF5E7FD3078C}" type="slidenum">
              <a:rPr lang="en-US" smtClean="0"/>
              <a:t>‹#›</a:t>
            </a:fld>
            <a:endParaRPr lang="en-US"/>
          </a:p>
        </p:txBody>
      </p:sp>
    </p:spTree>
    <p:extLst>
      <p:ext uri="{BB962C8B-B14F-4D97-AF65-F5344CB8AC3E}">
        <p14:creationId xmlns:p14="http://schemas.microsoft.com/office/powerpoint/2010/main" val="1499208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C9575E-A50C-3EA9-4132-EFE2DB1E24B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F33419-2432-7828-61F3-0277ED5CFE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021E63-125E-36AB-C8D0-10297A3F98F2}"/>
              </a:ext>
            </a:extLst>
          </p:cNvPr>
          <p:cNvSpPr>
            <a:spLocks noGrp="1"/>
          </p:cNvSpPr>
          <p:nvPr>
            <p:ph type="dt" sz="half" idx="10"/>
          </p:nvPr>
        </p:nvSpPr>
        <p:spPr/>
        <p:txBody>
          <a:bodyPr/>
          <a:lstStyle/>
          <a:p>
            <a:fld id="{E9A9108D-EB96-470C-AD9A-716142199420}" type="datetimeFigureOut">
              <a:rPr lang="en-US" smtClean="0"/>
              <a:t>6/14/2026</a:t>
            </a:fld>
            <a:endParaRPr lang="en-US"/>
          </a:p>
        </p:txBody>
      </p:sp>
      <p:sp>
        <p:nvSpPr>
          <p:cNvPr id="5" name="Footer Placeholder 4">
            <a:extLst>
              <a:ext uri="{FF2B5EF4-FFF2-40B4-BE49-F238E27FC236}">
                <a16:creationId xmlns:a16="http://schemas.microsoft.com/office/drawing/2014/main" id="{DE0C507D-6F0D-74B8-2E8E-19A3472367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E6B00A-81B0-FA02-7C0C-39F9BB813718}"/>
              </a:ext>
            </a:extLst>
          </p:cNvPr>
          <p:cNvSpPr>
            <a:spLocks noGrp="1"/>
          </p:cNvSpPr>
          <p:nvPr>
            <p:ph type="sldNum" sz="quarter" idx="12"/>
          </p:nvPr>
        </p:nvSpPr>
        <p:spPr/>
        <p:txBody>
          <a:bodyPr/>
          <a:lstStyle/>
          <a:p>
            <a:fld id="{60B831CC-A7A3-41FD-97AA-DF5E7FD3078C}" type="slidenum">
              <a:rPr lang="en-US" smtClean="0"/>
              <a:t>‹#›</a:t>
            </a:fld>
            <a:endParaRPr lang="en-US"/>
          </a:p>
        </p:txBody>
      </p:sp>
    </p:spTree>
    <p:extLst>
      <p:ext uri="{BB962C8B-B14F-4D97-AF65-F5344CB8AC3E}">
        <p14:creationId xmlns:p14="http://schemas.microsoft.com/office/powerpoint/2010/main" val="137945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81AA0-EE86-7637-FB31-715320FE63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96D1E1-D8A9-3BEF-29EE-B1C7CAB23B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B40764-F4FC-DC25-4124-780149224505}"/>
              </a:ext>
            </a:extLst>
          </p:cNvPr>
          <p:cNvSpPr>
            <a:spLocks noGrp="1"/>
          </p:cNvSpPr>
          <p:nvPr>
            <p:ph type="dt" sz="half" idx="10"/>
          </p:nvPr>
        </p:nvSpPr>
        <p:spPr/>
        <p:txBody>
          <a:bodyPr/>
          <a:lstStyle/>
          <a:p>
            <a:fld id="{E9A9108D-EB96-470C-AD9A-716142199420}" type="datetimeFigureOut">
              <a:rPr lang="en-US" smtClean="0"/>
              <a:t>6/14/2026</a:t>
            </a:fld>
            <a:endParaRPr lang="en-US"/>
          </a:p>
        </p:txBody>
      </p:sp>
      <p:sp>
        <p:nvSpPr>
          <p:cNvPr id="5" name="Footer Placeholder 4">
            <a:extLst>
              <a:ext uri="{FF2B5EF4-FFF2-40B4-BE49-F238E27FC236}">
                <a16:creationId xmlns:a16="http://schemas.microsoft.com/office/drawing/2014/main" id="{67CA651F-9668-BED8-F825-FB474A242E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9FFA4A-066B-FE23-741C-777B15BE300D}"/>
              </a:ext>
            </a:extLst>
          </p:cNvPr>
          <p:cNvSpPr>
            <a:spLocks noGrp="1"/>
          </p:cNvSpPr>
          <p:nvPr>
            <p:ph type="sldNum" sz="quarter" idx="12"/>
          </p:nvPr>
        </p:nvSpPr>
        <p:spPr/>
        <p:txBody>
          <a:bodyPr/>
          <a:lstStyle/>
          <a:p>
            <a:fld id="{60B831CC-A7A3-41FD-97AA-DF5E7FD3078C}" type="slidenum">
              <a:rPr lang="en-US" smtClean="0"/>
              <a:t>‹#›</a:t>
            </a:fld>
            <a:endParaRPr lang="en-US"/>
          </a:p>
        </p:txBody>
      </p:sp>
    </p:spTree>
    <p:extLst>
      <p:ext uri="{BB962C8B-B14F-4D97-AF65-F5344CB8AC3E}">
        <p14:creationId xmlns:p14="http://schemas.microsoft.com/office/powerpoint/2010/main" val="1589459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C7738-9E40-8B08-B13E-E9A3351D2C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0C064EB-C3F0-5D07-DCE8-7199406FED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648786-40F2-B4DC-54E4-52E9036FD5DE}"/>
              </a:ext>
            </a:extLst>
          </p:cNvPr>
          <p:cNvSpPr>
            <a:spLocks noGrp="1"/>
          </p:cNvSpPr>
          <p:nvPr>
            <p:ph type="dt" sz="half" idx="10"/>
          </p:nvPr>
        </p:nvSpPr>
        <p:spPr/>
        <p:txBody>
          <a:bodyPr/>
          <a:lstStyle/>
          <a:p>
            <a:fld id="{E9A9108D-EB96-470C-AD9A-716142199420}" type="datetimeFigureOut">
              <a:rPr lang="en-US" smtClean="0"/>
              <a:t>6/14/2026</a:t>
            </a:fld>
            <a:endParaRPr lang="en-US"/>
          </a:p>
        </p:txBody>
      </p:sp>
      <p:sp>
        <p:nvSpPr>
          <p:cNvPr id="5" name="Footer Placeholder 4">
            <a:extLst>
              <a:ext uri="{FF2B5EF4-FFF2-40B4-BE49-F238E27FC236}">
                <a16:creationId xmlns:a16="http://schemas.microsoft.com/office/drawing/2014/main" id="{5C4AD0F6-8094-7971-B0E8-C88D95581E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42182D-FEC6-B8F3-E18A-6B49C700EBF2}"/>
              </a:ext>
            </a:extLst>
          </p:cNvPr>
          <p:cNvSpPr>
            <a:spLocks noGrp="1"/>
          </p:cNvSpPr>
          <p:nvPr>
            <p:ph type="sldNum" sz="quarter" idx="12"/>
          </p:nvPr>
        </p:nvSpPr>
        <p:spPr/>
        <p:txBody>
          <a:bodyPr/>
          <a:lstStyle/>
          <a:p>
            <a:fld id="{60B831CC-A7A3-41FD-97AA-DF5E7FD3078C}" type="slidenum">
              <a:rPr lang="en-US" smtClean="0"/>
              <a:t>‹#›</a:t>
            </a:fld>
            <a:endParaRPr lang="en-US"/>
          </a:p>
        </p:txBody>
      </p:sp>
    </p:spTree>
    <p:extLst>
      <p:ext uri="{BB962C8B-B14F-4D97-AF65-F5344CB8AC3E}">
        <p14:creationId xmlns:p14="http://schemas.microsoft.com/office/powerpoint/2010/main" val="1179821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C11F4-DDFC-841C-2248-FB6AD9640F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69F541-7082-815E-0DB2-34ACB59DABD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C51D19-E3E5-FCC9-9535-B35A1F99D3C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EB8BFA1-F726-A975-0FBF-CA9E07229750}"/>
              </a:ext>
            </a:extLst>
          </p:cNvPr>
          <p:cNvSpPr>
            <a:spLocks noGrp="1"/>
          </p:cNvSpPr>
          <p:nvPr>
            <p:ph type="dt" sz="half" idx="10"/>
          </p:nvPr>
        </p:nvSpPr>
        <p:spPr/>
        <p:txBody>
          <a:bodyPr/>
          <a:lstStyle/>
          <a:p>
            <a:fld id="{E9A9108D-EB96-470C-AD9A-716142199420}" type="datetimeFigureOut">
              <a:rPr lang="en-US" smtClean="0"/>
              <a:t>6/14/2026</a:t>
            </a:fld>
            <a:endParaRPr lang="en-US"/>
          </a:p>
        </p:txBody>
      </p:sp>
      <p:sp>
        <p:nvSpPr>
          <p:cNvPr id="6" name="Footer Placeholder 5">
            <a:extLst>
              <a:ext uri="{FF2B5EF4-FFF2-40B4-BE49-F238E27FC236}">
                <a16:creationId xmlns:a16="http://schemas.microsoft.com/office/drawing/2014/main" id="{DA88A6A8-8342-56E0-8589-04EDA5CEEC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C8413D-7CB7-C872-338E-24F7538EBB47}"/>
              </a:ext>
            </a:extLst>
          </p:cNvPr>
          <p:cNvSpPr>
            <a:spLocks noGrp="1"/>
          </p:cNvSpPr>
          <p:nvPr>
            <p:ph type="sldNum" sz="quarter" idx="12"/>
          </p:nvPr>
        </p:nvSpPr>
        <p:spPr/>
        <p:txBody>
          <a:bodyPr/>
          <a:lstStyle/>
          <a:p>
            <a:fld id="{60B831CC-A7A3-41FD-97AA-DF5E7FD3078C}" type="slidenum">
              <a:rPr lang="en-US" smtClean="0"/>
              <a:t>‹#›</a:t>
            </a:fld>
            <a:endParaRPr lang="en-US"/>
          </a:p>
        </p:txBody>
      </p:sp>
    </p:spTree>
    <p:extLst>
      <p:ext uri="{BB962C8B-B14F-4D97-AF65-F5344CB8AC3E}">
        <p14:creationId xmlns:p14="http://schemas.microsoft.com/office/powerpoint/2010/main" val="3982699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CF619-3BDA-0040-026D-C281E455FB2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669DA1-05A2-761A-B2A3-3A2669B87B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7E92AD-AF3F-670F-7CAD-1DDBD63914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C74904-80DB-EDAF-3C60-AA6EF5A985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A1163E-E8C5-D62A-C7FE-3FFB91468F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577979-4F8B-6B6F-0DAF-9F3EBC35F47F}"/>
              </a:ext>
            </a:extLst>
          </p:cNvPr>
          <p:cNvSpPr>
            <a:spLocks noGrp="1"/>
          </p:cNvSpPr>
          <p:nvPr>
            <p:ph type="dt" sz="half" idx="10"/>
          </p:nvPr>
        </p:nvSpPr>
        <p:spPr/>
        <p:txBody>
          <a:bodyPr/>
          <a:lstStyle/>
          <a:p>
            <a:fld id="{E9A9108D-EB96-470C-AD9A-716142199420}" type="datetimeFigureOut">
              <a:rPr lang="en-US" smtClean="0"/>
              <a:t>6/14/2026</a:t>
            </a:fld>
            <a:endParaRPr lang="en-US"/>
          </a:p>
        </p:txBody>
      </p:sp>
      <p:sp>
        <p:nvSpPr>
          <p:cNvPr id="8" name="Footer Placeholder 7">
            <a:extLst>
              <a:ext uri="{FF2B5EF4-FFF2-40B4-BE49-F238E27FC236}">
                <a16:creationId xmlns:a16="http://schemas.microsoft.com/office/drawing/2014/main" id="{35DB63E7-5A7E-8D8C-1B8F-FD11F4BCE13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2C02C8-4FE4-DD19-B9AF-6BC39962462F}"/>
              </a:ext>
            </a:extLst>
          </p:cNvPr>
          <p:cNvSpPr>
            <a:spLocks noGrp="1"/>
          </p:cNvSpPr>
          <p:nvPr>
            <p:ph type="sldNum" sz="quarter" idx="12"/>
          </p:nvPr>
        </p:nvSpPr>
        <p:spPr/>
        <p:txBody>
          <a:bodyPr/>
          <a:lstStyle/>
          <a:p>
            <a:fld id="{60B831CC-A7A3-41FD-97AA-DF5E7FD3078C}" type="slidenum">
              <a:rPr lang="en-US" smtClean="0"/>
              <a:t>‹#›</a:t>
            </a:fld>
            <a:endParaRPr lang="en-US"/>
          </a:p>
        </p:txBody>
      </p:sp>
    </p:spTree>
    <p:extLst>
      <p:ext uri="{BB962C8B-B14F-4D97-AF65-F5344CB8AC3E}">
        <p14:creationId xmlns:p14="http://schemas.microsoft.com/office/powerpoint/2010/main" val="831368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C8398-E60B-D4C9-33F3-FD2B196FDEF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0B694E0-EFDB-5626-B72D-A8E96E9E934D}"/>
              </a:ext>
            </a:extLst>
          </p:cNvPr>
          <p:cNvSpPr>
            <a:spLocks noGrp="1"/>
          </p:cNvSpPr>
          <p:nvPr>
            <p:ph type="dt" sz="half" idx="10"/>
          </p:nvPr>
        </p:nvSpPr>
        <p:spPr/>
        <p:txBody>
          <a:bodyPr/>
          <a:lstStyle/>
          <a:p>
            <a:fld id="{E9A9108D-EB96-470C-AD9A-716142199420}" type="datetimeFigureOut">
              <a:rPr lang="en-US" smtClean="0"/>
              <a:t>6/14/2026</a:t>
            </a:fld>
            <a:endParaRPr lang="en-US"/>
          </a:p>
        </p:txBody>
      </p:sp>
      <p:sp>
        <p:nvSpPr>
          <p:cNvPr id="4" name="Footer Placeholder 3">
            <a:extLst>
              <a:ext uri="{FF2B5EF4-FFF2-40B4-BE49-F238E27FC236}">
                <a16:creationId xmlns:a16="http://schemas.microsoft.com/office/drawing/2014/main" id="{5381AF5E-ABDC-513F-5A70-1D036C3A49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6246329-1F61-3F3B-3E3E-6D7B1BEF33D6}"/>
              </a:ext>
            </a:extLst>
          </p:cNvPr>
          <p:cNvSpPr>
            <a:spLocks noGrp="1"/>
          </p:cNvSpPr>
          <p:nvPr>
            <p:ph type="sldNum" sz="quarter" idx="12"/>
          </p:nvPr>
        </p:nvSpPr>
        <p:spPr/>
        <p:txBody>
          <a:bodyPr/>
          <a:lstStyle/>
          <a:p>
            <a:fld id="{60B831CC-A7A3-41FD-97AA-DF5E7FD3078C}" type="slidenum">
              <a:rPr lang="en-US" smtClean="0"/>
              <a:t>‹#›</a:t>
            </a:fld>
            <a:endParaRPr lang="en-US"/>
          </a:p>
        </p:txBody>
      </p:sp>
    </p:spTree>
    <p:extLst>
      <p:ext uri="{BB962C8B-B14F-4D97-AF65-F5344CB8AC3E}">
        <p14:creationId xmlns:p14="http://schemas.microsoft.com/office/powerpoint/2010/main" val="1556935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143F17-269D-E4EC-90A6-86EA1B808327}"/>
              </a:ext>
            </a:extLst>
          </p:cNvPr>
          <p:cNvSpPr>
            <a:spLocks noGrp="1"/>
          </p:cNvSpPr>
          <p:nvPr>
            <p:ph type="dt" sz="half" idx="10"/>
          </p:nvPr>
        </p:nvSpPr>
        <p:spPr/>
        <p:txBody>
          <a:bodyPr/>
          <a:lstStyle/>
          <a:p>
            <a:fld id="{E9A9108D-EB96-470C-AD9A-716142199420}" type="datetimeFigureOut">
              <a:rPr lang="en-US" smtClean="0"/>
              <a:t>6/14/2026</a:t>
            </a:fld>
            <a:endParaRPr lang="en-US"/>
          </a:p>
        </p:txBody>
      </p:sp>
      <p:sp>
        <p:nvSpPr>
          <p:cNvPr id="3" name="Footer Placeholder 2">
            <a:extLst>
              <a:ext uri="{FF2B5EF4-FFF2-40B4-BE49-F238E27FC236}">
                <a16:creationId xmlns:a16="http://schemas.microsoft.com/office/drawing/2014/main" id="{5A446A63-5441-1DEA-B92A-A088E87889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387A70-4BE8-2CA0-07FE-9A1604E5EA58}"/>
              </a:ext>
            </a:extLst>
          </p:cNvPr>
          <p:cNvSpPr>
            <a:spLocks noGrp="1"/>
          </p:cNvSpPr>
          <p:nvPr>
            <p:ph type="sldNum" sz="quarter" idx="12"/>
          </p:nvPr>
        </p:nvSpPr>
        <p:spPr/>
        <p:txBody>
          <a:bodyPr/>
          <a:lstStyle/>
          <a:p>
            <a:fld id="{60B831CC-A7A3-41FD-97AA-DF5E7FD3078C}" type="slidenum">
              <a:rPr lang="en-US" smtClean="0"/>
              <a:t>‹#›</a:t>
            </a:fld>
            <a:endParaRPr lang="en-US"/>
          </a:p>
        </p:txBody>
      </p:sp>
    </p:spTree>
    <p:extLst>
      <p:ext uri="{BB962C8B-B14F-4D97-AF65-F5344CB8AC3E}">
        <p14:creationId xmlns:p14="http://schemas.microsoft.com/office/powerpoint/2010/main" val="1321044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7FA98-3CF6-AB0B-F7B2-E2034F929A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44C3DA-B0F4-C5E1-FD09-E7AA420E3F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18EEEA-1A40-16FF-B04D-2646F553CF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7B3A8B-7274-3E84-66FC-21DDCFE36F8D}"/>
              </a:ext>
            </a:extLst>
          </p:cNvPr>
          <p:cNvSpPr>
            <a:spLocks noGrp="1"/>
          </p:cNvSpPr>
          <p:nvPr>
            <p:ph type="dt" sz="half" idx="10"/>
          </p:nvPr>
        </p:nvSpPr>
        <p:spPr/>
        <p:txBody>
          <a:bodyPr/>
          <a:lstStyle/>
          <a:p>
            <a:fld id="{E9A9108D-EB96-470C-AD9A-716142199420}" type="datetimeFigureOut">
              <a:rPr lang="en-US" smtClean="0"/>
              <a:t>6/14/2026</a:t>
            </a:fld>
            <a:endParaRPr lang="en-US"/>
          </a:p>
        </p:txBody>
      </p:sp>
      <p:sp>
        <p:nvSpPr>
          <p:cNvPr id="6" name="Footer Placeholder 5">
            <a:extLst>
              <a:ext uri="{FF2B5EF4-FFF2-40B4-BE49-F238E27FC236}">
                <a16:creationId xmlns:a16="http://schemas.microsoft.com/office/drawing/2014/main" id="{2B5BD280-2CBF-5EBE-F0E4-EE2410A62F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448FFA-58F0-34A6-831F-C7B33F388437}"/>
              </a:ext>
            </a:extLst>
          </p:cNvPr>
          <p:cNvSpPr>
            <a:spLocks noGrp="1"/>
          </p:cNvSpPr>
          <p:nvPr>
            <p:ph type="sldNum" sz="quarter" idx="12"/>
          </p:nvPr>
        </p:nvSpPr>
        <p:spPr/>
        <p:txBody>
          <a:bodyPr/>
          <a:lstStyle/>
          <a:p>
            <a:fld id="{60B831CC-A7A3-41FD-97AA-DF5E7FD3078C}" type="slidenum">
              <a:rPr lang="en-US" smtClean="0"/>
              <a:t>‹#›</a:t>
            </a:fld>
            <a:endParaRPr lang="en-US"/>
          </a:p>
        </p:txBody>
      </p:sp>
    </p:spTree>
    <p:extLst>
      <p:ext uri="{BB962C8B-B14F-4D97-AF65-F5344CB8AC3E}">
        <p14:creationId xmlns:p14="http://schemas.microsoft.com/office/powerpoint/2010/main" val="4208532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86AD2-ACEA-3BF7-4C7C-1CF5BA1DF8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FCC4CD0-A743-3853-7FC0-D8B303EDBA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51885D9-27B6-BEEA-5174-055776FCB7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1C78BA-C7D9-DCD2-A2A6-E5FDAD553AC7}"/>
              </a:ext>
            </a:extLst>
          </p:cNvPr>
          <p:cNvSpPr>
            <a:spLocks noGrp="1"/>
          </p:cNvSpPr>
          <p:nvPr>
            <p:ph type="dt" sz="half" idx="10"/>
          </p:nvPr>
        </p:nvSpPr>
        <p:spPr/>
        <p:txBody>
          <a:bodyPr/>
          <a:lstStyle/>
          <a:p>
            <a:fld id="{E9A9108D-EB96-470C-AD9A-716142199420}" type="datetimeFigureOut">
              <a:rPr lang="en-US" smtClean="0"/>
              <a:t>6/14/2026</a:t>
            </a:fld>
            <a:endParaRPr lang="en-US"/>
          </a:p>
        </p:txBody>
      </p:sp>
      <p:sp>
        <p:nvSpPr>
          <p:cNvPr id="6" name="Footer Placeholder 5">
            <a:extLst>
              <a:ext uri="{FF2B5EF4-FFF2-40B4-BE49-F238E27FC236}">
                <a16:creationId xmlns:a16="http://schemas.microsoft.com/office/drawing/2014/main" id="{F7CDE938-F22A-0156-C506-0CB91BE86D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0572CC-1E16-AFC3-0375-28C42595F126}"/>
              </a:ext>
            </a:extLst>
          </p:cNvPr>
          <p:cNvSpPr>
            <a:spLocks noGrp="1"/>
          </p:cNvSpPr>
          <p:nvPr>
            <p:ph type="sldNum" sz="quarter" idx="12"/>
          </p:nvPr>
        </p:nvSpPr>
        <p:spPr/>
        <p:txBody>
          <a:bodyPr/>
          <a:lstStyle/>
          <a:p>
            <a:fld id="{60B831CC-A7A3-41FD-97AA-DF5E7FD3078C}" type="slidenum">
              <a:rPr lang="en-US" smtClean="0"/>
              <a:t>‹#›</a:t>
            </a:fld>
            <a:endParaRPr lang="en-US"/>
          </a:p>
        </p:txBody>
      </p:sp>
    </p:spTree>
    <p:extLst>
      <p:ext uri="{BB962C8B-B14F-4D97-AF65-F5344CB8AC3E}">
        <p14:creationId xmlns:p14="http://schemas.microsoft.com/office/powerpoint/2010/main" val="3165107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BEBA8EAE-BF5A-486C-A8C5-ECC9F3942E4B}">
                <a14:imgProps xmlns:a14="http://schemas.microsoft.com/office/drawing/2010/main">
                  <a14:imgLayer r:embed="rId14">
                    <a14:imgEffect>
                      <a14:artisticPaintBrush/>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4D634F-AF1B-64E0-DA0A-BED73E566C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E66B0C-A656-85A3-A761-10EA97ED7A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D4AED5-DDFF-75CF-B8BF-4B0A0B9699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9A9108D-EB96-470C-AD9A-716142199420}" type="datetimeFigureOut">
              <a:rPr lang="en-US" smtClean="0"/>
              <a:t>6/14/2026</a:t>
            </a:fld>
            <a:endParaRPr lang="en-US"/>
          </a:p>
        </p:txBody>
      </p:sp>
      <p:sp>
        <p:nvSpPr>
          <p:cNvPr id="5" name="Footer Placeholder 4">
            <a:extLst>
              <a:ext uri="{FF2B5EF4-FFF2-40B4-BE49-F238E27FC236}">
                <a16:creationId xmlns:a16="http://schemas.microsoft.com/office/drawing/2014/main" id="{8F2E381B-3029-A936-5FCE-E6C686B17A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EBDB2D7-EA81-7F75-5F64-5989467244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0B831CC-A7A3-41FD-97AA-DF5E7FD3078C}" type="slidenum">
              <a:rPr lang="en-US" smtClean="0"/>
              <a:t>‹#›</a:t>
            </a:fld>
            <a:endParaRPr lang="en-US"/>
          </a:p>
        </p:txBody>
      </p:sp>
    </p:spTree>
    <p:extLst>
      <p:ext uri="{BB962C8B-B14F-4D97-AF65-F5344CB8AC3E}">
        <p14:creationId xmlns:p14="http://schemas.microsoft.com/office/powerpoint/2010/main" val="936396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7E32E0A-F390-E566-B5D7-B130342659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1001" y="-997338"/>
            <a:ext cx="12770076" cy="8520034"/>
          </a:xfrm>
          <a:prstGeom prst="rect">
            <a:avLst/>
          </a:prstGeom>
        </p:spPr>
      </p:pic>
      <p:pic>
        <p:nvPicPr>
          <p:cNvPr id="1032" name="Picture 8" descr="4 Powerful Lessons from the Life of the Apostle Paul | FaithPot">
            <a:extLst>
              <a:ext uri="{FF2B5EF4-FFF2-40B4-BE49-F238E27FC236}">
                <a16:creationId xmlns:a16="http://schemas.microsoft.com/office/drawing/2014/main" id="{111279BB-5B98-6AA8-E9D0-E6CF4F9D2C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766547"/>
            <a:ext cx="7149252" cy="37561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6" name="Picture 2" descr="Roman Architecture Aqueducts">
            <a:extLst>
              <a:ext uri="{FF2B5EF4-FFF2-40B4-BE49-F238E27FC236}">
                <a16:creationId xmlns:a16="http://schemas.microsoft.com/office/drawing/2014/main" id="{17A59D78-EF75-BA12-5054-682472DE46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333" y="-711671"/>
            <a:ext cx="7199660" cy="5399745"/>
          </a:xfrm>
          <a:prstGeom prst="snip2DiagRect">
            <a:avLst>
              <a:gd name="adj1" fmla="val 33671"/>
              <a:gd name="adj2" fmla="val 0"/>
            </a:avLst>
          </a:prstGeom>
          <a:solidFill>
            <a:srgbClr val="FFFFFF">
              <a:shade val="85000"/>
            </a:srgbClr>
          </a:solidFill>
          <a:ln w="38100" cap="sq">
            <a:solidFill>
              <a:schemeClr val="accent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28" name="Picture 4" descr="Roman Forum Ruins Rome Italy High-Res Stock Photo - Getty Images">
            <a:extLst>
              <a:ext uri="{FF2B5EF4-FFF2-40B4-BE49-F238E27FC236}">
                <a16:creationId xmlns:a16="http://schemas.microsoft.com/office/drawing/2014/main" id="{C1A846B8-54CD-715B-4391-94C67B484D3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4037"/>
          <a:stretch>
            <a:fillRect/>
          </a:stretch>
        </p:blipFill>
        <p:spPr bwMode="auto">
          <a:xfrm>
            <a:off x="-1290760" y="1073932"/>
            <a:ext cx="5365034" cy="6895582"/>
          </a:xfrm>
          <a:prstGeom prst="snip2DiagRect">
            <a:avLst>
              <a:gd name="adj1" fmla="val 0"/>
              <a:gd name="adj2" fmla="val 29099"/>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 name="Subtitle 2">
            <a:extLst>
              <a:ext uri="{FF2B5EF4-FFF2-40B4-BE49-F238E27FC236}">
                <a16:creationId xmlns:a16="http://schemas.microsoft.com/office/drawing/2014/main" id="{D1C840A6-1102-77BF-FCB3-B69461B9C05E}"/>
              </a:ext>
            </a:extLst>
          </p:cNvPr>
          <p:cNvSpPr>
            <a:spLocks noGrp="1"/>
          </p:cNvSpPr>
          <p:nvPr>
            <p:ph type="subTitle" idx="1"/>
          </p:nvPr>
        </p:nvSpPr>
        <p:spPr>
          <a:xfrm>
            <a:off x="-244549" y="1414174"/>
            <a:ext cx="12681098" cy="1464917"/>
          </a:xfrm>
          <a:solidFill>
            <a:schemeClr val="accent6">
              <a:lumMod val="60000"/>
              <a:lumOff val="40000"/>
              <a:alpha val="50000"/>
            </a:schemeClr>
          </a:solidFill>
          <a:ln>
            <a:solidFill>
              <a:schemeClr val="accent3"/>
            </a:solidFill>
          </a:ln>
        </p:spPr>
        <p:style>
          <a:lnRef idx="0">
            <a:scrgbClr r="0" g="0" b="0"/>
          </a:lnRef>
          <a:fillRef idx="0">
            <a:scrgbClr r="0" g="0" b="0"/>
          </a:fillRef>
          <a:effectRef idx="0">
            <a:scrgbClr r="0" g="0" b="0"/>
          </a:effectRef>
          <a:fontRef idx="minor">
            <a:schemeClr val="lt1"/>
          </a:fontRef>
        </p:style>
        <p:txBody>
          <a:bodyPr anchor="ctr">
            <a:noAutofit/>
          </a:bodyPr>
          <a:lstStyle/>
          <a:p>
            <a:r>
              <a:rPr lang="en-US" sz="8000" b="1" spc="-150" dirty="0">
                <a:ln>
                  <a:solidFill>
                    <a:schemeClr val="accent3"/>
                  </a:solidFill>
                </a:ln>
                <a:effectLst>
                  <a:outerShdw blurRad="38100" dist="38100" dir="2700000" algn="tl">
                    <a:srgbClr val="000000">
                      <a:alpha val="43137"/>
                    </a:srgbClr>
                  </a:outerShdw>
                </a:effectLst>
                <a:latin typeface="Eras Bold ITC" panose="020B0907030504020204" pitchFamily="34" charset="0"/>
              </a:rPr>
              <a:t>To all those in Rome…</a:t>
            </a:r>
          </a:p>
        </p:txBody>
      </p:sp>
    </p:spTree>
    <p:extLst>
      <p:ext uri="{BB962C8B-B14F-4D97-AF65-F5344CB8AC3E}">
        <p14:creationId xmlns:p14="http://schemas.microsoft.com/office/powerpoint/2010/main" val="834211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750"/>
                                        <p:tgtEl>
                                          <p:spTgt spid="7"/>
                                        </p:tgtEl>
                                      </p:cBhvr>
                                    </p:animEffect>
                                  </p:childTnLst>
                                </p:cTn>
                              </p:par>
                              <p:par>
                                <p:cTn id="8" presetID="22" presetClass="entr" presetSubtype="4" fill="hold" nodeType="withEffect">
                                  <p:stCondLst>
                                    <p:cond delay="750"/>
                                  </p:stCondLst>
                                  <p:childTnLst>
                                    <p:set>
                                      <p:cBhvr>
                                        <p:cTn id="9" dur="1" fill="hold">
                                          <p:stCondLst>
                                            <p:cond delay="0"/>
                                          </p:stCondLst>
                                        </p:cTn>
                                        <p:tgtEl>
                                          <p:spTgt spid="1026"/>
                                        </p:tgtEl>
                                        <p:attrNameLst>
                                          <p:attrName>style.visibility</p:attrName>
                                        </p:attrNameLst>
                                      </p:cBhvr>
                                      <p:to>
                                        <p:strVal val="visible"/>
                                      </p:to>
                                    </p:set>
                                    <p:animEffect transition="in" filter="wipe(down)">
                                      <p:cBhvr>
                                        <p:cTn id="10" dur="750"/>
                                        <p:tgtEl>
                                          <p:spTgt spid="1026"/>
                                        </p:tgtEl>
                                      </p:cBhvr>
                                    </p:animEffect>
                                  </p:childTnLst>
                                </p:cTn>
                              </p:par>
                              <p:par>
                                <p:cTn id="11" presetID="18" presetClass="entr" presetSubtype="3" fill="hold" nodeType="withEffect">
                                  <p:stCondLst>
                                    <p:cond delay="1500"/>
                                  </p:stCondLst>
                                  <p:childTnLst>
                                    <p:set>
                                      <p:cBhvr>
                                        <p:cTn id="12" dur="1" fill="hold">
                                          <p:stCondLst>
                                            <p:cond delay="0"/>
                                          </p:stCondLst>
                                        </p:cTn>
                                        <p:tgtEl>
                                          <p:spTgt spid="1028"/>
                                        </p:tgtEl>
                                        <p:attrNameLst>
                                          <p:attrName>style.visibility</p:attrName>
                                        </p:attrNameLst>
                                      </p:cBhvr>
                                      <p:to>
                                        <p:strVal val="visible"/>
                                      </p:to>
                                    </p:set>
                                    <p:animEffect transition="in" filter="strips(upRight)">
                                      <p:cBhvr>
                                        <p:cTn id="13" dur="750"/>
                                        <p:tgtEl>
                                          <p:spTgt spid="1028"/>
                                        </p:tgtEl>
                                      </p:cBhvr>
                                    </p:animEffect>
                                  </p:childTnLst>
                                </p:cTn>
                              </p:par>
                              <p:par>
                                <p:cTn id="14" presetID="22" presetClass="entr" presetSubtype="2" fill="hold" nodeType="withEffect">
                                  <p:stCondLst>
                                    <p:cond delay="2000"/>
                                  </p:stCondLst>
                                  <p:childTnLst>
                                    <p:set>
                                      <p:cBhvr>
                                        <p:cTn id="15" dur="1" fill="hold">
                                          <p:stCondLst>
                                            <p:cond delay="0"/>
                                          </p:stCondLst>
                                        </p:cTn>
                                        <p:tgtEl>
                                          <p:spTgt spid="1032"/>
                                        </p:tgtEl>
                                        <p:attrNameLst>
                                          <p:attrName>style.visibility</p:attrName>
                                        </p:attrNameLst>
                                      </p:cBhvr>
                                      <p:to>
                                        <p:strVal val="visible"/>
                                      </p:to>
                                    </p:set>
                                    <p:animEffect transition="in" filter="wipe(right)">
                                      <p:cBhvr>
                                        <p:cTn id="16" dur="1250"/>
                                        <p:tgtEl>
                                          <p:spTgt spid="1032"/>
                                        </p:tgtEl>
                                      </p:cBhvr>
                                    </p:animEffect>
                                  </p:childTnLst>
                                </p:cTn>
                              </p:par>
                              <p:par>
                                <p:cTn id="17" presetID="22" presetClass="entr" presetSubtype="8" fill="hold" grpId="0" nodeType="withEffect">
                                  <p:stCondLst>
                                    <p:cond delay="2750"/>
                                  </p:stCondLst>
                                  <p:childTnLst>
                                    <p:set>
                                      <p:cBhvr>
                                        <p:cTn id="18" dur="1" fill="hold">
                                          <p:stCondLst>
                                            <p:cond delay="0"/>
                                          </p:stCondLst>
                                        </p:cTn>
                                        <p:tgtEl>
                                          <p:spTgt spid="3">
                                            <p:bg/>
                                          </p:spTgt>
                                        </p:tgtEl>
                                        <p:attrNameLst>
                                          <p:attrName>style.visibility</p:attrName>
                                        </p:attrNameLst>
                                      </p:cBhvr>
                                      <p:to>
                                        <p:strVal val="visible"/>
                                      </p:to>
                                    </p:set>
                                    <p:animEffect transition="in" filter="wipe(left)">
                                      <p:cBhvr>
                                        <p:cTn id="19" dur="1250"/>
                                        <p:tgtEl>
                                          <p:spTgt spid="3">
                                            <p:bg/>
                                          </p:spTgt>
                                        </p:tgtEl>
                                      </p:cBhvr>
                                    </p:animEffect>
                                  </p:childTnLst>
                                </p:cTn>
                              </p:par>
                              <p:par>
                                <p:cTn id="20" presetID="22" presetClass="entr" presetSubtype="8" fill="hold" grpId="0" nodeType="withEffect">
                                  <p:stCondLst>
                                    <p:cond delay="325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wipe(left)">
                                      <p:cBhvr>
                                        <p:cTn id="22" dur="12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699DD5-26F2-E476-0495-9F4D2C9750E9}"/>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9B86A368-1B0E-2777-5AEA-B4B18D1AD13D}"/>
              </a:ext>
            </a:extLst>
          </p:cNvPr>
          <p:cNvSpPr txBox="1"/>
          <p:nvPr/>
        </p:nvSpPr>
        <p:spPr>
          <a:xfrm>
            <a:off x="0" y="581462"/>
            <a:ext cx="12192000" cy="1446550"/>
          </a:xfrm>
          <a:prstGeom prst="rect">
            <a:avLst/>
          </a:prstGeom>
          <a:solidFill>
            <a:srgbClr val="00B050">
              <a:alpha val="65000"/>
            </a:srgb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4400" dirty="0">
                <a:effectLst>
                  <a:outerShdw blurRad="38100" dist="38100" dir="2700000" algn="tl">
                    <a:srgbClr val="000000">
                      <a:alpha val="43137"/>
                    </a:srgbClr>
                  </a:outerShdw>
                </a:effectLst>
                <a:latin typeface="Candara" panose="020E0502030303020204" pitchFamily="34" charset="0"/>
              </a:rPr>
              <a:t>“…since we have been justified by faith, we have peace with God through our Lord Jesus Christ.”</a:t>
            </a:r>
            <a:endParaRPr lang="en-US" sz="5400" dirty="0">
              <a:effectLst>
                <a:outerShdw blurRad="38100" dist="38100" dir="2700000" algn="tl">
                  <a:srgbClr val="000000">
                    <a:alpha val="43137"/>
                  </a:srgbClr>
                </a:outerShdw>
              </a:effectLst>
              <a:latin typeface="Candara" panose="020E0502030303020204" pitchFamily="34" charset="0"/>
            </a:endParaRPr>
          </a:p>
        </p:txBody>
      </p:sp>
      <p:sp>
        <p:nvSpPr>
          <p:cNvPr id="6" name="Arc 5">
            <a:extLst>
              <a:ext uri="{FF2B5EF4-FFF2-40B4-BE49-F238E27FC236}">
                <a16:creationId xmlns:a16="http://schemas.microsoft.com/office/drawing/2014/main" id="{6659D670-5BD0-C4D9-CBB7-526B74937E72}"/>
              </a:ext>
            </a:extLst>
          </p:cNvPr>
          <p:cNvSpPr/>
          <p:nvPr/>
        </p:nvSpPr>
        <p:spPr>
          <a:xfrm rot="21356048">
            <a:off x="-545017" y="1877921"/>
            <a:ext cx="4809204" cy="558800"/>
          </a:xfrm>
          <a:prstGeom prst="arc">
            <a:avLst>
              <a:gd name="adj1" fmla="val 11057271"/>
              <a:gd name="adj2" fmla="val 21498711"/>
            </a:avLst>
          </a:prstGeom>
          <a:ln w="76200">
            <a:solidFill>
              <a:srgbClr val="FFC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TextBox 2">
            <a:extLst>
              <a:ext uri="{FF2B5EF4-FFF2-40B4-BE49-F238E27FC236}">
                <a16:creationId xmlns:a16="http://schemas.microsoft.com/office/drawing/2014/main" id="{53A1CC21-C020-6F31-2E39-C0E3FF212C7C}"/>
              </a:ext>
            </a:extLst>
          </p:cNvPr>
          <p:cNvSpPr txBox="1"/>
          <p:nvPr/>
        </p:nvSpPr>
        <p:spPr>
          <a:xfrm>
            <a:off x="0" y="1984195"/>
            <a:ext cx="12192000" cy="4339650"/>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4800" spc="-150" dirty="0">
                <a:latin typeface="Candara" panose="020E0502030303020204" pitchFamily="34" charset="0"/>
              </a:rPr>
              <a:t>“For if while we were </a:t>
            </a:r>
            <a:r>
              <a:rPr lang="en-US" sz="6000" b="1" u="sng" spc="-150" dirty="0">
                <a:latin typeface="Candara" panose="020E0502030303020204" pitchFamily="34" charset="0"/>
              </a:rPr>
              <a:t>enemies</a:t>
            </a:r>
            <a:r>
              <a:rPr lang="en-US" sz="4800" spc="-150" dirty="0">
                <a:latin typeface="Candara" panose="020E0502030303020204" pitchFamily="34" charset="0"/>
              </a:rPr>
              <a:t> we were reconciled to God by the death of His Son, </a:t>
            </a:r>
            <a:r>
              <a:rPr lang="en-US" sz="6000" spc="-150" dirty="0">
                <a:solidFill>
                  <a:srgbClr val="FFFF99"/>
                </a:solidFill>
                <a:effectLst>
                  <a:outerShdw blurRad="38100" dist="38100" dir="2700000" algn="tl">
                    <a:srgbClr val="000000">
                      <a:alpha val="43137"/>
                    </a:srgbClr>
                  </a:outerShdw>
                </a:effectLst>
                <a:latin typeface="Colonna MT" panose="04020805060202030203" pitchFamily="82" charset="0"/>
              </a:rPr>
              <a:t>much more</a:t>
            </a:r>
            <a:r>
              <a:rPr lang="en-US" sz="4800" spc="-150" dirty="0">
                <a:latin typeface="Candara" panose="020E0502030303020204" pitchFamily="34" charset="0"/>
              </a:rPr>
              <a:t>, now that we are reconciled, shall we be saved by His life. More than that, we also rejoice! …having now received reconciliation.”</a:t>
            </a:r>
          </a:p>
        </p:txBody>
      </p:sp>
      <p:cxnSp>
        <p:nvCxnSpPr>
          <p:cNvPr id="12" name="Straight Connector 11">
            <a:extLst>
              <a:ext uri="{FF2B5EF4-FFF2-40B4-BE49-F238E27FC236}">
                <a16:creationId xmlns:a16="http://schemas.microsoft.com/office/drawing/2014/main" id="{1984E255-64A9-96A2-0426-F6D3D9415A3D}"/>
              </a:ext>
            </a:extLst>
          </p:cNvPr>
          <p:cNvCxnSpPr>
            <a:cxnSpLocks/>
          </p:cNvCxnSpPr>
          <p:nvPr/>
        </p:nvCxnSpPr>
        <p:spPr>
          <a:xfrm>
            <a:off x="6217920" y="4541520"/>
            <a:ext cx="2600960" cy="0"/>
          </a:xfrm>
          <a:prstGeom prst="line">
            <a:avLst/>
          </a:prstGeom>
          <a:ln w="38100">
            <a:solidFill>
              <a:schemeClr val="accent5">
                <a:lumMod val="60000"/>
                <a:lumOff val="40000"/>
              </a:schemeClr>
            </a:solidFill>
          </a:ln>
        </p:spPr>
        <p:style>
          <a:lnRef idx="1">
            <a:schemeClr val="accent6"/>
          </a:lnRef>
          <a:fillRef idx="0">
            <a:schemeClr val="accent6"/>
          </a:fillRef>
          <a:effectRef idx="0">
            <a:schemeClr val="accent6"/>
          </a:effectRef>
          <a:fontRef idx="minor">
            <a:schemeClr val="tx1"/>
          </a:fontRef>
        </p:style>
      </p:cxnSp>
      <p:sp>
        <p:nvSpPr>
          <p:cNvPr id="2" name="TextBox 1">
            <a:extLst>
              <a:ext uri="{FF2B5EF4-FFF2-40B4-BE49-F238E27FC236}">
                <a16:creationId xmlns:a16="http://schemas.microsoft.com/office/drawing/2014/main" id="{649B0760-11D7-B136-04AD-0E091BB81843}"/>
              </a:ext>
            </a:extLst>
          </p:cNvPr>
          <p:cNvSpPr txBox="1"/>
          <p:nvPr/>
        </p:nvSpPr>
        <p:spPr>
          <a:xfrm>
            <a:off x="0" y="0"/>
            <a:ext cx="6096000" cy="646331"/>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3600" dirty="0"/>
              <a:t>Romans 5:1</a:t>
            </a:r>
          </a:p>
        </p:txBody>
      </p:sp>
      <p:sp>
        <p:nvSpPr>
          <p:cNvPr id="5" name="TextBox 4">
            <a:extLst>
              <a:ext uri="{FF2B5EF4-FFF2-40B4-BE49-F238E27FC236}">
                <a16:creationId xmlns:a16="http://schemas.microsoft.com/office/drawing/2014/main" id="{1235F310-E147-51BE-61D9-FC2582BF9C1F}"/>
              </a:ext>
            </a:extLst>
          </p:cNvPr>
          <p:cNvSpPr txBox="1"/>
          <p:nvPr/>
        </p:nvSpPr>
        <p:spPr>
          <a:xfrm>
            <a:off x="6096000" y="6211669"/>
            <a:ext cx="6096000" cy="646331"/>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3600" dirty="0"/>
              <a:t>Romans 5:10-11</a:t>
            </a:r>
          </a:p>
        </p:txBody>
      </p:sp>
      <p:sp>
        <p:nvSpPr>
          <p:cNvPr id="7" name="Rectangle: Rounded Corners 6">
            <a:extLst>
              <a:ext uri="{FF2B5EF4-FFF2-40B4-BE49-F238E27FC236}">
                <a16:creationId xmlns:a16="http://schemas.microsoft.com/office/drawing/2014/main" id="{485A2284-3A7E-C227-2BFE-E0C5429B9DB7}"/>
              </a:ext>
            </a:extLst>
          </p:cNvPr>
          <p:cNvSpPr/>
          <p:nvPr/>
        </p:nvSpPr>
        <p:spPr>
          <a:xfrm>
            <a:off x="132080" y="3058159"/>
            <a:ext cx="4368800" cy="680081"/>
          </a:xfrm>
          <a:prstGeom prst="roundRect">
            <a:avLst>
              <a:gd name="adj" fmla="val 30579"/>
            </a:avLst>
          </a:prstGeom>
          <a:noFill/>
          <a:ln w="57150" cap="flat" cmpd="sng" algn="ctr">
            <a:solidFill>
              <a:schemeClr val="accent5">
                <a:lumMod val="60000"/>
                <a:lumOff val="4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a:p>
        </p:txBody>
      </p:sp>
      <p:sp>
        <p:nvSpPr>
          <p:cNvPr id="9" name="Oval 8">
            <a:extLst>
              <a:ext uri="{FF2B5EF4-FFF2-40B4-BE49-F238E27FC236}">
                <a16:creationId xmlns:a16="http://schemas.microsoft.com/office/drawing/2014/main" id="{81A600CB-9352-3481-9FBB-284A66ABD5D1}"/>
              </a:ext>
            </a:extLst>
          </p:cNvPr>
          <p:cNvSpPr/>
          <p:nvPr/>
        </p:nvSpPr>
        <p:spPr>
          <a:xfrm>
            <a:off x="5405120" y="3962400"/>
            <a:ext cx="904240" cy="747931"/>
          </a:xfrm>
          <a:prstGeom prst="ellipse">
            <a:avLst/>
          </a:prstGeom>
          <a:noFill/>
          <a:ln w="57150"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8BC5E65F-85CB-8EEB-AF56-825664CA8AFF}"/>
              </a:ext>
            </a:extLst>
          </p:cNvPr>
          <p:cNvCxnSpPr/>
          <p:nvPr/>
        </p:nvCxnSpPr>
        <p:spPr>
          <a:xfrm>
            <a:off x="2336800" y="4541520"/>
            <a:ext cx="2164080" cy="0"/>
          </a:xfrm>
          <a:prstGeom prst="line">
            <a:avLst/>
          </a:prstGeom>
          <a:ln w="38100">
            <a:solidFill>
              <a:srgbClr val="00B050"/>
            </a:solidFill>
          </a:ln>
        </p:spPr>
        <p:style>
          <a:lnRef idx="1">
            <a:schemeClr val="accent6"/>
          </a:lnRef>
          <a:fillRef idx="0">
            <a:schemeClr val="accent6"/>
          </a:fillRef>
          <a:effectRef idx="0">
            <a:schemeClr val="accent6"/>
          </a:effectRef>
          <a:fontRef idx="minor">
            <a:schemeClr val="tx1"/>
          </a:fontRef>
        </p:style>
      </p:cxnSp>
      <p:sp>
        <p:nvSpPr>
          <p:cNvPr id="14" name="Rectangle 13">
            <a:extLst>
              <a:ext uri="{FF2B5EF4-FFF2-40B4-BE49-F238E27FC236}">
                <a16:creationId xmlns:a16="http://schemas.microsoft.com/office/drawing/2014/main" id="{40473C1C-5E4E-F5EF-53B9-0B148A99911C}"/>
              </a:ext>
            </a:extLst>
          </p:cNvPr>
          <p:cNvSpPr/>
          <p:nvPr/>
        </p:nvSpPr>
        <p:spPr>
          <a:xfrm>
            <a:off x="6918960" y="5577840"/>
            <a:ext cx="3637280" cy="633817"/>
          </a:xfrm>
          <a:prstGeom prst="rect">
            <a:avLst/>
          </a:prstGeom>
          <a:solidFill>
            <a:schemeClr val="accent5">
              <a:lumMod val="60000"/>
              <a:lumOff val="40000"/>
              <a:alpha val="40000"/>
            </a:schemeClr>
          </a:solidFill>
          <a:ln>
            <a:noFill/>
          </a:ln>
          <a:effectLst>
            <a:softEdge rad="127000"/>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 name="Arrow: Curved Down 14">
            <a:extLst>
              <a:ext uri="{FF2B5EF4-FFF2-40B4-BE49-F238E27FC236}">
                <a16:creationId xmlns:a16="http://schemas.microsoft.com/office/drawing/2014/main" id="{09A6E223-9D07-58D0-3A91-555C49164C8A}"/>
              </a:ext>
            </a:extLst>
          </p:cNvPr>
          <p:cNvSpPr/>
          <p:nvPr/>
        </p:nvSpPr>
        <p:spPr>
          <a:xfrm>
            <a:off x="4094480" y="4858225"/>
            <a:ext cx="3860800" cy="855041"/>
          </a:xfrm>
          <a:prstGeom prst="curvedDownArrow">
            <a:avLst>
              <a:gd name="adj1" fmla="val 13303"/>
              <a:gd name="adj2" fmla="val 39193"/>
              <a:gd name="adj3" fmla="val 28565"/>
            </a:avLst>
          </a:prstGeom>
          <a:solidFill>
            <a:srgbClr val="FFFF99"/>
          </a:solidFill>
          <a:ln>
            <a:solidFill>
              <a:srgbClr val="FFFF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c 15">
            <a:extLst>
              <a:ext uri="{FF2B5EF4-FFF2-40B4-BE49-F238E27FC236}">
                <a16:creationId xmlns:a16="http://schemas.microsoft.com/office/drawing/2014/main" id="{BCACFDA4-4867-D400-A005-16E0244B1BF9}"/>
              </a:ext>
            </a:extLst>
          </p:cNvPr>
          <p:cNvSpPr/>
          <p:nvPr/>
        </p:nvSpPr>
        <p:spPr>
          <a:xfrm rot="21038481">
            <a:off x="3085048" y="6128498"/>
            <a:ext cx="1798320" cy="356795"/>
          </a:xfrm>
          <a:prstGeom prst="arc">
            <a:avLst>
              <a:gd name="adj1" fmla="val 11770869"/>
              <a:gd name="adj2" fmla="val 0"/>
            </a:avLst>
          </a:prstGeom>
          <a:ln w="38100">
            <a:solidFill>
              <a:schemeClr val="accent5">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14292919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par>
                                <p:cTn id="8" presetID="14" presetClass="entr" presetSubtype="10" fill="hold" grpId="0" nodeType="withEffect">
                                  <p:stCondLst>
                                    <p:cond delay="750"/>
                                  </p:stCondLst>
                                  <p:childTnLst>
                                    <p:set>
                                      <p:cBhvr>
                                        <p:cTn id="9" dur="1" fill="hold">
                                          <p:stCondLst>
                                            <p:cond delay="0"/>
                                          </p:stCondLst>
                                        </p:cTn>
                                        <p:tgtEl>
                                          <p:spTgt spid="8">
                                            <p:bg/>
                                          </p:spTgt>
                                        </p:tgtEl>
                                        <p:attrNameLst>
                                          <p:attrName>style.visibility</p:attrName>
                                        </p:attrNameLst>
                                      </p:cBhvr>
                                      <p:to>
                                        <p:strVal val="visible"/>
                                      </p:to>
                                    </p:set>
                                    <p:animEffect transition="in" filter="randombar(horizontal)">
                                      <p:cBhvr>
                                        <p:cTn id="10" dur="1000"/>
                                        <p:tgtEl>
                                          <p:spTgt spid="8">
                                            <p:bg/>
                                          </p:spTgt>
                                        </p:tgtEl>
                                      </p:cBhvr>
                                    </p:animEffect>
                                  </p:childTnLst>
                                </p:cTn>
                              </p:par>
                              <p:par>
                                <p:cTn id="11" presetID="14" presetClass="entr" presetSubtype="10" fill="hold" grpId="0" nodeType="withEffect">
                                  <p:stCondLst>
                                    <p:cond delay="100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3" dur="1000"/>
                                        <p:tgtEl>
                                          <p:spTgt spid="8">
                                            <p:txEl>
                                              <p:pRg st="0" end="0"/>
                                            </p:txEl>
                                          </p:spTgt>
                                        </p:tgtEl>
                                      </p:cBhvr>
                                    </p:animEffect>
                                  </p:childTnLst>
                                </p:cTn>
                              </p:par>
                              <p:par>
                                <p:cTn id="14" presetID="22" presetClass="entr" presetSubtype="8" fill="hold" grpId="0" nodeType="withEffect">
                                  <p:stCondLst>
                                    <p:cond delay="200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par>
                                <p:cTn id="22" presetID="16" presetClass="entr" presetSubtype="42" fill="hold" grpId="0" nodeType="withEffect">
                                  <p:stCondLst>
                                    <p:cond delay="500"/>
                                  </p:stCondLst>
                                  <p:childTnLst>
                                    <p:set>
                                      <p:cBhvr>
                                        <p:cTn id="23" dur="1" fill="hold">
                                          <p:stCondLst>
                                            <p:cond delay="0"/>
                                          </p:stCondLst>
                                        </p:cTn>
                                        <p:tgtEl>
                                          <p:spTgt spid="3">
                                            <p:bg/>
                                          </p:spTgt>
                                        </p:tgtEl>
                                        <p:attrNameLst>
                                          <p:attrName>style.visibility</p:attrName>
                                        </p:attrNameLst>
                                      </p:cBhvr>
                                      <p:to>
                                        <p:strVal val="visible"/>
                                      </p:to>
                                    </p:set>
                                    <p:animEffect transition="in" filter="barn(outHorizontal)">
                                      <p:cBhvr>
                                        <p:cTn id="24" dur="750"/>
                                        <p:tgtEl>
                                          <p:spTgt spid="3">
                                            <p:bg/>
                                          </p:spTgt>
                                        </p:tgtEl>
                                      </p:cBhvr>
                                    </p:animEffect>
                                  </p:childTnLst>
                                </p:cTn>
                              </p:par>
                              <p:par>
                                <p:cTn id="25" presetID="22" presetClass="entr" presetSubtype="8" fill="hold" grpId="0" nodeType="withEffect">
                                  <p:stCondLst>
                                    <p:cond delay="1000"/>
                                  </p:stCondLst>
                                  <p:iterate type="wd">
                                    <p:tmPct val="10000"/>
                                  </p:iterate>
                                  <p:childTnLst>
                                    <p:set>
                                      <p:cBhvr>
                                        <p:cTn id="26" dur="1" fill="hold">
                                          <p:stCondLst>
                                            <p:cond delay="0"/>
                                          </p:stCondLst>
                                        </p:cTn>
                                        <p:tgtEl>
                                          <p:spTgt spid="3">
                                            <p:txEl>
                                              <p:pRg st="0" end="0"/>
                                            </p:txEl>
                                          </p:spTgt>
                                        </p:tgtEl>
                                        <p:attrNameLst>
                                          <p:attrName>style.visibility</p:attrName>
                                        </p:attrNameLst>
                                      </p:cBhvr>
                                      <p:to>
                                        <p:strVal val="visible"/>
                                      </p:to>
                                    </p:set>
                                    <p:animEffect transition="in" filter="wipe(left)">
                                      <p:cBhvr>
                                        <p:cTn id="27" dur="750"/>
                                        <p:tgtEl>
                                          <p:spTgt spid="3">
                                            <p:txEl>
                                              <p:pRg st="0" end="0"/>
                                            </p:txEl>
                                          </p:spTgt>
                                        </p:tgtEl>
                                      </p:cBhvr>
                                    </p:animEffect>
                                  </p:childTnLst>
                                </p:cTn>
                              </p:par>
                              <p:par>
                                <p:cTn id="28" presetID="16" presetClass="entr" presetSubtype="21" fill="hold" grpId="0" nodeType="withEffect">
                                  <p:stCondLst>
                                    <p:cond delay="300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par>
                                <p:cTn id="31" presetID="22" presetClass="entr" presetSubtype="8" fill="hold" nodeType="withEffect">
                                  <p:stCondLst>
                                    <p:cond delay="425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750"/>
                                        <p:tgtEl>
                                          <p:spTgt spid="11"/>
                                        </p:tgtEl>
                                      </p:cBhvr>
                                    </p:animEffect>
                                  </p:childTnLst>
                                </p:cTn>
                              </p:par>
                              <p:par>
                                <p:cTn id="34" presetID="53" presetClass="entr" presetSubtype="16" fill="hold" grpId="0" nodeType="withEffect">
                                  <p:stCondLst>
                                    <p:cond delay="4500"/>
                                  </p:stCondLst>
                                  <p:childTnLst>
                                    <p:set>
                                      <p:cBhvr>
                                        <p:cTn id="35" dur="1" fill="hold">
                                          <p:stCondLst>
                                            <p:cond delay="0"/>
                                          </p:stCondLst>
                                        </p:cTn>
                                        <p:tgtEl>
                                          <p:spTgt spid="9"/>
                                        </p:tgtEl>
                                        <p:attrNameLst>
                                          <p:attrName>style.visibility</p:attrName>
                                        </p:attrNameLst>
                                      </p:cBhvr>
                                      <p:to>
                                        <p:strVal val="visible"/>
                                      </p:to>
                                    </p:set>
                                    <p:anim calcmode="lin" valueType="num">
                                      <p:cBhvr>
                                        <p:cTn id="36" dur="1000" fill="hold"/>
                                        <p:tgtEl>
                                          <p:spTgt spid="9"/>
                                        </p:tgtEl>
                                        <p:attrNameLst>
                                          <p:attrName>ppt_w</p:attrName>
                                        </p:attrNameLst>
                                      </p:cBhvr>
                                      <p:tavLst>
                                        <p:tav tm="0">
                                          <p:val>
                                            <p:fltVal val="0"/>
                                          </p:val>
                                        </p:tav>
                                        <p:tav tm="100000">
                                          <p:val>
                                            <p:strVal val="#ppt_w"/>
                                          </p:val>
                                        </p:tav>
                                      </p:tavLst>
                                    </p:anim>
                                    <p:anim calcmode="lin" valueType="num">
                                      <p:cBhvr>
                                        <p:cTn id="37" dur="1000" fill="hold"/>
                                        <p:tgtEl>
                                          <p:spTgt spid="9"/>
                                        </p:tgtEl>
                                        <p:attrNameLst>
                                          <p:attrName>ppt_h</p:attrName>
                                        </p:attrNameLst>
                                      </p:cBhvr>
                                      <p:tavLst>
                                        <p:tav tm="0">
                                          <p:val>
                                            <p:fltVal val="0"/>
                                          </p:val>
                                        </p:tav>
                                        <p:tav tm="100000">
                                          <p:val>
                                            <p:strVal val="#ppt_h"/>
                                          </p:val>
                                        </p:tav>
                                      </p:tavLst>
                                    </p:anim>
                                    <p:animEffect transition="in" filter="fade">
                                      <p:cBhvr>
                                        <p:cTn id="38" dur="1000"/>
                                        <p:tgtEl>
                                          <p:spTgt spid="9"/>
                                        </p:tgtEl>
                                      </p:cBhvr>
                                    </p:animEffect>
                                  </p:childTnLst>
                                </p:cTn>
                              </p:par>
                              <p:par>
                                <p:cTn id="39" presetID="22" presetClass="entr" presetSubtype="8" fill="hold" nodeType="withEffect">
                                  <p:stCondLst>
                                    <p:cond delay="475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1250"/>
                                        <p:tgtEl>
                                          <p:spTgt spid="12"/>
                                        </p:tgtEl>
                                      </p:cBhvr>
                                    </p:animEffect>
                                  </p:childTnLst>
                                </p:cTn>
                              </p:par>
                              <p:par>
                                <p:cTn id="42" presetID="22" presetClass="entr" presetSubtype="2" fill="hold" grpId="0" nodeType="withEffect">
                                  <p:stCondLst>
                                    <p:cond delay="6250"/>
                                  </p:stCondLst>
                                  <p:childTnLst>
                                    <p:set>
                                      <p:cBhvr>
                                        <p:cTn id="43" dur="1" fill="hold">
                                          <p:stCondLst>
                                            <p:cond delay="0"/>
                                          </p:stCondLst>
                                        </p:cTn>
                                        <p:tgtEl>
                                          <p:spTgt spid="16"/>
                                        </p:tgtEl>
                                        <p:attrNameLst>
                                          <p:attrName>style.visibility</p:attrName>
                                        </p:attrNameLst>
                                      </p:cBhvr>
                                      <p:to>
                                        <p:strVal val="visible"/>
                                      </p:to>
                                    </p:set>
                                    <p:animEffect transition="in" filter="wipe(right)">
                                      <p:cBhvr>
                                        <p:cTn id="44" dur="750"/>
                                        <p:tgtEl>
                                          <p:spTgt spid="16"/>
                                        </p:tgtEl>
                                      </p:cBhvr>
                                    </p:animEffect>
                                  </p:childTnLst>
                                </p:cTn>
                              </p:par>
                              <p:par>
                                <p:cTn id="45" presetID="22" presetClass="entr" presetSubtype="8" fill="hold" grpId="0" nodeType="withEffect">
                                  <p:stCondLst>
                                    <p:cond delay="6750"/>
                                  </p:stCondLst>
                                  <p:childTnLst>
                                    <p:set>
                                      <p:cBhvr>
                                        <p:cTn id="46" dur="1" fill="hold">
                                          <p:stCondLst>
                                            <p:cond delay="0"/>
                                          </p:stCondLst>
                                        </p:cTn>
                                        <p:tgtEl>
                                          <p:spTgt spid="15"/>
                                        </p:tgtEl>
                                        <p:attrNameLst>
                                          <p:attrName>style.visibility</p:attrName>
                                        </p:attrNameLst>
                                      </p:cBhvr>
                                      <p:to>
                                        <p:strVal val="visible"/>
                                      </p:to>
                                    </p:set>
                                    <p:animEffect transition="in" filter="wipe(left)">
                                      <p:cBhvr>
                                        <p:cTn id="47" dur="1250"/>
                                        <p:tgtEl>
                                          <p:spTgt spid="15"/>
                                        </p:tgtEl>
                                      </p:cBhvr>
                                    </p:animEffect>
                                  </p:childTnLst>
                                </p:cTn>
                              </p:par>
                              <p:par>
                                <p:cTn id="48" presetID="53" presetClass="entr" presetSubtype="16" fill="hold" grpId="0" nodeType="withEffect">
                                  <p:stCondLst>
                                    <p:cond delay="750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allAtOnce" animBg="1"/>
      <p:bldP spid="6" grpId="0" animBg="1"/>
      <p:bldP spid="3" grpId="0" uiExpand="1" build="p" animBg="1"/>
      <p:bldP spid="2" grpId="0" animBg="1"/>
      <p:bldP spid="5" grpId="0" animBg="1"/>
      <p:bldP spid="7" grpId="0" animBg="1"/>
      <p:bldP spid="9" grpId="0" animBg="1"/>
      <p:bldP spid="14" grpId="0" animBg="1"/>
      <p:bldP spid="1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B5AB89-674B-C097-DC90-0F714E4E4C19}"/>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16FD1DF7-595F-8008-99CB-4E21E68BC3AB}"/>
              </a:ext>
            </a:extLst>
          </p:cNvPr>
          <p:cNvSpPr txBox="1"/>
          <p:nvPr/>
        </p:nvSpPr>
        <p:spPr>
          <a:xfrm>
            <a:off x="0" y="1536174"/>
            <a:ext cx="12192000" cy="3785652"/>
          </a:xfrm>
          <a:prstGeom prst="rect">
            <a:avLst/>
          </a:prstGeom>
          <a:solidFill>
            <a:schemeClr val="accent2">
              <a:lumMod val="50000"/>
              <a:alpha val="65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wrap="square" rtlCol="0">
            <a:spAutoFit/>
          </a:bodyPr>
          <a:lstStyle/>
          <a:p>
            <a:pPr indent="914400"/>
            <a:r>
              <a:rPr lang="en-US" sz="6000" b="1" u="sng" dirty="0">
                <a:effectLst>
                  <a:outerShdw blurRad="38100" dist="38100" dir="2700000" algn="tl">
                    <a:srgbClr val="000000">
                      <a:alpha val="43137"/>
                    </a:srgbClr>
                  </a:outerShdw>
                </a:effectLst>
                <a:latin typeface="Candara" panose="020E0502030303020204" pitchFamily="34" charset="0"/>
              </a:rPr>
              <a:t>Three illustrations used</a:t>
            </a:r>
            <a:r>
              <a:rPr lang="en-US" sz="6000" b="1" dirty="0">
                <a:effectLst>
                  <a:outerShdw blurRad="38100" dist="38100" dir="2700000" algn="tl">
                    <a:srgbClr val="000000">
                      <a:alpha val="43137"/>
                    </a:srgbClr>
                  </a:outerShdw>
                </a:effectLst>
                <a:latin typeface="Candara" panose="020E0502030303020204" pitchFamily="34" charset="0"/>
              </a:rPr>
              <a:t>:</a:t>
            </a:r>
          </a:p>
          <a:p>
            <a:pPr marL="2743200" indent="-914400">
              <a:buAutoNum type="arabicParenR"/>
            </a:pPr>
            <a:r>
              <a:rPr lang="en-US" sz="6000" b="1" cap="small" dirty="0">
                <a:effectLst>
                  <a:outerShdw blurRad="38100" dist="38100" dir="2700000" algn="tl">
                    <a:srgbClr val="000000">
                      <a:alpha val="43137"/>
                    </a:srgbClr>
                  </a:outerShdw>
                </a:effectLst>
                <a:latin typeface="Candara" panose="020E0502030303020204" pitchFamily="34" charset="0"/>
              </a:rPr>
              <a:t>Baptism</a:t>
            </a:r>
            <a:r>
              <a:rPr lang="en-US" sz="6000" b="1" dirty="0">
                <a:effectLst>
                  <a:outerShdw blurRad="38100" dist="38100" dir="2700000" algn="tl">
                    <a:srgbClr val="000000">
                      <a:alpha val="43137"/>
                    </a:srgbClr>
                  </a:outerShdw>
                </a:effectLst>
                <a:latin typeface="Candara" panose="020E0502030303020204" pitchFamily="34" charset="0"/>
              </a:rPr>
              <a:t> (6:1-14)</a:t>
            </a:r>
          </a:p>
          <a:p>
            <a:pPr marL="4114800" indent="-914400">
              <a:buAutoNum type="arabicParenR"/>
            </a:pPr>
            <a:r>
              <a:rPr lang="en-US" sz="6000" b="1" cap="small" dirty="0">
                <a:effectLst>
                  <a:outerShdw blurRad="38100" dist="38100" dir="2700000" algn="tl">
                    <a:srgbClr val="000000">
                      <a:alpha val="43137"/>
                    </a:srgbClr>
                  </a:outerShdw>
                </a:effectLst>
                <a:latin typeface="Candara" panose="020E0502030303020204" pitchFamily="34" charset="0"/>
              </a:rPr>
              <a:t>Slavery</a:t>
            </a:r>
            <a:r>
              <a:rPr lang="en-US" sz="6000" b="1" dirty="0">
                <a:effectLst>
                  <a:outerShdw blurRad="38100" dist="38100" dir="2700000" algn="tl">
                    <a:srgbClr val="000000">
                      <a:alpha val="43137"/>
                    </a:srgbClr>
                  </a:outerShdw>
                </a:effectLst>
                <a:latin typeface="Candara" panose="020E0502030303020204" pitchFamily="34" charset="0"/>
              </a:rPr>
              <a:t> (6:15-23)</a:t>
            </a:r>
          </a:p>
          <a:p>
            <a:pPr marL="5486400" indent="-914400">
              <a:buAutoNum type="arabicParenR"/>
            </a:pPr>
            <a:r>
              <a:rPr lang="en-US" sz="6000" b="1" cap="small" dirty="0">
                <a:effectLst>
                  <a:outerShdw blurRad="38100" dist="38100" dir="2700000" algn="tl">
                    <a:srgbClr val="000000">
                      <a:alpha val="43137"/>
                    </a:srgbClr>
                  </a:outerShdw>
                </a:effectLst>
                <a:latin typeface="Candara" panose="020E0502030303020204" pitchFamily="34" charset="0"/>
              </a:rPr>
              <a:t>Marriage</a:t>
            </a:r>
            <a:r>
              <a:rPr lang="en-US" sz="6000" b="1" dirty="0">
                <a:effectLst>
                  <a:outerShdw blurRad="38100" dist="38100" dir="2700000" algn="tl">
                    <a:srgbClr val="000000">
                      <a:alpha val="43137"/>
                    </a:srgbClr>
                  </a:outerShdw>
                </a:effectLst>
                <a:latin typeface="Candara" panose="020E0502030303020204" pitchFamily="34" charset="0"/>
              </a:rPr>
              <a:t> (7:1-6)</a:t>
            </a:r>
            <a:endParaRPr lang="en-US" sz="7200" b="1" dirty="0">
              <a:effectLst>
                <a:outerShdw blurRad="38100" dist="38100" dir="2700000" algn="tl">
                  <a:srgbClr val="000000">
                    <a:alpha val="43137"/>
                  </a:srgbClr>
                </a:outerShdw>
              </a:effectLst>
              <a:latin typeface="Candara" panose="020E0502030303020204" pitchFamily="34" charset="0"/>
            </a:endParaRPr>
          </a:p>
        </p:txBody>
      </p:sp>
      <p:pic>
        <p:nvPicPr>
          <p:cNvPr id="3" name="Picture 2">
            <a:extLst>
              <a:ext uri="{FF2B5EF4-FFF2-40B4-BE49-F238E27FC236}">
                <a16:creationId xmlns:a16="http://schemas.microsoft.com/office/drawing/2014/main" id="{7DC1BE5A-313C-AD6A-6CD8-B09E04701CEA}"/>
              </a:ext>
            </a:extLst>
          </p:cNvPr>
          <p:cNvPicPr>
            <a:picLocks noChangeAspect="1"/>
          </p:cNvPicPr>
          <p:nvPr/>
        </p:nvPicPr>
        <p:blipFill>
          <a:blip r:embed="rId3">
            <a:extLst>
              <a:ext uri="{28A0092B-C50C-407E-A947-70E740481C1C}">
                <a14:useLocalDpi xmlns:a14="http://schemas.microsoft.com/office/drawing/2010/main" val="0"/>
              </a:ext>
            </a:extLst>
          </a:blip>
          <a:srcRect t="11230" b="9584"/>
          <a:stretch>
            <a:fillRect/>
          </a:stretch>
        </p:blipFill>
        <p:spPr>
          <a:xfrm>
            <a:off x="8833115" y="1177141"/>
            <a:ext cx="3458593" cy="29768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a:extLst>
              <a:ext uri="{FF2B5EF4-FFF2-40B4-BE49-F238E27FC236}">
                <a16:creationId xmlns:a16="http://schemas.microsoft.com/office/drawing/2014/main" id="{BF0FAFE4-F484-26E4-8FB0-12D7E81762D1}"/>
              </a:ext>
            </a:extLst>
          </p:cNvPr>
          <p:cNvPicPr>
            <a:picLocks noChangeAspect="1"/>
          </p:cNvPicPr>
          <p:nvPr/>
        </p:nvPicPr>
        <p:blipFill>
          <a:blip r:embed="rId4">
            <a:extLst>
              <a:ext uri="{28A0092B-C50C-407E-A947-70E740481C1C}">
                <a14:useLocalDpi xmlns:a14="http://schemas.microsoft.com/office/drawing/2010/main" val="0"/>
              </a:ext>
            </a:extLst>
          </a:blip>
          <a:srcRect t="24563" r="27700" b="18001"/>
          <a:stretch>
            <a:fillRect/>
          </a:stretch>
        </p:blipFill>
        <p:spPr>
          <a:xfrm>
            <a:off x="-1275654" y="3429000"/>
            <a:ext cx="5591234" cy="2362200"/>
          </a:xfrm>
          <a:prstGeom prst="rect">
            <a:avLst/>
          </a:prstGeom>
          <a:ln w="190500" cap="sq">
            <a:solidFill>
              <a:schemeClr val="accent2">
                <a:lumMod val="5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Picture 4">
            <a:extLst>
              <a:ext uri="{FF2B5EF4-FFF2-40B4-BE49-F238E27FC236}">
                <a16:creationId xmlns:a16="http://schemas.microsoft.com/office/drawing/2014/main" id="{BDDC4BEE-CAC7-040E-CB25-0CB6D310BB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7342" y="4947542"/>
            <a:ext cx="3345298" cy="2997579"/>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74401907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barn(outHorizontal)">
                                      <p:cBhvr>
                                        <p:cTn id="7" dur="750"/>
                                        <p:tgtEl>
                                          <p:spTgt spid="8">
                                            <p:bg/>
                                          </p:spTgt>
                                        </p:tgtEl>
                                      </p:cBhvr>
                                    </p:animEffect>
                                  </p:childTnLst>
                                </p:cTn>
                              </p:par>
                              <p:par>
                                <p:cTn id="8" presetID="22" presetClass="entr" presetSubtype="8" fill="hold" grpId="0" nodeType="withEffect">
                                  <p:stCondLst>
                                    <p:cond delay="75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wipe(left)">
                                      <p:cBhvr>
                                        <p:cTn id="10" dur="750"/>
                                        <p:tgtEl>
                                          <p:spTgt spid="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 calcmode="lin" valueType="num">
                                      <p:cBhvr additive="base">
                                        <p:cTn id="15"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8">
                                            <p:txEl>
                                              <p:pRg st="1" end="1"/>
                                            </p:txEl>
                                          </p:spTgt>
                                        </p:tgtEl>
                                        <p:attrNameLst>
                                          <p:attrName>ppt_y</p:attrName>
                                        </p:attrNameLst>
                                      </p:cBhvr>
                                      <p:tavLst>
                                        <p:tav tm="0">
                                          <p:val>
                                            <p:strVal val="#ppt_y"/>
                                          </p:val>
                                        </p:tav>
                                        <p:tav tm="100000">
                                          <p:val>
                                            <p:strVal val="#ppt_y"/>
                                          </p:val>
                                        </p:tav>
                                      </p:tavLst>
                                    </p:anim>
                                  </p:childTnLst>
                                </p:cTn>
                              </p:par>
                              <p:par>
                                <p:cTn id="17" presetID="53" presetClass="entr" presetSubtype="16" fill="hold" nodeType="withEffect">
                                  <p:stCondLst>
                                    <p:cond delay="500"/>
                                  </p:stCondLst>
                                  <p:childTnLst>
                                    <p:set>
                                      <p:cBhvr>
                                        <p:cTn id="18" dur="1" fill="hold">
                                          <p:stCondLst>
                                            <p:cond delay="0"/>
                                          </p:stCondLst>
                                        </p:cTn>
                                        <p:tgtEl>
                                          <p:spTgt spid="3"/>
                                        </p:tgtEl>
                                        <p:attrNameLst>
                                          <p:attrName>style.visibility</p:attrName>
                                        </p:attrNameLst>
                                      </p:cBhvr>
                                      <p:to>
                                        <p:strVal val="visible"/>
                                      </p:to>
                                    </p:set>
                                    <p:anim calcmode="lin" valueType="num">
                                      <p:cBhvr>
                                        <p:cTn id="19" dur="1500" fill="hold"/>
                                        <p:tgtEl>
                                          <p:spTgt spid="3"/>
                                        </p:tgtEl>
                                        <p:attrNameLst>
                                          <p:attrName>ppt_w</p:attrName>
                                        </p:attrNameLst>
                                      </p:cBhvr>
                                      <p:tavLst>
                                        <p:tav tm="0">
                                          <p:val>
                                            <p:fltVal val="0"/>
                                          </p:val>
                                        </p:tav>
                                        <p:tav tm="100000">
                                          <p:val>
                                            <p:strVal val="#ppt_w"/>
                                          </p:val>
                                        </p:tav>
                                      </p:tavLst>
                                    </p:anim>
                                    <p:anim calcmode="lin" valueType="num">
                                      <p:cBhvr>
                                        <p:cTn id="20" dur="1500" fill="hold"/>
                                        <p:tgtEl>
                                          <p:spTgt spid="3"/>
                                        </p:tgtEl>
                                        <p:attrNameLst>
                                          <p:attrName>ppt_h</p:attrName>
                                        </p:attrNameLst>
                                      </p:cBhvr>
                                      <p:tavLst>
                                        <p:tav tm="0">
                                          <p:val>
                                            <p:fltVal val="0"/>
                                          </p:val>
                                        </p:tav>
                                        <p:tav tm="100000">
                                          <p:val>
                                            <p:strVal val="#ppt_h"/>
                                          </p:val>
                                        </p:tav>
                                      </p:tavLst>
                                    </p:anim>
                                    <p:animEffect transition="in" filter="fade">
                                      <p:cBhvr>
                                        <p:cTn id="21" dur="1500"/>
                                        <p:tgtEl>
                                          <p:spTgt spid="3"/>
                                        </p:tgtEl>
                                      </p:cBhvr>
                                    </p:animEffect>
                                  </p:childTnLst>
                                </p:cTn>
                              </p:par>
                              <p:par>
                                <p:cTn id="22" presetID="8" presetClass="emph" presetSubtype="0" fill="hold" nodeType="withEffect">
                                  <p:stCondLst>
                                    <p:cond delay="500"/>
                                  </p:stCondLst>
                                  <p:childTnLst>
                                    <p:animRot by="21600000">
                                      <p:cBhvr>
                                        <p:cTn id="23" dur="1500" fill="hold"/>
                                        <p:tgtEl>
                                          <p:spTgt spid="3"/>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anim calcmode="lin" valueType="num">
                                      <p:cBhvr additive="base">
                                        <p:cTn id="28" dur="500" fill="hold"/>
                                        <p:tgtEl>
                                          <p:spTgt spid="8">
                                            <p:txEl>
                                              <p:pRg st="2" end="2"/>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8">
                                            <p:txEl>
                                              <p:pRg st="2" end="2"/>
                                            </p:txEl>
                                          </p:spTgt>
                                        </p:tgtEl>
                                        <p:attrNameLst>
                                          <p:attrName>ppt_y</p:attrName>
                                        </p:attrNameLst>
                                      </p:cBhvr>
                                      <p:tavLst>
                                        <p:tav tm="0">
                                          <p:val>
                                            <p:strVal val="#ppt_y"/>
                                          </p:val>
                                        </p:tav>
                                        <p:tav tm="100000">
                                          <p:val>
                                            <p:strVal val="#ppt_y"/>
                                          </p:val>
                                        </p:tav>
                                      </p:tavLst>
                                    </p:anim>
                                  </p:childTnLst>
                                </p:cTn>
                              </p:par>
                              <p:par>
                                <p:cTn id="30" presetID="22" presetClass="entr" presetSubtype="2" fill="hold" nodeType="withEffect">
                                  <p:stCondLst>
                                    <p:cond delay="750"/>
                                  </p:stCondLst>
                                  <p:childTnLst>
                                    <p:set>
                                      <p:cBhvr>
                                        <p:cTn id="31" dur="1" fill="hold">
                                          <p:stCondLst>
                                            <p:cond delay="0"/>
                                          </p:stCondLst>
                                        </p:cTn>
                                        <p:tgtEl>
                                          <p:spTgt spid="7"/>
                                        </p:tgtEl>
                                        <p:attrNameLst>
                                          <p:attrName>style.visibility</p:attrName>
                                        </p:attrNameLst>
                                      </p:cBhvr>
                                      <p:to>
                                        <p:strVal val="visible"/>
                                      </p:to>
                                    </p:set>
                                    <p:animEffect transition="in" filter="wipe(right)">
                                      <p:cBhvr>
                                        <p:cTn id="32" dur="75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xEl>
                                              <p:pRg st="3" end="3"/>
                                            </p:txEl>
                                          </p:spTgt>
                                        </p:tgtEl>
                                        <p:attrNameLst>
                                          <p:attrName>style.visibility</p:attrName>
                                        </p:attrNameLst>
                                      </p:cBhvr>
                                      <p:to>
                                        <p:strVal val="visible"/>
                                      </p:to>
                                    </p:set>
                                    <p:anim calcmode="lin" valueType="num">
                                      <p:cBhvr additive="base">
                                        <p:cTn id="37"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3" end="3"/>
                                            </p:txEl>
                                          </p:spTgt>
                                        </p:tgtEl>
                                        <p:attrNameLst>
                                          <p:attrName>ppt_y</p:attrName>
                                        </p:attrNameLst>
                                      </p:cBhvr>
                                      <p:tavLst>
                                        <p:tav tm="0">
                                          <p:val>
                                            <p:strVal val="1+#ppt_h/2"/>
                                          </p:val>
                                        </p:tav>
                                        <p:tav tm="100000">
                                          <p:val>
                                            <p:strVal val="#ppt_y"/>
                                          </p:val>
                                        </p:tav>
                                      </p:tavLst>
                                    </p:anim>
                                  </p:childTnLst>
                                </p:cTn>
                              </p:par>
                              <p:par>
                                <p:cTn id="39" presetID="45" presetClass="entr" presetSubtype="0" fill="hold" nodeType="withEffect">
                                  <p:stCondLst>
                                    <p:cond delay="75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2000"/>
                                        <p:tgtEl>
                                          <p:spTgt spid="5"/>
                                        </p:tgtEl>
                                      </p:cBhvr>
                                    </p:animEffect>
                                    <p:anim calcmode="lin" valueType="num">
                                      <p:cBhvr>
                                        <p:cTn id="42" dur="2000" fill="hold"/>
                                        <p:tgtEl>
                                          <p:spTgt spid="5"/>
                                        </p:tgtEl>
                                        <p:attrNameLst>
                                          <p:attrName>ppt_w</p:attrName>
                                        </p:attrNameLst>
                                      </p:cBhvr>
                                      <p:tavLst>
                                        <p:tav tm="0" fmla="#ppt_w*sin(2.5*pi*$)">
                                          <p:val>
                                            <p:fltVal val="0"/>
                                          </p:val>
                                        </p:tav>
                                        <p:tav tm="100000">
                                          <p:val>
                                            <p:fltVal val="1"/>
                                          </p:val>
                                        </p:tav>
                                      </p:tavLst>
                                    </p:anim>
                                    <p:anim calcmode="lin" valueType="num">
                                      <p:cBhvr>
                                        <p:cTn id="43"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12D0B1-4986-837A-2821-F0DC30476B8D}"/>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D724D63-26A3-9AA3-44DF-746CA0FC4CBF}"/>
              </a:ext>
            </a:extLst>
          </p:cNvPr>
          <p:cNvSpPr txBox="1"/>
          <p:nvPr/>
        </p:nvSpPr>
        <p:spPr>
          <a:xfrm>
            <a:off x="0" y="-1"/>
            <a:ext cx="6969760" cy="2405889"/>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vert="horz" lIns="91440" tIns="45720" rIns="91440" bIns="45720" rtlCol="0" anchor="b">
            <a:noAutofit/>
          </a:bodyPr>
          <a:lstStyle/>
          <a:p>
            <a:pPr>
              <a:lnSpc>
                <a:spcPct val="90000"/>
              </a:lnSpc>
              <a:spcBef>
                <a:spcPct val="0"/>
              </a:spcBef>
              <a:spcAft>
                <a:spcPts val="600"/>
              </a:spcAft>
            </a:pPr>
            <a:r>
              <a:rPr lang="en-US" sz="4000" b="1" dirty="0">
                <a:solidFill>
                  <a:schemeClr val="tx1"/>
                </a:solidFill>
                <a:latin typeface="+mj-lt"/>
                <a:ea typeface="+mj-ea"/>
                <a:cs typeface="+mj-cs"/>
              </a:rPr>
              <a:t>Lifeway Christian Resources</a:t>
            </a:r>
          </a:p>
          <a:p>
            <a:pPr>
              <a:lnSpc>
                <a:spcPct val="90000"/>
              </a:lnSpc>
              <a:spcBef>
                <a:spcPct val="0"/>
              </a:spcBef>
              <a:spcAft>
                <a:spcPts val="600"/>
              </a:spcAft>
            </a:pPr>
            <a:r>
              <a:rPr lang="en-US" sz="3200" dirty="0">
                <a:solidFill>
                  <a:schemeClr val="tx1"/>
                </a:solidFill>
                <a:latin typeface="+mj-lt"/>
                <a:ea typeface="+mj-ea"/>
                <a:cs typeface="+mj-cs"/>
              </a:rPr>
              <a:t>(adapted from the </a:t>
            </a:r>
            <a:r>
              <a:rPr lang="en-US" sz="3200" u="sng" dirty="0">
                <a:solidFill>
                  <a:schemeClr val="tx1"/>
                </a:solidFill>
                <a:latin typeface="+mj-lt"/>
                <a:ea typeface="+mj-ea"/>
                <a:cs typeface="+mj-cs"/>
              </a:rPr>
              <a:t>Holman Concise</a:t>
            </a:r>
            <a:br>
              <a:rPr lang="en-US" sz="3200" u="sng" dirty="0">
                <a:solidFill>
                  <a:schemeClr val="tx1"/>
                </a:solidFill>
                <a:latin typeface="+mj-lt"/>
                <a:ea typeface="+mj-ea"/>
                <a:cs typeface="+mj-cs"/>
              </a:rPr>
            </a:br>
            <a:r>
              <a:rPr lang="en-US" sz="3200" u="sng" dirty="0">
                <a:solidFill>
                  <a:schemeClr val="tx1"/>
                </a:solidFill>
                <a:latin typeface="+mj-lt"/>
                <a:ea typeface="+mj-ea"/>
                <a:cs typeface="+mj-cs"/>
              </a:rPr>
              <a:t>Bible Commentary</a:t>
            </a:r>
            <a:r>
              <a:rPr lang="en-US" sz="3200" dirty="0">
                <a:solidFill>
                  <a:schemeClr val="tx1"/>
                </a:solidFill>
                <a:latin typeface="+mj-lt"/>
                <a:ea typeface="+mj-ea"/>
                <a:cs typeface="+mj-cs"/>
              </a:rPr>
              <a:t>)</a:t>
            </a:r>
          </a:p>
        </p:txBody>
      </p:sp>
      <p:sp>
        <p:nvSpPr>
          <p:cNvPr id="1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593E57DA-896D-29E4-CA97-475DB7F12725}"/>
              </a:ext>
            </a:extLst>
          </p:cNvPr>
          <p:cNvPicPr>
            <a:picLocks noChangeAspect="1"/>
          </p:cNvPicPr>
          <p:nvPr/>
        </p:nvPicPr>
        <p:blipFill>
          <a:blip r:embed="rId3">
            <a:extLst>
              <a:ext uri="{28A0092B-C50C-407E-A947-70E740481C1C}">
                <a14:useLocalDpi xmlns:a14="http://schemas.microsoft.com/office/drawing/2010/main" val="0"/>
              </a:ext>
            </a:extLst>
          </a:blip>
          <a:srcRect l="5195" r="19578"/>
          <a:stretch>
            <a:fillRect/>
          </a:stretch>
        </p:blipFill>
        <p:spPr>
          <a:xfrm>
            <a:off x="5657142" y="-2383"/>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3" name="TextBox 2">
            <a:extLst>
              <a:ext uri="{FF2B5EF4-FFF2-40B4-BE49-F238E27FC236}">
                <a16:creationId xmlns:a16="http://schemas.microsoft.com/office/drawing/2014/main" id="{0E78682C-38DE-0608-FD5E-0BBD41543C8D}"/>
              </a:ext>
            </a:extLst>
          </p:cNvPr>
          <p:cNvSpPr txBox="1"/>
          <p:nvPr/>
        </p:nvSpPr>
        <p:spPr>
          <a:xfrm>
            <a:off x="-203200" y="2870506"/>
            <a:ext cx="9011920" cy="3985101"/>
          </a:xfrm>
          <a:prstGeom prst="rect">
            <a:avLst/>
          </a:prstGeom>
          <a:solidFill>
            <a:schemeClr val="dk1">
              <a:alpha val="50000"/>
            </a:schemeClr>
          </a:solidFill>
          <a:ln>
            <a:noFill/>
          </a:ln>
          <a:effectLst>
            <a:softEdge rad="317500"/>
          </a:effectLst>
        </p:spPr>
        <p:style>
          <a:lnRef idx="0">
            <a:scrgbClr r="0" g="0" b="0"/>
          </a:lnRef>
          <a:fillRef idx="0">
            <a:scrgbClr r="0" g="0" b="0"/>
          </a:fillRef>
          <a:effectRef idx="0">
            <a:scrgbClr r="0" g="0" b="0"/>
          </a:effectRef>
          <a:fontRef idx="minor">
            <a:schemeClr val="lt1"/>
          </a:fontRef>
        </p:style>
        <p:txBody>
          <a:bodyPr vert="horz" lIns="91440" tIns="45720" rIns="91440" bIns="45720" rtlCol="0">
            <a:noAutofit/>
          </a:bodyPr>
          <a:lstStyle/>
          <a:p>
            <a:pPr marL="228600">
              <a:lnSpc>
                <a:spcPct val="90000"/>
              </a:lnSpc>
              <a:spcAft>
                <a:spcPts val="600"/>
              </a:spcAft>
            </a:pPr>
            <a:r>
              <a:rPr lang="en-US" sz="5400" b="1" dirty="0">
                <a:solidFill>
                  <a:schemeClr val="bg1"/>
                </a:solidFill>
                <a:effectLst>
                  <a:outerShdw blurRad="38100" dist="38100" dir="2700000" algn="tl">
                    <a:srgbClr val="000000">
                      <a:alpha val="43137"/>
                    </a:srgbClr>
                  </a:outerShdw>
                </a:effectLst>
                <a:latin typeface="Candara" panose="020E0502030303020204" pitchFamily="34" charset="0"/>
              </a:rPr>
              <a:t>“By AD 63, there were </a:t>
            </a:r>
            <a:br>
              <a:rPr lang="en-US" sz="5400" b="1" dirty="0">
                <a:solidFill>
                  <a:schemeClr val="bg1"/>
                </a:solidFill>
                <a:effectLst>
                  <a:outerShdw blurRad="38100" dist="38100" dir="2700000" algn="tl">
                    <a:srgbClr val="000000">
                      <a:alpha val="43137"/>
                    </a:srgbClr>
                  </a:outerShdw>
                </a:effectLst>
                <a:latin typeface="Candara" panose="020E0502030303020204" pitchFamily="34" charset="0"/>
              </a:rPr>
            </a:br>
            <a:r>
              <a:rPr lang="en-US" sz="5400" b="1" dirty="0">
                <a:solidFill>
                  <a:schemeClr val="bg1"/>
                </a:solidFill>
                <a:effectLst>
                  <a:outerShdw blurRad="38100" dist="38100" dir="2700000" algn="tl">
                    <a:srgbClr val="000000">
                      <a:alpha val="43137"/>
                    </a:srgbClr>
                  </a:outerShdw>
                </a:effectLst>
                <a:latin typeface="Candara" panose="020E0502030303020204" pitchFamily="34" charset="0"/>
              </a:rPr>
              <a:t>some 3 million slaves (400,000 in the city of Rome) of a total population </a:t>
            </a:r>
            <a:br>
              <a:rPr lang="en-US" sz="5400" b="1" dirty="0">
                <a:solidFill>
                  <a:schemeClr val="bg1"/>
                </a:solidFill>
                <a:effectLst>
                  <a:outerShdw blurRad="38100" dist="38100" dir="2700000" algn="tl">
                    <a:srgbClr val="000000">
                      <a:alpha val="43137"/>
                    </a:srgbClr>
                  </a:outerShdw>
                </a:effectLst>
                <a:latin typeface="Candara" panose="020E0502030303020204" pitchFamily="34" charset="0"/>
              </a:rPr>
            </a:br>
            <a:r>
              <a:rPr lang="en-US" sz="5400" b="1" dirty="0">
                <a:solidFill>
                  <a:schemeClr val="bg1"/>
                </a:solidFill>
                <a:effectLst>
                  <a:outerShdw blurRad="38100" dist="38100" dir="2700000" algn="tl">
                    <a:srgbClr val="000000">
                      <a:alpha val="43137"/>
                    </a:srgbClr>
                  </a:outerShdw>
                </a:effectLst>
                <a:latin typeface="Candara" panose="020E0502030303020204" pitchFamily="34" charset="0"/>
              </a:rPr>
              <a:t>of 7.5 million Romans.”</a:t>
            </a:r>
          </a:p>
        </p:txBody>
      </p:sp>
    </p:spTree>
    <p:extLst>
      <p:ext uri="{BB962C8B-B14F-4D97-AF65-F5344CB8AC3E}">
        <p14:creationId xmlns:p14="http://schemas.microsoft.com/office/powerpoint/2010/main" val="1287530090"/>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27C87-25DC-14B4-5872-67DF8C3C12EC}"/>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A13B9E31-3DE2-5873-171B-7B047915745B}"/>
              </a:ext>
            </a:extLst>
          </p:cNvPr>
          <p:cNvSpPr txBox="1"/>
          <p:nvPr/>
        </p:nvSpPr>
        <p:spPr>
          <a:xfrm>
            <a:off x="0" y="355600"/>
            <a:ext cx="12192000" cy="830997"/>
          </a:xfrm>
          <a:prstGeom prst="rect">
            <a:avLst/>
          </a:prstGeom>
          <a:solidFill>
            <a:srgbClr val="FFFF99">
              <a:alpha val="65000"/>
            </a:srgb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indent="1371600"/>
            <a:r>
              <a:rPr lang="en-US" sz="4800" b="1" spc="-150" dirty="0">
                <a:solidFill>
                  <a:schemeClr val="tx1"/>
                </a:solidFill>
                <a:effectLst>
                  <a:outerShdw blurRad="38100" dist="38100" dir="2700000" algn="tl">
                    <a:srgbClr val="000000">
                      <a:alpha val="43137"/>
                    </a:srgbClr>
                  </a:outerShdw>
                </a:effectLst>
                <a:latin typeface="Candara" panose="020E0502030303020204" pitchFamily="34" charset="0"/>
              </a:rPr>
              <a:t>Romans 6:15-23</a:t>
            </a:r>
            <a:endParaRPr lang="en-US" sz="6000" b="1" spc="-150" dirty="0">
              <a:solidFill>
                <a:schemeClr val="tx1"/>
              </a:solidFill>
              <a:effectLst>
                <a:outerShdw blurRad="38100" dist="38100" dir="2700000" algn="tl">
                  <a:srgbClr val="000000">
                    <a:alpha val="43137"/>
                  </a:srgbClr>
                </a:outerShdw>
              </a:effectLst>
              <a:latin typeface="Candara" panose="020E0502030303020204" pitchFamily="34" charset="0"/>
            </a:endParaRPr>
          </a:p>
        </p:txBody>
      </p:sp>
      <p:sp>
        <p:nvSpPr>
          <p:cNvPr id="6" name="TextBox 5">
            <a:extLst>
              <a:ext uri="{FF2B5EF4-FFF2-40B4-BE49-F238E27FC236}">
                <a16:creationId xmlns:a16="http://schemas.microsoft.com/office/drawing/2014/main" id="{93B470A3-1F1F-8966-4F37-908CE6144A48}"/>
              </a:ext>
            </a:extLst>
          </p:cNvPr>
          <p:cNvSpPr txBox="1"/>
          <p:nvPr/>
        </p:nvSpPr>
        <p:spPr>
          <a:xfrm>
            <a:off x="0" y="1424087"/>
            <a:ext cx="12192000" cy="5170646"/>
          </a:xfrm>
          <a:prstGeom prst="rect">
            <a:avLst/>
          </a:prstGeom>
          <a:solidFill>
            <a:schemeClr val="accent4">
              <a:alpha val="65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5400" spc="-150" dirty="0">
                <a:effectLst>
                  <a:outerShdw blurRad="38100" dist="38100" dir="2700000" algn="tl">
                    <a:srgbClr val="000000">
                      <a:alpha val="43137"/>
                    </a:srgbClr>
                  </a:outerShdw>
                </a:effectLst>
                <a:latin typeface="Candara" panose="020E0502030303020204" pitchFamily="34" charset="0"/>
              </a:rPr>
              <a:t>“But thanks be to God, that you who were </a:t>
            </a:r>
            <a:r>
              <a:rPr lang="en-US" sz="6000" b="1" u="sng" spc="-150" dirty="0">
                <a:effectLst>
                  <a:outerShdw blurRad="38100" dist="38100" dir="2700000" algn="tl">
                    <a:srgbClr val="000000">
                      <a:alpha val="43137"/>
                    </a:srgbClr>
                  </a:outerShdw>
                </a:effectLst>
                <a:latin typeface="Candara" panose="020E0502030303020204" pitchFamily="34" charset="0"/>
              </a:rPr>
              <a:t>once slaves of sin</a:t>
            </a:r>
            <a:r>
              <a:rPr lang="en-US" sz="6000" b="1" spc="-150" dirty="0">
                <a:effectLst>
                  <a:outerShdw blurRad="38100" dist="38100" dir="2700000" algn="tl">
                    <a:srgbClr val="000000">
                      <a:alpha val="43137"/>
                    </a:srgbClr>
                  </a:outerShdw>
                </a:effectLst>
                <a:latin typeface="Candara" panose="020E0502030303020204" pitchFamily="34" charset="0"/>
              </a:rPr>
              <a:t> </a:t>
            </a:r>
            <a:r>
              <a:rPr lang="en-US" sz="5400" spc="-150" dirty="0">
                <a:effectLst>
                  <a:outerShdw blurRad="38100" dist="38100" dir="2700000" algn="tl">
                    <a:srgbClr val="000000">
                      <a:alpha val="43137"/>
                    </a:srgbClr>
                  </a:outerShdw>
                </a:effectLst>
                <a:latin typeface="Candara" panose="020E0502030303020204" pitchFamily="34" charset="0"/>
              </a:rPr>
              <a:t>have become obedient from the heart to the standard of teaching to which you were committed, and, having been set free from sin, have become slaves of righteousness.”</a:t>
            </a:r>
            <a:r>
              <a:rPr lang="en-US" sz="4000" spc="-150" dirty="0">
                <a:effectLst>
                  <a:outerShdw blurRad="38100" dist="38100" dir="2700000" algn="tl">
                    <a:srgbClr val="000000">
                      <a:alpha val="43137"/>
                    </a:srgbClr>
                  </a:outerShdw>
                </a:effectLst>
                <a:latin typeface="Candara" panose="020E0502030303020204" pitchFamily="34" charset="0"/>
              </a:rPr>
              <a:t> – </a:t>
            </a:r>
            <a:r>
              <a:rPr lang="en-US" sz="4000" i="1" spc="-150" dirty="0">
                <a:effectLst>
                  <a:outerShdw blurRad="38100" dist="38100" dir="2700000" algn="tl">
                    <a:srgbClr val="000000">
                      <a:alpha val="43137"/>
                    </a:srgbClr>
                  </a:outerShdw>
                </a:effectLst>
                <a:latin typeface="Candara" panose="020E0502030303020204" pitchFamily="34" charset="0"/>
              </a:rPr>
              <a:t>(Romans 6:17-18)</a:t>
            </a:r>
            <a:endParaRPr lang="en-US" sz="5400" i="1" spc="-150" dirty="0">
              <a:effectLst>
                <a:outerShdw blurRad="38100" dist="38100" dir="2700000" algn="tl">
                  <a:srgbClr val="000000">
                    <a:alpha val="43137"/>
                  </a:srgbClr>
                </a:outerShdw>
              </a:effectLst>
              <a:latin typeface="Candara" panose="020E0502030303020204" pitchFamily="34" charset="0"/>
            </a:endParaRPr>
          </a:p>
        </p:txBody>
      </p:sp>
      <p:sp>
        <p:nvSpPr>
          <p:cNvPr id="5" name="TextBox 4">
            <a:extLst>
              <a:ext uri="{FF2B5EF4-FFF2-40B4-BE49-F238E27FC236}">
                <a16:creationId xmlns:a16="http://schemas.microsoft.com/office/drawing/2014/main" id="{FB653F06-C4F9-D807-115E-BB78EDBE6FAB}"/>
              </a:ext>
            </a:extLst>
          </p:cNvPr>
          <p:cNvSpPr txBox="1"/>
          <p:nvPr/>
        </p:nvSpPr>
        <p:spPr>
          <a:xfrm>
            <a:off x="0" y="670560"/>
            <a:ext cx="12192000" cy="1107996"/>
          </a:xfrm>
          <a:prstGeom prst="rect">
            <a:avLst/>
          </a:prstGeom>
          <a:noFill/>
        </p:spPr>
        <p:txBody>
          <a:bodyPr wrap="square" rtlCol="0">
            <a:spAutoFit/>
          </a:bodyPr>
          <a:lstStyle/>
          <a:p>
            <a:pPr algn="ctr"/>
            <a:r>
              <a:rPr lang="en-US" sz="6600" b="1" dirty="0">
                <a:ln>
                  <a:solidFill>
                    <a:schemeClr val="accent4">
                      <a:lumMod val="40000"/>
                      <a:lumOff val="60000"/>
                    </a:schemeClr>
                  </a:solidFill>
                </a:ln>
                <a:solidFill>
                  <a:srgbClr val="800000"/>
                </a:solidFill>
                <a:effectLst>
                  <a:outerShdw blurRad="38100" dist="38100" dir="2700000" algn="tl">
                    <a:srgbClr val="000000">
                      <a:alpha val="43137"/>
                    </a:srgbClr>
                  </a:outerShdw>
                </a:effectLst>
                <a:latin typeface="Eras Bold ITC" panose="020B0907030504020204" pitchFamily="34" charset="0"/>
              </a:rPr>
              <a:t>Under new management!</a:t>
            </a:r>
          </a:p>
        </p:txBody>
      </p:sp>
      <p:cxnSp>
        <p:nvCxnSpPr>
          <p:cNvPr id="9" name="Straight Connector 8">
            <a:extLst>
              <a:ext uri="{FF2B5EF4-FFF2-40B4-BE49-F238E27FC236}">
                <a16:creationId xmlns:a16="http://schemas.microsoft.com/office/drawing/2014/main" id="{AE698B8F-133B-6DB6-9053-0D98BF876464}"/>
              </a:ext>
            </a:extLst>
          </p:cNvPr>
          <p:cNvCxnSpPr>
            <a:cxnSpLocks/>
          </p:cNvCxnSpPr>
          <p:nvPr/>
        </p:nvCxnSpPr>
        <p:spPr>
          <a:xfrm>
            <a:off x="7868093" y="3078480"/>
            <a:ext cx="4537267" cy="0"/>
          </a:xfrm>
          <a:prstGeom prst="line">
            <a:avLst/>
          </a:prstGeom>
          <a:ln w="76200">
            <a:solidFill>
              <a:srgbClr val="800000"/>
            </a:solidFill>
            <a:prstDash val="sysDot"/>
          </a:ln>
          <a:effectLst>
            <a:glow rad="63500">
              <a:schemeClr val="accent4">
                <a:lumMod val="40000"/>
                <a:lumOff val="60000"/>
                <a:alpha val="40000"/>
              </a:schemeClr>
            </a:glow>
          </a:effectLst>
        </p:spPr>
        <p:style>
          <a:lnRef idx="2">
            <a:schemeClr val="accent1"/>
          </a:lnRef>
          <a:fillRef idx="0">
            <a:schemeClr val="accent1"/>
          </a:fillRef>
          <a:effectRef idx="1">
            <a:schemeClr val="accent1"/>
          </a:effectRef>
          <a:fontRef idx="minor">
            <a:schemeClr val="tx1"/>
          </a:fontRef>
        </p:style>
      </p:cxnSp>
      <p:sp>
        <p:nvSpPr>
          <p:cNvPr id="12" name="Rectangle: Rounded Corners 11">
            <a:extLst>
              <a:ext uri="{FF2B5EF4-FFF2-40B4-BE49-F238E27FC236}">
                <a16:creationId xmlns:a16="http://schemas.microsoft.com/office/drawing/2014/main" id="{703DA9CC-5DF4-9324-615F-4BD2D3D7CCD1}"/>
              </a:ext>
            </a:extLst>
          </p:cNvPr>
          <p:cNvSpPr/>
          <p:nvPr/>
        </p:nvSpPr>
        <p:spPr>
          <a:xfrm>
            <a:off x="1786270" y="3274828"/>
            <a:ext cx="2615609" cy="712381"/>
          </a:xfrm>
          <a:prstGeom prst="roundRect">
            <a:avLst>
              <a:gd name="adj" fmla="val 31593"/>
            </a:avLst>
          </a:prstGeom>
          <a:noFill/>
          <a:ln w="57150" cap="flat" cmpd="sng" algn="ctr">
            <a:solidFill>
              <a:schemeClr val="accent3">
                <a:lumMod val="60000"/>
                <a:lumOff val="40000"/>
              </a:schemeClr>
            </a:solidFill>
            <a:prstDash val="solid"/>
            <a:round/>
            <a:headEnd type="none" w="med" len="med"/>
            <a:tailEnd type="none" w="med" len="med"/>
          </a:ln>
          <a:effectLst>
            <a:glow rad="63500">
              <a:schemeClr val="accent5">
                <a:satMod val="175000"/>
                <a:alpha val="40000"/>
              </a:schemeClr>
            </a:glo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
        <p:nvSpPr>
          <p:cNvPr id="13" name="Left Brace 12">
            <a:extLst>
              <a:ext uri="{FF2B5EF4-FFF2-40B4-BE49-F238E27FC236}">
                <a16:creationId xmlns:a16="http://schemas.microsoft.com/office/drawing/2014/main" id="{B2281664-5BAD-8B70-9F19-A0B9490DECA8}"/>
              </a:ext>
            </a:extLst>
          </p:cNvPr>
          <p:cNvSpPr/>
          <p:nvPr/>
        </p:nvSpPr>
        <p:spPr>
          <a:xfrm>
            <a:off x="6319641" y="4859078"/>
            <a:ext cx="230018" cy="798715"/>
          </a:xfrm>
          <a:prstGeom prst="leftBrace">
            <a:avLst>
              <a:gd name="adj1" fmla="val 60507"/>
              <a:gd name="adj2" fmla="val 46875"/>
            </a:avLst>
          </a:prstGeom>
          <a:ln w="57150">
            <a:solidFill>
              <a:srgbClr val="800000"/>
            </a:solidFill>
          </a:ln>
          <a:effectLst>
            <a:glow rad="101600">
              <a:schemeClr val="accent4">
                <a:lumMod val="40000"/>
                <a:lumOff val="60000"/>
                <a:alpha val="60000"/>
              </a:schemeClr>
            </a:glo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Left Brace 14">
            <a:extLst>
              <a:ext uri="{FF2B5EF4-FFF2-40B4-BE49-F238E27FC236}">
                <a16:creationId xmlns:a16="http://schemas.microsoft.com/office/drawing/2014/main" id="{493133DB-7984-F328-A19D-24FA09E7BF81}"/>
              </a:ext>
            </a:extLst>
          </p:cNvPr>
          <p:cNvSpPr/>
          <p:nvPr/>
        </p:nvSpPr>
        <p:spPr>
          <a:xfrm rot="10800000">
            <a:off x="11873381" y="4859077"/>
            <a:ext cx="230018" cy="798715"/>
          </a:xfrm>
          <a:prstGeom prst="leftBrace">
            <a:avLst>
              <a:gd name="adj1" fmla="val 60507"/>
              <a:gd name="adj2" fmla="val 46875"/>
            </a:avLst>
          </a:prstGeom>
          <a:ln w="57150">
            <a:solidFill>
              <a:srgbClr val="800000"/>
            </a:solidFill>
          </a:ln>
          <a:effectLst>
            <a:glow rad="101600">
              <a:schemeClr val="accent4">
                <a:lumMod val="40000"/>
                <a:lumOff val="60000"/>
                <a:alpha val="60000"/>
              </a:schemeClr>
            </a:glo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51BC515E-4EAF-028E-DD5E-E0853F1E4713}"/>
              </a:ext>
            </a:extLst>
          </p:cNvPr>
          <p:cNvCxnSpPr>
            <a:cxnSpLocks/>
          </p:cNvCxnSpPr>
          <p:nvPr/>
        </p:nvCxnSpPr>
        <p:spPr>
          <a:xfrm>
            <a:off x="2413591" y="6369266"/>
            <a:ext cx="3906050" cy="0"/>
          </a:xfrm>
          <a:prstGeom prst="line">
            <a:avLst/>
          </a:prstGeom>
          <a:ln w="38100">
            <a:solidFill>
              <a:srgbClr val="800000"/>
            </a:solidFill>
          </a:ln>
          <a:effectLst>
            <a:glow rad="101600">
              <a:schemeClr val="accent4">
                <a:lumMod val="40000"/>
                <a:lumOff val="60000"/>
                <a:alpha val="60000"/>
              </a:schemeClr>
            </a:glow>
          </a:effectLst>
        </p:spPr>
        <p:style>
          <a:lnRef idx="2">
            <a:schemeClr val="accent1"/>
          </a:lnRef>
          <a:fillRef idx="0">
            <a:schemeClr val="accent1"/>
          </a:fillRef>
          <a:effectRef idx="1">
            <a:schemeClr val="accent1"/>
          </a:effectRef>
          <a:fontRef idx="minor">
            <a:schemeClr val="tx1"/>
          </a:fontRef>
        </p:style>
      </p:cxnSp>
      <p:sp>
        <p:nvSpPr>
          <p:cNvPr id="16" name="Oval 15">
            <a:extLst>
              <a:ext uri="{FF2B5EF4-FFF2-40B4-BE49-F238E27FC236}">
                <a16:creationId xmlns:a16="http://schemas.microsoft.com/office/drawing/2014/main" id="{A4BFF337-FEA9-165F-B378-BCE45E589983}"/>
              </a:ext>
            </a:extLst>
          </p:cNvPr>
          <p:cNvSpPr/>
          <p:nvPr/>
        </p:nvSpPr>
        <p:spPr>
          <a:xfrm>
            <a:off x="1690574" y="5689692"/>
            <a:ext cx="818710" cy="796170"/>
          </a:xfrm>
          <a:prstGeom prst="ellipse">
            <a:avLst/>
          </a:prstGeom>
          <a:solidFill>
            <a:schemeClr val="accent6">
              <a:alpha val="5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717870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1000"/>
                                  </p:stCondLst>
                                  <p:iterate type="lt">
                                    <p:tmPct val="10000"/>
                                  </p:iterate>
                                  <p:childTnLst>
                                    <p:set>
                                      <p:cBhvr>
                                        <p:cTn id="11" dur="1" fill="hold">
                                          <p:stCondLst>
                                            <p:cond delay="0"/>
                                          </p:stCondLst>
                                        </p:cTn>
                                        <p:tgtEl>
                                          <p:spTgt spid="5"/>
                                        </p:tgtEl>
                                        <p:attrNameLst>
                                          <p:attrName>style.visibility</p:attrName>
                                        </p:attrNameLst>
                                      </p:cBhvr>
                                      <p:to>
                                        <p:strVal val="visible"/>
                                      </p:to>
                                    </p:set>
                                    <p:animEffect transition="in" filter="wipe(left)">
                                      <p:cBhvr>
                                        <p:cTn id="12" dur="125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bg/>
                                          </p:spTgt>
                                        </p:tgtEl>
                                        <p:attrNameLst>
                                          <p:attrName>style.visibility</p:attrName>
                                        </p:attrNameLst>
                                      </p:cBhvr>
                                      <p:to>
                                        <p:strVal val="visible"/>
                                      </p:to>
                                    </p:set>
                                    <p:animEffect transition="in" filter="wipe(up)">
                                      <p:cBhvr>
                                        <p:cTn id="17" dur="750"/>
                                        <p:tgtEl>
                                          <p:spTgt spid="6">
                                            <p:bg/>
                                          </p:spTgt>
                                        </p:tgtEl>
                                      </p:cBhvr>
                                    </p:animEffect>
                                  </p:childTnLst>
                                </p:cTn>
                              </p:par>
                              <p:par>
                                <p:cTn id="18" presetID="14" presetClass="entr" presetSubtype="10" fill="hold" grpId="0" nodeType="withEffect">
                                  <p:stCondLst>
                                    <p:cond delay="75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randombar(horizontal)">
                                      <p:cBhvr>
                                        <p:cTn id="20" dur="1000"/>
                                        <p:tgtEl>
                                          <p:spTgt spid="6">
                                            <p:txEl>
                                              <p:pRg st="0" end="0"/>
                                            </p:txEl>
                                          </p:spTgt>
                                        </p:tgtEl>
                                      </p:cBhvr>
                                    </p:animEffect>
                                  </p:childTnLst>
                                </p:cTn>
                              </p:par>
                              <p:par>
                                <p:cTn id="21" presetID="17" presetClass="entr" presetSubtype="2" fill="hold" nodeType="withEffect">
                                  <p:stCondLst>
                                    <p:cond delay="1750"/>
                                  </p:stCondLst>
                                  <p:childTnLst>
                                    <p:set>
                                      <p:cBhvr>
                                        <p:cTn id="22" dur="1" fill="hold">
                                          <p:stCondLst>
                                            <p:cond delay="0"/>
                                          </p:stCondLst>
                                        </p:cTn>
                                        <p:tgtEl>
                                          <p:spTgt spid="9"/>
                                        </p:tgtEl>
                                        <p:attrNameLst>
                                          <p:attrName>style.visibility</p:attrName>
                                        </p:attrNameLst>
                                      </p:cBhvr>
                                      <p:to>
                                        <p:strVal val="visible"/>
                                      </p:to>
                                    </p:set>
                                    <p:anim calcmode="lin" valueType="num">
                                      <p:cBhvr>
                                        <p:cTn id="23" dur="1500" fill="hold"/>
                                        <p:tgtEl>
                                          <p:spTgt spid="9"/>
                                        </p:tgtEl>
                                        <p:attrNameLst>
                                          <p:attrName>ppt_x</p:attrName>
                                        </p:attrNameLst>
                                      </p:cBhvr>
                                      <p:tavLst>
                                        <p:tav tm="0">
                                          <p:val>
                                            <p:strVal val="#ppt_x+#ppt_w/2"/>
                                          </p:val>
                                        </p:tav>
                                        <p:tav tm="100000">
                                          <p:val>
                                            <p:strVal val="#ppt_x"/>
                                          </p:val>
                                        </p:tav>
                                      </p:tavLst>
                                    </p:anim>
                                    <p:anim calcmode="lin" valueType="num">
                                      <p:cBhvr>
                                        <p:cTn id="24" dur="1500" fill="hold"/>
                                        <p:tgtEl>
                                          <p:spTgt spid="9"/>
                                        </p:tgtEl>
                                        <p:attrNameLst>
                                          <p:attrName>ppt_y</p:attrName>
                                        </p:attrNameLst>
                                      </p:cBhvr>
                                      <p:tavLst>
                                        <p:tav tm="0">
                                          <p:val>
                                            <p:strVal val="#ppt_y"/>
                                          </p:val>
                                        </p:tav>
                                        <p:tav tm="100000">
                                          <p:val>
                                            <p:strVal val="#ppt_y"/>
                                          </p:val>
                                        </p:tav>
                                      </p:tavLst>
                                    </p:anim>
                                    <p:anim calcmode="lin" valueType="num">
                                      <p:cBhvr>
                                        <p:cTn id="25" dur="1500" fill="hold"/>
                                        <p:tgtEl>
                                          <p:spTgt spid="9"/>
                                        </p:tgtEl>
                                        <p:attrNameLst>
                                          <p:attrName>ppt_w</p:attrName>
                                        </p:attrNameLst>
                                      </p:cBhvr>
                                      <p:tavLst>
                                        <p:tav tm="0">
                                          <p:val>
                                            <p:fltVal val="0"/>
                                          </p:val>
                                        </p:tav>
                                        <p:tav tm="100000">
                                          <p:val>
                                            <p:strVal val="#ppt_w"/>
                                          </p:val>
                                        </p:tav>
                                      </p:tavLst>
                                    </p:anim>
                                    <p:anim calcmode="lin" valueType="num">
                                      <p:cBhvr>
                                        <p:cTn id="26" dur="1500" fill="hold"/>
                                        <p:tgtEl>
                                          <p:spTgt spid="9"/>
                                        </p:tgtEl>
                                        <p:attrNameLst>
                                          <p:attrName>ppt_h</p:attrName>
                                        </p:attrNameLst>
                                      </p:cBhvr>
                                      <p:tavLst>
                                        <p:tav tm="0">
                                          <p:val>
                                            <p:strVal val="#ppt_h"/>
                                          </p:val>
                                        </p:tav>
                                        <p:tav tm="100000">
                                          <p:val>
                                            <p:strVal val="#ppt_h"/>
                                          </p:val>
                                        </p:tav>
                                      </p:tavLst>
                                    </p:anim>
                                  </p:childTnLst>
                                </p:cTn>
                              </p:par>
                              <p:par>
                                <p:cTn id="27" presetID="53" presetClass="entr" presetSubtype="16" fill="hold" grpId="0" nodeType="withEffect">
                                  <p:stCondLst>
                                    <p:cond delay="250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250" fill="hold"/>
                                        <p:tgtEl>
                                          <p:spTgt spid="12"/>
                                        </p:tgtEl>
                                        <p:attrNameLst>
                                          <p:attrName>ppt_w</p:attrName>
                                        </p:attrNameLst>
                                      </p:cBhvr>
                                      <p:tavLst>
                                        <p:tav tm="0">
                                          <p:val>
                                            <p:fltVal val="0"/>
                                          </p:val>
                                        </p:tav>
                                        <p:tav tm="100000">
                                          <p:val>
                                            <p:strVal val="#ppt_w"/>
                                          </p:val>
                                        </p:tav>
                                      </p:tavLst>
                                    </p:anim>
                                    <p:anim calcmode="lin" valueType="num">
                                      <p:cBhvr>
                                        <p:cTn id="30" dur="1250" fill="hold"/>
                                        <p:tgtEl>
                                          <p:spTgt spid="12"/>
                                        </p:tgtEl>
                                        <p:attrNameLst>
                                          <p:attrName>ppt_h</p:attrName>
                                        </p:attrNameLst>
                                      </p:cBhvr>
                                      <p:tavLst>
                                        <p:tav tm="0">
                                          <p:val>
                                            <p:fltVal val="0"/>
                                          </p:val>
                                        </p:tav>
                                        <p:tav tm="100000">
                                          <p:val>
                                            <p:strVal val="#ppt_h"/>
                                          </p:val>
                                        </p:tav>
                                      </p:tavLst>
                                    </p:anim>
                                    <p:animEffect transition="in" filter="fade">
                                      <p:cBhvr>
                                        <p:cTn id="31" dur="1250"/>
                                        <p:tgtEl>
                                          <p:spTgt spid="12"/>
                                        </p:tgtEl>
                                      </p:cBhvr>
                                    </p:animEffect>
                                  </p:childTnLst>
                                </p:cTn>
                              </p:par>
                              <p:par>
                                <p:cTn id="32" presetID="2" presetClass="entr" presetSubtype="2" fill="hold" grpId="0" nodeType="withEffect">
                                  <p:stCondLst>
                                    <p:cond delay="425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1500" fill="hold"/>
                                        <p:tgtEl>
                                          <p:spTgt spid="13"/>
                                        </p:tgtEl>
                                        <p:attrNameLst>
                                          <p:attrName>ppt_x</p:attrName>
                                        </p:attrNameLst>
                                      </p:cBhvr>
                                      <p:tavLst>
                                        <p:tav tm="0">
                                          <p:val>
                                            <p:strVal val="1+#ppt_w/2"/>
                                          </p:val>
                                        </p:tav>
                                        <p:tav tm="100000">
                                          <p:val>
                                            <p:strVal val="#ppt_x"/>
                                          </p:val>
                                        </p:tav>
                                      </p:tavLst>
                                    </p:anim>
                                    <p:anim calcmode="lin" valueType="num">
                                      <p:cBhvr additive="base">
                                        <p:cTn id="35" dur="1500" fill="hold"/>
                                        <p:tgtEl>
                                          <p:spTgt spid="13"/>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400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1250" fill="hold"/>
                                        <p:tgtEl>
                                          <p:spTgt spid="15"/>
                                        </p:tgtEl>
                                        <p:attrNameLst>
                                          <p:attrName>ppt_x</p:attrName>
                                        </p:attrNameLst>
                                      </p:cBhvr>
                                      <p:tavLst>
                                        <p:tav tm="0">
                                          <p:val>
                                            <p:strVal val="0-#ppt_w/2"/>
                                          </p:val>
                                        </p:tav>
                                        <p:tav tm="100000">
                                          <p:val>
                                            <p:strVal val="#ppt_x"/>
                                          </p:val>
                                        </p:tav>
                                      </p:tavLst>
                                    </p:anim>
                                    <p:anim calcmode="lin" valueType="num">
                                      <p:cBhvr additive="base">
                                        <p:cTn id="39" dur="1250" fill="hold"/>
                                        <p:tgtEl>
                                          <p:spTgt spid="15"/>
                                        </p:tgtEl>
                                        <p:attrNameLst>
                                          <p:attrName>ppt_y</p:attrName>
                                        </p:attrNameLst>
                                      </p:cBhvr>
                                      <p:tavLst>
                                        <p:tav tm="0">
                                          <p:val>
                                            <p:strVal val="#ppt_y"/>
                                          </p:val>
                                        </p:tav>
                                        <p:tav tm="100000">
                                          <p:val>
                                            <p:strVal val="#ppt_y"/>
                                          </p:val>
                                        </p:tav>
                                      </p:tavLst>
                                    </p:anim>
                                  </p:childTnLst>
                                </p:cTn>
                              </p:par>
                              <p:par>
                                <p:cTn id="40" presetID="21" presetClass="entr" presetSubtype="1" fill="hold" grpId="0" nodeType="withEffect">
                                  <p:stCondLst>
                                    <p:cond delay="5750"/>
                                  </p:stCondLst>
                                  <p:childTnLst>
                                    <p:set>
                                      <p:cBhvr>
                                        <p:cTn id="41" dur="1" fill="hold">
                                          <p:stCondLst>
                                            <p:cond delay="0"/>
                                          </p:stCondLst>
                                        </p:cTn>
                                        <p:tgtEl>
                                          <p:spTgt spid="16"/>
                                        </p:tgtEl>
                                        <p:attrNameLst>
                                          <p:attrName>style.visibility</p:attrName>
                                        </p:attrNameLst>
                                      </p:cBhvr>
                                      <p:to>
                                        <p:strVal val="visible"/>
                                      </p:to>
                                    </p:set>
                                    <p:animEffect transition="in" filter="wheel(1)">
                                      <p:cBhvr>
                                        <p:cTn id="42" dur="1250"/>
                                        <p:tgtEl>
                                          <p:spTgt spid="16"/>
                                        </p:tgtEl>
                                      </p:cBhvr>
                                    </p:animEffect>
                                  </p:childTnLst>
                                </p:cTn>
                              </p:par>
                              <p:par>
                                <p:cTn id="43" presetID="22" presetClass="entr" presetSubtype="8" fill="hold" nodeType="withEffect">
                                  <p:stCondLst>
                                    <p:cond delay="6250"/>
                                  </p:stCondLst>
                                  <p:childTnLst>
                                    <p:set>
                                      <p:cBhvr>
                                        <p:cTn id="44" dur="1" fill="hold">
                                          <p:stCondLst>
                                            <p:cond delay="0"/>
                                          </p:stCondLst>
                                        </p:cTn>
                                        <p:tgtEl>
                                          <p:spTgt spid="18"/>
                                        </p:tgtEl>
                                        <p:attrNameLst>
                                          <p:attrName>style.visibility</p:attrName>
                                        </p:attrNameLst>
                                      </p:cBhvr>
                                      <p:to>
                                        <p:strVal val="visible"/>
                                      </p:to>
                                    </p:set>
                                    <p:animEffect transition="in" filter="wipe(left)">
                                      <p:cBhvr>
                                        <p:cTn id="45" dur="12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uiExpand="1" build="p" animBg="1"/>
      <p:bldP spid="5" grpId="0"/>
      <p:bldP spid="12" grpId="0" animBg="1"/>
      <p:bldP spid="13"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7A45E9-87B0-250C-8686-A9C7B39CF08A}"/>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A7DC14DA-1264-D13F-73D5-542902531F97}"/>
              </a:ext>
            </a:extLst>
          </p:cNvPr>
          <p:cNvSpPr txBox="1"/>
          <p:nvPr/>
        </p:nvSpPr>
        <p:spPr>
          <a:xfrm>
            <a:off x="0" y="223520"/>
            <a:ext cx="12192000" cy="830997"/>
          </a:xfrm>
          <a:prstGeom prst="rect">
            <a:avLst/>
          </a:prstGeom>
          <a:solidFill>
            <a:srgbClr val="FFFF99">
              <a:alpha val="65000"/>
            </a:srgb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indent="1371600"/>
            <a:r>
              <a:rPr lang="en-US" sz="4800" b="1" spc="-150" dirty="0">
                <a:solidFill>
                  <a:schemeClr val="tx1"/>
                </a:solidFill>
                <a:effectLst>
                  <a:outerShdw blurRad="38100" dist="38100" dir="2700000" algn="tl">
                    <a:srgbClr val="000000">
                      <a:alpha val="43137"/>
                    </a:srgbClr>
                  </a:outerShdw>
                </a:effectLst>
                <a:latin typeface="Candara" panose="020E0502030303020204" pitchFamily="34" charset="0"/>
              </a:rPr>
              <a:t>Romans 6:15-23</a:t>
            </a:r>
            <a:endParaRPr lang="en-US" sz="6000" b="1" spc="-150" dirty="0">
              <a:solidFill>
                <a:schemeClr val="tx1"/>
              </a:solidFill>
              <a:effectLst>
                <a:outerShdw blurRad="38100" dist="38100" dir="2700000" algn="tl">
                  <a:srgbClr val="000000">
                    <a:alpha val="43137"/>
                  </a:srgbClr>
                </a:outerShdw>
              </a:effectLst>
              <a:latin typeface="Candara" panose="020E0502030303020204" pitchFamily="34" charset="0"/>
            </a:endParaRPr>
          </a:p>
        </p:txBody>
      </p:sp>
      <p:sp>
        <p:nvSpPr>
          <p:cNvPr id="6" name="TextBox 5">
            <a:extLst>
              <a:ext uri="{FF2B5EF4-FFF2-40B4-BE49-F238E27FC236}">
                <a16:creationId xmlns:a16="http://schemas.microsoft.com/office/drawing/2014/main" id="{7B7D902E-6DC9-0999-23EA-6C84D7892180}"/>
              </a:ext>
            </a:extLst>
          </p:cNvPr>
          <p:cNvSpPr txBox="1"/>
          <p:nvPr/>
        </p:nvSpPr>
        <p:spPr>
          <a:xfrm>
            <a:off x="0" y="1292007"/>
            <a:ext cx="12192000" cy="5355312"/>
          </a:xfrm>
          <a:prstGeom prst="rect">
            <a:avLst/>
          </a:prstGeom>
          <a:solidFill>
            <a:schemeClr val="accent4">
              <a:alpha val="65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5400" spc="-150" dirty="0">
                <a:effectLst>
                  <a:outerShdw blurRad="38100" dist="38100" dir="2700000" algn="tl">
                    <a:srgbClr val="000000">
                      <a:alpha val="43137"/>
                    </a:srgbClr>
                  </a:outerShdw>
                </a:effectLst>
                <a:latin typeface="Candara" panose="020E0502030303020204" pitchFamily="34" charset="0"/>
              </a:rPr>
              <a:t>“But now that you have been </a:t>
            </a:r>
            <a:r>
              <a:rPr lang="en-US" sz="6000" b="1" u="sng" spc="-150" dirty="0">
                <a:solidFill>
                  <a:srgbClr val="FFFF99"/>
                </a:solidFill>
                <a:effectLst>
                  <a:outerShdw blurRad="38100" dist="38100" dir="2700000" algn="tl">
                    <a:srgbClr val="000000">
                      <a:alpha val="43137"/>
                    </a:srgbClr>
                  </a:outerShdw>
                </a:effectLst>
                <a:latin typeface="Candara" panose="020E0502030303020204" pitchFamily="34" charset="0"/>
              </a:rPr>
              <a:t>set free</a:t>
            </a:r>
            <a:r>
              <a:rPr lang="en-US" sz="6000" b="1" spc="-150" dirty="0">
                <a:solidFill>
                  <a:srgbClr val="FFFF99"/>
                </a:solidFill>
                <a:effectLst>
                  <a:outerShdw blurRad="38100" dist="38100" dir="2700000" algn="tl">
                    <a:srgbClr val="000000">
                      <a:alpha val="43137"/>
                    </a:srgbClr>
                  </a:outerShdw>
                </a:effectLst>
                <a:latin typeface="Candara" panose="020E0502030303020204" pitchFamily="34" charset="0"/>
              </a:rPr>
              <a:t> </a:t>
            </a:r>
            <a:r>
              <a:rPr lang="en-US" sz="5400" spc="-150" dirty="0">
                <a:effectLst>
                  <a:outerShdw blurRad="38100" dist="38100" dir="2700000" algn="tl">
                    <a:srgbClr val="000000">
                      <a:alpha val="43137"/>
                    </a:srgbClr>
                  </a:outerShdw>
                </a:effectLst>
                <a:latin typeface="Candara" panose="020E0502030303020204" pitchFamily="34" charset="0"/>
              </a:rPr>
              <a:t>from sin and have becomes slaves of God, the fruit you get leads to sanctification and its end, eternal life. For the wages of sin is death, but the free gift of God is </a:t>
            </a:r>
            <a:r>
              <a:rPr lang="en-US" sz="6000" b="1" u="sng" spc="-300" dirty="0">
                <a:solidFill>
                  <a:srgbClr val="FFFF99"/>
                </a:solidFill>
                <a:effectLst>
                  <a:outerShdw blurRad="38100" dist="38100" dir="2700000" algn="tl">
                    <a:srgbClr val="000000">
                      <a:alpha val="43137"/>
                    </a:srgbClr>
                  </a:outerShdw>
                </a:effectLst>
                <a:latin typeface="Candara" panose="020E0502030303020204" pitchFamily="34" charset="0"/>
              </a:rPr>
              <a:t>eternal life</a:t>
            </a:r>
            <a:r>
              <a:rPr lang="en-US" sz="6000" b="1" spc="-300" dirty="0">
                <a:solidFill>
                  <a:srgbClr val="FFFF99"/>
                </a:solidFill>
                <a:effectLst>
                  <a:outerShdw blurRad="38100" dist="38100" dir="2700000" algn="tl">
                    <a:srgbClr val="000000">
                      <a:alpha val="43137"/>
                    </a:srgbClr>
                  </a:outerShdw>
                </a:effectLst>
                <a:latin typeface="Candara" panose="020E0502030303020204" pitchFamily="34" charset="0"/>
              </a:rPr>
              <a:t> </a:t>
            </a:r>
            <a:r>
              <a:rPr lang="en-US" sz="5400" spc="-150" dirty="0">
                <a:effectLst>
                  <a:outerShdw blurRad="38100" dist="38100" dir="2700000" algn="tl">
                    <a:srgbClr val="000000">
                      <a:alpha val="43137"/>
                    </a:srgbClr>
                  </a:outerShdw>
                </a:effectLst>
                <a:latin typeface="Candara" panose="020E0502030303020204" pitchFamily="34" charset="0"/>
              </a:rPr>
              <a:t>in Christ Jesus our Lord.”</a:t>
            </a:r>
            <a:r>
              <a:rPr lang="en-US" sz="3600" spc="-150" dirty="0">
                <a:effectLst>
                  <a:outerShdw blurRad="38100" dist="38100" dir="2700000" algn="tl">
                    <a:srgbClr val="000000">
                      <a:alpha val="43137"/>
                    </a:srgbClr>
                  </a:outerShdw>
                </a:effectLst>
                <a:latin typeface="Candara" panose="020E0502030303020204" pitchFamily="34" charset="0"/>
              </a:rPr>
              <a:t> </a:t>
            </a:r>
            <a:r>
              <a:rPr lang="en-US" sz="4000" spc="-150" dirty="0">
                <a:effectLst>
                  <a:outerShdw blurRad="38100" dist="38100" dir="2700000" algn="tl">
                    <a:srgbClr val="000000">
                      <a:alpha val="43137"/>
                    </a:srgbClr>
                  </a:outerShdw>
                </a:effectLst>
                <a:latin typeface="Candara" panose="020E0502030303020204" pitchFamily="34" charset="0"/>
              </a:rPr>
              <a:t>– </a:t>
            </a:r>
            <a:r>
              <a:rPr lang="en-US" sz="4000" i="1" spc="-150" dirty="0">
                <a:effectLst>
                  <a:outerShdw blurRad="38100" dist="38100" dir="2700000" algn="tl">
                    <a:srgbClr val="000000">
                      <a:alpha val="43137"/>
                    </a:srgbClr>
                  </a:outerShdw>
                </a:effectLst>
                <a:latin typeface="Candara" panose="020E0502030303020204" pitchFamily="34" charset="0"/>
              </a:rPr>
              <a:t>(Romans 6:22-23)</a:t>
            </a:r>
            <a:endParaRPr lang="en-US" sz="6000" i="1" spc="-150" dirty="0">
              <a:effectLst>
                <a:outerShdw blurRad="38100" dist="38100" dir="2700000" algn="tl">
                  <a:srgbClr val="000000">
                    <a:alpha val="43137"/>
                  </a:srgbClr>
                </a:outerShdw>
              </a:effectLst>
              <a:latin typeface="Candara" panose="020E0502030303020204" pitchFamily="34" charset="0"/>
            </a:endParaRPr>
          </a:p>
        </p:txBody>
      </p:sp>
      <p:sp>
        <p:nvSpPr>
          <p:cNvPr id="5" name="TextBox 4">
            <a:extLst>
              <a:ext uri="{FF2B5EF4-FFF2-40B4-BE49-F238E27FC236}">
                <a16:creationId xmlns:a16="http://schemas.microsoft.com/office/drawing/2014/main" id="{C6933CA2-5E07-94B7-7C92-02FE86285F3C}"/>
              </a:ext>
            </a:extLst>
          </p:cNvPr>
          <p:cNvSpPr txBox="1"/>
          <p:nvPr/>
        </p:nvSpPr>
        <p:spPr>
          <a:xfrm>
            <a:off x="0" y="538480"/>
            <a:ext cx="12192000" cy="1107996"/>
          </a:xfrm>
          <a:prstGeom prst="rect">
            <a:avLst/>
          </a:prstGeom>
          <a:noFill/>
        </p:spPr>
        <p:txBody>
          <a:bodyPr wrap="square" rtlCol="0">
            <a:spAutoFit/>
          </a:bodyPr>
          <a:lstStyle/>
          <a:p>
            <a:pPr algn="ctr"/>
            <a:r>
              <a:rPr lang="en-US" sz="6600" b="1" dirty="0">
                <a:ln>
                  <a:solidFill>
                    <a:schemeClr val="accent4">
                      <a:lumMod val="40000"/>
                      <a:lumOff val="60000"/>
                    </a:schemeClr>
                  </a:solidFill>
                </a:ln>
                <a:solidFill>
                  <a:srgbClr val="800000"/>
                </a:solidFill>
                <a:effectLst>
                  <a:outerShdw blurRad="38100" dist="38100" dir="2700000" algn="tl">
                    <a:srgbClr val="000000">
                      <a:alpha val="43137"/>
                    </a:srgbClr>
                  </a:outerShdw>
                </a:effectLst>
                <a:latin typeface="Eras Bold ITC" panose="020B0907030504020204" pitchFamily="34" charset="0"/>
              </a:rPr>
              <a:t>Under new management!</a:t>
            </a:r>
          </a:p>
        </p:txBody>
      </p:sp>
      <p:sp>
        <p:nvSpPr>
          <p:cNvPr id="2" name="Arc 1">
            <a:extLst>
              <a:ext uri="{FF2B5EF4-FFF2-40B4-BE49-F238E27FC236}">
                <a16:creationId xmlns:a16="http://schemas.microsoft.com/office/drawing/2014/main" id="{9B21D244-86F0-4EA2-DD0F-1DFB970C648F}"/>
              </a:ext>
            </a:extLst>
          </p:cNvPr>
          <p:cNvSpPr/>
          <p:nvPr/>
        </p:nvSpPr>
        <p:spPr>
          <a:xfrm rot="21441444">
            <a:off x="6573520" y="2926080"/>
            <a:ext cx="3901440" cy="477520"/>
          </a:xfrm>
          <a:prstGeom prst="arc">
            <a:avLst>
              <a:gd name="adj1" fmla="val 10897940"/>
              <a:gd name="adj2" fmla="val 21520067"/>
            </a:avLst>
          </a:prstGeom>
          <a:ln w="57150">
            <a:solidFill>
              <a:schemeClr val="accent3">
                <a:lumMod val="60000"/>
                <a:lumOff val="40000"/>
              </a:schemeClr>
            </a:solidFill>
          </a:ln>
          <a:effectLst>
            <a:glow rad="63500">
              <a:schemeClr val="accent5">
                <a:satMod val="175000"/>
                <a:alpha val="40000"/>
              </a:schemeClr>
            </a:glo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Oval 2">
            <a:extLst>
              <a:ext uri="{FF2B5EF4-FFF2-40B4-BE49-F238E27FC236}">
                <a16:creationId xmlns:a16="http://schemas.microsoft.com/office/drawing/2014/main" id="{5763D259-C616-A970-5F61-3FAB45A249C0}"/>
              </a:ext>
            </a:extLst>
          </p:cNvPr>
          <p:cNvSpPr/>
          <p:nvPr/>
        </p:nvSpPr>
        <p:spPr>
          <a:xfrm>
            <a:off x="4023360" y="4652724"/>
            <a:ext cx="2388826" cy="1107996"/>
          </a:xfrm>
          <a:prstGeom prst="ellipse">
            <a:avLst/>
          </a:prstGeom>
          <a:noFill/>
          <a:ln w="76200" cap="flat" cmpd="sng" algn="ctr">
            <a:solidFill>
              <a:schemeClr val="accent3">
                <a:lumMod val="60000"/>
                <a:lumOff val="40000"/>
              </a:schemeClr>
            </a:solidFill>
            <a:prstDash val="solid"/>
            <a:round/>
            <a:headEnd type="none" w="med" len="med"/>
            <a:tailEnd type="none" w="med" len="med"/>
          </a:ln>
          <a:effectLst>
            <a:glow rad="63500">
              <a:schemeClr val="accent5">
                <a:satMod val="175000"/>
                <a:alpha val="40000"/>
              </a:schemeClr>
            </a:glow>
          </a:effectLst>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316672132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Effect transition="in" filter="wipe(up)">
                                      <p:cBhvr>
                                        <p:cTn id="12" dur="750"/>
                                        <p:tgtEl>
                                          <p:spTgt spid="6">
                                            <p:bg/>
                                          </p:spTgt>
                                        </p:tgtEl>
                                      </p:cBhvr>
                                    </p:animEffect>
                                  </p:childTnLst>
                                </p:cTn>
                              </p:par>
                              <p:par>
                                <p:cTn id="13" presetID="14" presetClass="entr" presetSubtype="10" fill="hold" grpId="0" nodeType="withEffect">
                                  <p:stCondLst>
                                    <p:cond delay="75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5" dur="1000"/>
                                        <p:tgtEl>
                                          <p:spTgt spid="6">
                                            <p:txEl>
                                              <p:pRg st="0" end="0"/>
                                            </p:txEl>
                                          </p:spTgt>
                                        </p:tgtEl>
                                      </p:cBhvr>
                                    </p:animEffect>
                                  </p:childTnLst>
                                </p:cTn>
                              </p:par>
                              <p:par>
                                <p:cTn id="16" presetID="22" presetClass="entr" presetSubtype="2" fill="hold" grpId="0" nodeType="withEffect">
                                  <p:stCondLst>
                                    <p:cond delay="2000"/>
                                  </p:stCondLst>
                                  <p:childTnLst>
                                    <p:set>
                                      <p:cBhvr>
                                        <p:cTn id="17" dur="1" fill="hold">
                                          <p:stCondLst>
                                            <p:cond delay="0"/>
                                          </p:stCondLst>
                                        </p:cTn>
                                        <p:tgtEl>
                                          <p:spTgt spid="2"/>
                                        </p:tgtEl>
                                        <p:attrNameLst>
                                          <p:attrName>style.visibility</p:attrName>
                                        </p:attrNameLst>
                                      </p:cBhvr>
                                      <p:to>
                                        <p:strVal val="visible"/>
                                      </p:to>
                                    </p:set>
                                    <p:animEffect transition="in" filter="wipe(right)">
                                      <p:cBhvr>
                                        <p:cTn id="18" dur="1000"/>
                                        <p:tgtEl>
                                          <p:spTgt spid="2"/>
                                        </p:tgtEl>
                                      </p:cBhvr>
                                    </p:animEffect>
                                  </p:childTnLst>
                                </p:cTn>
                              </p:par>
                              <p:par>
                                <p:cTn id="19" presetID="45" presetClass="entr" presetSubtype="0" fill="hold" grpId="0" nodeType="withEffect">
                                  <p:stCondLst>
                                    <p:cond delay="500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2000"/>
                                        <p:tgtEl>
                                          <p:spTgt spid="3"/>
                                        </p:tgtEl>
                                      </p:cBhvr>
                                    </p:animEffect>
                                    <p:anim calcmode="lin" valueType="num">
                                      <p:cBhvr>
                                        <p:cTn id="22" dur="2000" fill="hold"/>
                                        <p:tgtEl>
                                          <p:spTgt spid="3"/>
                                        </p:tgtEl>
                                        <p:attrNameLst>
                                          <p:attrName>ppt_w</p:attrName>
                                        </p:attrNameLst>
                                      </p:cBhvr>
                                      <p:tavLst>
                                        <p:tav tm="0" fmla="#ppt_w*sin(2.5*pi*$)">
                                          <p:val>
                                            <p:fltVal val="0"/>
                                          </p:val>
                                        </p:tav>
                                        <p:tav tm="100000">
                                          <p:val>
                                            <p:fltVal val="1"/>
                                          </p:val>
                                        </p:tav>
                                      </p:tavLst>
                                    </p:anim>
                                    <p:anim calcmode="lin" valueType="num">
                                      <p:cBhvr>
                                        <p:cTn id="23"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P spid="5" grpId="0"/>
      <p:bldP spid="2" grpId="0" animBg="1"/>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7896</TotalTime>
  <Words>269</Words>
  <Application>Microsoft Office PowerPoint</Application>
  <PresentationFormat>Widescreen</PresentationFormat>
  <Paragraphs>24</Paragraphs>
  <Slides>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Aptos</vt:lpstr>
      <vt:lpstr>Aptos Display</vt:lpstr>
      <vt:lpstr>Arial</vt:lpstr>
      <vt:lpstr>Candara</vt:lpstr>
      <vt:lpstr>Colonna MT</vt:lpstr>
      <vt:lpstr>Eras Bold ITC</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Mark Warren</dc:creator>
  <cp:lastModifiedBy>Mark Warren</cp:lastModifiedBy>
  <cp:revision>1</cp:revision>
  <cp:lastPrinted>2026-02-12T16:30:35Z</cp:lastPrinted>
  <dcterms:created xsi:type="dcterms:W3CDTF">2026-01-07T16:30:07Z</dcterms:created>
  <dcterms:modified xsi:type="dcterms:W3CDTF">2026-06-14T11:57:02Z</dcterms:modified>
</cp:coreProperties>
</file>