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9" r:id="rId3"/>
    <p:sldId id="290" r:id="rId4"/>
    <p:sldId id="294" r:id="rId5"/>
    <p:sldId id="295"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E7A87"/>
    <a:srgbClr val="800000"/>
    <a:srgbClr val="FFFF66"/>
    <a:srgbClr val="FFFF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16168-FE93-4468-8CA7-CD79A7F5A67B}" v="892" dt="2026-05-29T18:18:37.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60"/>
  </p:normalViewPr>
  <p:slideViewPr>
    <p:cSldViewPr snapToGrid="0">
      <p:cViewPr varScale="1">
        <p:scale>
          <a:sx n="145" d="100"/>
          <a:sy n="145" d="100"/>
        </p:scale>
        <p:origin x="55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DE3DFDA4-52E2-4AA0-B6DD-1DD593260BC1}"/>
    <pc:docChg chg="undo custSel addSld delSld modSld sldOrd delMainMaster modMainMaster modNotesMaster">
      <pc:chgData name="Mark Warren" userId="8b469510-801c-4a14-a92d-c6d8837618b1" providerId="ADAL" clId="{DE3DFDA4-52E2-4AA0-B6DD-1DD593260BC1}" dt="2026-05-29T18:18:37.963" v="19950"/>
      <pc:docMkLst>
        <pc:docMk/>
      </pc:docMkLst>
      <pc:sldChg chg="addSp delSp modSp del mod addAnim delAnim modAnim">
        <pc:chgData name="Mark Warren" userId="8b469510-801c-4a14-a92d-c6d8837618b1" providerId="ADAL" clId="{DE3DFDA4-52E2-4AA0-B6DD-1DD593260BC1}" dt="2026-05-28T14:29:23.095" v="18795" actId="47"/>
        <pc:sldMkLst>
          <pc:docMk/>
          <pc:sldMk cId="1849691662" sldId="284"/>
        </pc:sldMkLst>
      </pc:sldChg>
      <pc:sldChg chg="addSp delSp modSp add del mod delAnim modAnim">
        <pc:chgData name="Mark Warren" userId="8b469510-801c-4a14-a92d-c6d8837618b1" providerId="ADAL" clId="{DE3DFDA4-52E2-4AA0-B6DD-1DD593260BC1}" dt="2026-05-28T14:29:23.095" v="18795" actId="47"/>
        <pc:sldMkLst>
          <pc:docMk/>
          <pc:sldMk cId="1490631340" sldId="286"/>
        </pc:sldMkLst>
      </pc:sldChg>
      <pc:sldChg chg="addSp delSp modSp add del mod addAnim delAnim modAnim">
        <pc:chgData name="Mark Warren" userId="8b469510-801c-4a14-a92d-c6d8837618b1" providerId="ADAL" clId="{DE3DFDA4-52E2-4AA0-B6DD-1DD593260BC1}" dt="2026-05-28T14:29:23.095" v="18795" actId="47"/>
        <pc:sldMkLst>
          <pc:docMk/>
          <pc:sldMk cId="3552055782" sldId="287"/>
        </pc:sldMkLst>
      </pc:sldChg>
      <pc:sldChg chg="addSp delSp modSp add mod addAnim delAnim modAnim">
        <pc:chgData name="Mark Warren" userId="8b469510-801c-4a14-a92d-c6d8837618b1" providerId="ADAL" clId="{DE3DFDA4-52E2-4AA0-B6DD-1DD593260BC1}" dt="2026-05-28T15:12:32.286" v="18958" actId="14100"/>
        <pc:sldMkLst>
          <pc:docMk/>
          <pc:sldMk cId="2263239626" sldId="289"/>
        </pc:sldMkLst>
        <pc:spChg chg="add mod">
          <ac:chgData name="Mark Warren" userId="8b469510-801c-4a14-a92d-c6d8837618b1" providerId="ADAL" clId="{DE3DFDA4-52E2-4AA0-B6DD-1DD593260BC1}" dt="2026-05-28T15:12:32.286" v="18958" actId="14100"/>
          <ac:spMkLst>
            <pc:docMk/>
            <pc:sldMk cId="2263239626" sldId="289"/>
            <ac:spMk id="2" creationId="{907DBD60-CB32-B862-9D75-23D81DC683F0}"/>
          </ac:spMkLst>
        </pc:spChg>
        <pc:spChg chg="add mod">
          <ac:chgData name="Mark Warren" userId="8b469510-801c-4a14-a92d-c6d8837618b1" providerId="ADAL" clId="{DE3DFDA4-52E2-4AA0-B6DD-1DD593260BC1}" dt="2026-05-28T15:04:31.757" v="18951" actId="1076"/>
          <ac:spMkLst>
            <pc:docMk/>
            <pc:sldMk cId="2263239626" sldId="289"/>
            <ac:spMk id="3" creationId="{9F4E172C-FDF9-EE8E-D985-35972B82FFD5}"/>
          </ac:spMkLst>
        </pc:spChg>
        <pc:spChg chg="add mod">
          <ac:chgData name="Mark Warren" userId="8b469510-801c-4a14-a92d-c6d8837618b1" providerId="ADAL" clId="{DE3DFDA4-52E2-4AA0-B6DD-1DD593260BC1}" dt="2026-05-28T14:33:03.486" v="18816" actId="688"/>
          <ac:spMkLst>
            <pc:docMk/>
            <pc:sldMk cId="2263239626" sldId="289"/>
            <ac:spMk id="5" creationId="{B31FEAC4-4E2A-2419-7D99-72B302921CCC}"/>
          </ac:spMkLst>
        </pc:spChg>
        <pc:spChg chg="add mod">
          <ac:chgData name="Mark Warren" userId="8b469510-801c-4a14-a92d-c6d8837618b1" providerId="ADAL" clId="{DE3DFDA4-52E2-4AA0-B6DD-1DD593260BC1}" dt="2026-05-28T14:30:03.175" v="18797" actId="1076"/>
          <ac:spMkLst>
            <pc:docMk/>
            <pc:sldMk cId="2263239626" sldId="289"/>
            <ac:spMk id="6" creationId="{CA59C301-B8A0-2BEB-FE3E-4C1EF0434410}"/>
          </ac:spMkLst>
        </pc:spChg>
        <pc:spChg chg="add mod">
          <ac:chgData name="Mark Warren" userId="8b469510-801c-4a14-a92d-c6d8837618b1" providerId="ADAL" clId="{DE3DFDA4-52E2-4AA0-B6DD-1DD593260BC1}" dt="2026-05-28T15:01:03.237" v="18945" actId="14100"/>
          <ac:spMkLst>
            <pc:docMk/>
            <pc:sldMk cId="2263239626" sldId="289"/>
            <ac:spMk id="7" creationId="{A64CD9D5-6601-E9C1-6CAF-E1170367A1E7}"/>
          </ac:spMkLst>
        </pc:spChg>
        <pc:spChg chg="mod">
          <ac:chgData name="Mark Warren" userId="8b469510-801c-4a14-a92d-c6d8837618b1" providerId="ADAL" clId="{DE3DFDA4-52E2-4AA0-B6DD-1DD593260BC1}" dt="2026-05-28T14:54:28.367" v="18941" actId="6549"/>
          <ac:spMkLst>
            <pc:docMk/>
            <pc:sldMk cId="2263239626" sldId="289"/>
            <ac:spMk id="8" creationId="{93257805-B4E9-DDBD-8D23-CAAE04C45F1F}"/>
          </ac:spMkLst>
        </pc:spChg>
        <pc:spChg chg="add mod ord">
          <ac:chgData name="Mark Warren" userId="8b469510-801c-4a14-a92d-c6d8837618b1" providerId="ADAL" clId="{DE3DFDA4-52E2-4AA0-B6DD-1DD593260BC1}" dt="2026-05-28T15:04:39.302" v="18953" actId="14100"/>
          <ac:spMkLst>
            <pc:docMk/>
            <pc:sldMk cId="2263239626" sldId="289"/>
            <ac:spMk id="9" creationId="{41741CEA-7713-86F4-4CC2-5A7663001538}"/>
          </ac:spMkLst>
        </pc:spChg>
        <pc:cxnChg chg="add mod">
          <ac:chgData name="Mark Warren" userId="8b469510-801c-4a14-a92d-c6d8837618b1" providerId="ADAL" clId="{DE3DFDA4-52E2-4AA0-B6DD-1DD593260BC1}" dt="2026-05-28T15:04:05.517" v="18948" actId="1076"/>
          <ac:cxnSpMkLst>
            <pc:docMk/>
            <pc:sldMk cId="2263239626" sldId="289"/>
            <ac:cxnSpMk id="4" creationId="{B981FD35-791D-5C2E-1A2A-76B32B41120F}"/>
          </ac:cxnSpMkLst>
        </pc:cxnChg>
      </pc:sldChg>
      <pc:sldChg chg="addSp delSp modSp add mod addAnim delAnim modAnim">
        <pc:chgData name="Mark Warren" userId="8b469510-801c-4a14-a92d-c6d8837618b1" providerId="ADAL" clId="{DE3DFDA4-52E2-4AA0-B6DD-1DD593260BC1}" dt="2026-05-29T18:14:05.609" v="19905" actId="207"/>
        <pc:sldMkLst>
          <pc:docMk/>
          <pc:sldMk cId="3142929197" sldId="290"/>
        </pc:sldMkLst>
        <pc:spChg chg="add del mod">
          <ac:chgData name="Mark Warren" userId="8b469510-801c-4a14-a92d-c6d8837618b1" providerId="ADAL" clId="{DE3DFDA4-52E2-4AA0-B6DD-1DD593260BC1}" dt="2026-05-29T16:44:30.384" v="19049" actId="478"/>
          <ac:spMkLst>
            <pc:docMk/>
            <pc:sldMk cId="3142929197" sldId="290"/>
            <ac:spMk id="3" creationId="{0FCC54EE-B4B4-3473-87E1-68FA70675DAD}"/>
          </ac:spMkLst>
        </pc:spChg>
        <pc:spChg chg="add del mod">
          <ac:chgData name="Mark Warren" userId="8b469510-801c-4a14-a92d-c6d8837618b1" providerId="ADAL" clId="{DE3DFDA4-52E2-4AA0-B6DD-1DD593260BC1}" dt="2026-05-29T16:44:36.242" v="19052" actId="478"/>
          <ac:spMkLst>
            <pc:docMk/>
            <pc:sldMk cId="3142929197" sldId="290"/>
            <ac:spMk id="4" creationId="{8FA2AA97-885E-E2C3-8B27-68BFC4572BE4}"/>
          </ac:spMkLst>
        </pc:spChg>
        <pc:spChg chg="mod">
          <ac:chgData name="Mark Warren" userId="8b469510-801c-4a14-a92d-c6d8837618b1" providerId="ADAL" clId="{DE3DFDA4-52E2-4AA0-B6DD-1DD593260BC1}" dt="2026-05-29T17:20:06.395" v="19125" actId="20577"/>
          <ac:spMkLst>
            <pc:docMk/>
            <pc:sldMk cId="3142929197" sldId="290"/>
            <ac:spMk id="6" creationId="{E4A7420A-8084-5101-0B40-9B99694D691D}"/>
          </ac:spMkLst>
        </pc:spChg>
        <pc:spChg chg="mod">
          <ac:chgData name="Mark Warren" userId="8b469510-801c-4a14-a92d-c6d8837618b1" providerId="ADAL" clId="{DE3DFDA4-52E2-4AA0-B6DD-1DD593260BC1}" dt="2026-05-29T18:14:05.609" v="19905" actId="207"/>
          <ac:spMkLst>
            <pc:docMk/>
            <pc:sldMk cId="3142929197" sldId="290"/>
            <ac:spMk id="8" creationId="{9B86A368-1B0E-2777-5AEA-B4B18D1AD13D}"/>
          </ac:spMkLst>
        </pc:spChg>
        <pc:spChg chg="del mod">
          <ac:chgData name="Mark Warren" userId="8b469510-801c-4a14-a92d-c6d8837618b1" providerId="ADAL" clId="{DE3DFDA4-52E2-4AA0-B6DD-1DD593260BC1}" dt="2026-05-29T16:44:32.064" v="19050" actId="478"/>
          <ac:spMkLst>
            <pc:docMk/>
            <pc:sldMk cId="3142929197" sldId="290"/>
            <ac:spMk id="11" creationId="{3497D459-AE8D-6B31-3D37-A2F98860CCDA}"/>
          </ac:spMkLst>
        </pc:spChg>
        <pc:spChg chg="del mod">
          <ac:chgData name="Mark Warren" userId="8b469510-801c-4a14-a92d-c6d8837618b1" providerId="ADAL" clId="{DE3DFDA4-52E2-4AA0-B6DD-1DD593260BC1}" dt="2026-05-29T16:44:33.713" v="19051" actId="478"/>
          <ac:spMkLst>
            <pc:docMk/>
            <pc:sldMk cId="3142929197" sldId="290"/>
            <ac:spMk id="12" creationId="{609DC3B3-6637-89B8-5094-1EFA9DC0A2E6}"/>
          </ac:spMkLst>
        </pc:spChg>
        <pc:cxnChg chg="add del mod">
          <ac:chgData name="Mark Warren" userId="8b469510-801c-4a14-a92d-c6d8837618b1" providerId="ADAL" clId="{DE3DFDA4-52E2-4AA0-B6DD-1DD593260BC1}" dt="2026-05-29T16:44:40.098" v="19054" actId="478"/>
          <ac:cxnSpMkLst>
            <pc:docMk/>
            <pc:sldMk cId="3142929197" sldId="290"/>
            <ac:cxnSpMk id="7" creationId="{A4FB3B77-F9DB-6B17-9637-01A92AE93314}"/>
          </ac:cxnSpMkLst>
        </pc:cxnChg>
      </pc:sldChg>
      <pc:sldChg chg="delSp modSp add del mod ord delAnim modAnim">
        <pc:chgData name="Mark Warren" userId="8b469510-801c-4a14-a92d-c6d8837618b1" providerId="ADAL" clId="{DE3DFDA4-52E2-4AA0-B6DD-1DD593260BC1}" dt="2026-05-29T18:00:30.688" v="19830" actId="47"/>
        <pc:sldMkLst>
          <pc:docMk/>
          <pc:sldMk cId="1727906426" sldId="291"/>
        </pc:sldMkLst>
      </pc:sldChg>
      <pc:sldChg chg="modSp add del mod modAnim">
        <pc:chgData name="Mark Warren" userId="8b469510-801c-4a14-a92d-c6d8837618b1" providerId="ADAL" clId="{DE3DFDA4-52E2-4AA0-B6DD-1DD593260BC1}" dt="2026-05-29T18:00:30.688" v="19830" actId="47"/>
        <pc:sldMkLst>
          <pc:docMk/>
          <pc:sldMk cId="3750348583" sldId="292"/>
        </pc:sldMkLst>
      </pc:sldChg>
      <pc:sldChg chg="addSp modSp add del mod addAnim delAnim modAnim">
        <pc:chgData name="Mark Warren" userId="8b469510-801c-4a14-a92d-c6d8837618b1" providerId="ADAL" clId="{DE3DFDA4-52E2-4AA0-B6DD-1DD593260BC1}" dt="2026-05-29T18:00:30.688" v="19830" actId="47"/>
        <pc:sldMkLst>
          <pc:docMk/>
          <pc:sldMk cId="3138636585" sldId="293"/>
        </pc:sldMkLst>
      </pc:sldChg>
      <pc:sldChg chg="addSp delSp modSp add mod addAnim delAnim modAnim">
        <pc:chgData name="Mark Warren" userId="8b469510-801c-4a14-a92d-c6d8837618b1" providerId="ADAL" clId="{DE3DFDA4-52E2-4AA0-B6DD-1DD593260BC1}" dt="2026-05-29T18:14:27.431" v="19908" actId="207"/>
        <pc:sldMkLst>
          <pc:docMk/>
          <pc:sldMk cId="655686140" sldId="294"/>
        </pc:sldMkLst>
        <pc:spChg chg="del">
          <ac:chgData name="Mark Warren" userId="8b469510-801c-4a14-a92d-c6d8837618b1" providerId="ADAL" clId="{DE3DFDA4-52E2-4AA0-B6DD-1DD593260BC1}" dt="2026-05-29T17:22:56.694" v="19245" actId="478"/>
          <ac:spMkLst>
            <pc:docMk/>
            <pc:sldMk cId="655686140" sldId="294"/>
            <ac:spMk id="2" creationId="{A2414FA6-C77E-5727-A90B-55FCD126DFFC}"/>
          </ac:spMkLst>
        </pc:spChg>
        <pc:spChg chg="add mod">
          <ac:chgData name="Mark Warren" userId="8b469510-801c-4a14-a92d-c6d8837618b1" providerId="ADAL" clId="{DE3DFDA4-52E2-4AA0-B6DD-1DD593260BC1}" dt="2026-05-29T18:14:19.904" v="19907" actId="1076"/>
          <ac:spMkLst>
            <pc:docMk/>
            <pc:sldMk cId="655686140" sldId="294"/>
            <ac:spMk id="3" creationId="{B906FC26-C394-7C4A-5183-123F9234110D}"/>
          </ac:spMkLst>
        </pc:spChg>
        <pc:spChg chg="mod">
          <ac:chgData name="Mark Warren" userId="8b469510-801c-4a14-a92d-c6d8837618b1" providerId="ADAL" clId="{DE3DFDA4-52E2-4AA0-B6DD-1DD593260BC1}" dt="2026-05-29T17:20:40.421" v="19130" actId="6549"/>
          <ac:spMkLst>
            <pc:docMk/>
            <pc:sldMk cId="655686140" sldId="294"/>
            <ac:spMk id="6" creationId="{4D80B42E-737A-4553-405C-004067FACC2F}"/>
          </ac:spMkLst>
        </pc:spChg>
        <pc:spChg chg="mod">
          <ac:chgData name="Mark Warren" userId="8b469510-801c-4a14-a92d-c6d8837618b1" providerId="ADAL" clId="{DE3DFDA4-52E2-4AA0-B6DD-1DD593260BC1}" dt="2026-05-29T18:14:27.431" v="19908" actId="207"/>
          <ac:spMkLst>
            <pc:docMk/>
            <pc:sldMk cId="655686140" sldId="294"/>
            <ac:spMk id="8" creationId="{31647678-BB67-4862-01BD-28697052CA44}"/>
          </ac:spMkLst>
        </pc:spChg>
      </pc:sldChg>
      <pc:sldChg chg="addSp delSp modSp add mod addAnim delAnim modAnim">
        <pc:chgData name="Mark Warren" userId="8b469510-801c-4a14-a92d-c6d8837618b1" providerId="ADAL" clId="{DE3DFDA4-52E2-4AA0-B6DD-1DD593260BC1}" dt="2026-05-29T18:18:37.963" v="19950"/>
        <pc:sldMkLst>
          <pc:docMk/>
          <pc:sldMk cId="3888846589" sldId="295"/>
        </pc:sldMkLst>
        <pc:spChg chg="add mod">
          <ac:chgData name="Mark Warren" userId="8b469510-801c-4a14-a92d-c6d8837618b1" providerId="ADAL" clId="{DE3DFDA4-52E2-4AA0-B6DD-1DD593260BC1}" dt="2026-05-29T18:12:09.264" v="19902" actId="20577"/>
          <ac:spMkLst>
            <pc:docMk/>
            <pc:sldMk cId="3888846589" sldId="295"/>
            <ac:spMk id="2" creationId="{1E024DC0-B1F6-4B44-71AD-1EB9BF042AF1}"/>
          </ac:spMkLst>
        </pc:spChg>
        <pc:spChg chg="del">
          <ac:chgData name="Mark Warren" userId="8b469510-801c-4a14-a92d-c6d8837618b1" providerId="ADAL" clId="{DE3DFDA4-52E2-4AA0-B6DD-1DD593260BC1}" dt="2026-05-29T17:41:59.273" v="19465" actId="478"/>
          <ac:spMkLst>
            <pc:docMk/>
            <pc:sldMk cId="3888846589" sldId="295"/>
            <ac:spMk id="3" creationId="{8F78CE42-F20E-6023-953B-6AAAD56BC2F4}"/>
          </ac:spMkLst>
        </pc:spChg>
        <pc:spChg chg="mod">
          <ac:chgData name="Mark Warren" userId="8b469510-801c-4a14-a92d-c6d8837618b1" providerId="ADAL" clId="{DE3DFDA4-52E2-4AA0-B6DD-1DD593260BC1}" dt="2026-05-29T18:00:20.145" v="19829" actId="1036"/>
          <ac:spMkLst>
            <pc:docMk/>
            <pc:sldMk cId="3888846589" sldId="295"/>
            <ac:spMk id="6" creationId="{82A209DA-396C-6954-5E59-502702F16AF9}"/>
          </ac:spMkLst>
        </pc:spChg>
        <pc:spChg chg="mod">
          <ac:chgData name="Mark Warren" userId="8b469510-801c-4a14-a92d-c6d8837618b1" providerId="ADAL" clId="{DE3DFDA4-52E2-4AA0-B6DD-1DD593260BC1}" dt="2026-05-29T18:00:05.716" v="19820" actId="1076"/>
          <ac:spMkLst>
            <pc:docMk/>
            <pc:sldMk cId="3888846589" sldId="295"/>
            <ac:spMk id="8" creationId="{A7DC648B-1DD9-340D-5307-55D1C03B884F}"/>
          </ac:spMkLst>
        </pc:spChg>
        <pc:spChg chg="add mod">
          <ac:chgData name="Mark Warren" userId="8b469510-801c-4a14-a92d-c6d8837618b1" providerId="ADAL" clId="{DE3DFDA4-52E2-4AA0-B6DD-1DD593260BC1}" dt="2026-05-29T18:12:32.489" v="19904" actId="688"/>
          <ac:spMkLst>
            <pc:docMk/>
            <pc:sldMk cId="3888846589" sldId="295"/>
            <ac:spMk id="13" creationId="{CD48FB1A-DB44-AD91-2B07-AE3050841F7C}"/>
          </ac:spMkLst>
        </pc:spChg>
        <pc:cxnChg chg="add mod">
          <ac:chgData name="Mark Warren" userId="8b469510-801c-4a14-a92d-c6d8837618b1" providerId="ADAL" clId="{DE3DFDA4-52E2-4AA0-B6DD-1DD593260BC1}" dt="2026-05-29T18:00:05.716" v="19820" actId="1076"/>
          <ac:cxnSpMkLst>
            <pc:docMk/>
            <pc:sldMk cId="3888846589" sldId="295"/>
            <ac:cxnSpMk id="5" creationId="{007CB366-475C-C28D-E138-3F22C9F56998}"/>
          </ac:cxnSpMkLst>
        </pc:cxnChg>
        <pc:cxnChg chg="add mod">
          <ac:chgData name="Mark Warren" userId="8b469510-801c-4a14-a92d-c6d8837618b1" providerId="ADAL" clId="{DE3DFDA4-52E2-4AA0-B6DD-1DD593260BC1}" dt="2026-05-29T18:00:05.716" v="19820" actId="1076"/>
          <ac:cxnSpMkLst>
            <pc:docMk/>
            <pc:sldMk cId="3888846589" sldId="295"/>
            <ac:cxnSpMk id="11" creationId="{2855C207-453C-02D6-7E85-BE6B4CA7A52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63A678-DC6A-402A-B774-0A67D2BBBEB3}" type="datetimeFigureOut">
              <a:rPr lang="en-US" smtClean="0"/>
              <a:t>5/29/2026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5B799F-E5EE-4069-8420-8BFB95ABF1D8}" type="slidenum">
              <a:rPr lang="en-US" smtClean="0"/>
              <a:t>‹#›</a:t>
            </a:fld>
            <a:endParaRPr lang="en-US"/>
          </a:p>
        </p:txBody>
      </p:sp>
    </p:spTree>
    <p:extLst>
      <p:ext uri="{BB962C8B-B14F-4D97-AF65-F5344CB8AC3E}">
        <p14:creationId xmlns:p14="http://schemas.microsoft.com/office/powerpoint/2010/main" val="107569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B799F-E5EE-4069-8420-8BFB95ABF1D8}" type="slidenum">
              <a:rPr lang="en-US" smtClean="0"/>
              <a:t>1</a:t>
            </a:fld>
            <a:endParaRPr lang="en-US"/>
          </a:p>
        </p:txBody>
      </p:sp>
    </p:spTree>
    <p:extLst>
      <p:ext uri="{BB962C8B-B14F-4D97-AF65-F5344CB8AC3E}">
        <p14:creationId xmlns:p14="http://schemas.microsoft.com/office/powerpoint/2010/main" val="35441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F0015-07BC-905D-F5AD-EE8B7BC44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B0F5C-A525-DE45-8C40-A98F95FEC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4DC33-F214-2A44-BB96-0C432DBEAF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5BD928-606B-7CDA-6390-3496308AEEAB}"/>
              </a:ext>
            </a:extLst>
          </p:cNvPr>
          <p:cNvSpPr>
            <a:spLocks noGrp="1"/>
          </p:cNvSpPr>
          <p:nvPr>
            <p:ph type="sldNum" sz="quarter" idx="5"/>
          </p:nvPr>
        </p:nvSpPr>
        <p:spPr/>
        <p:txBody>
          <a:bodyPr/>
          <a:lstStyle/>
          <a:p>
            <a:fld id="{E05B799F-E5EE-4069-8420-8BFB95ABF1D8}" type="slidenum">
              <a:rPr lang="en-US" smtClean="0"/>
              <a:t>2</a:t>
            </a:fld>
            <a:endParaRPr lang="en-US"/>
          </a:p>
        </p:txBody>
      </p:sp>
    </p:spTree>
    <p:extLst>
      <p:ext uri="{BB962C8B-B14F-4D97-AF65-F5344CB8AC3E}">
        <p14:creationId xmlns:p14="http://schemas.microsoft.com/office/powerpoint/2010/main" val="26282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B360-101E-C774-6CF3-EA034493E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3905E-DADF-D031-1254-D5C220C20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B8C51-DA89-C9C2-8E36-31569601B2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14992B-3452-0B06-1BEF-ED99D82EF8F3}"/>
              </a:ext>
            </a:extLst>
          </p:cNvPr>
          <p:cNvSpPr>
            <a:spLocks noGrp="1"/>
          </p:cNvSpPr>
          <p:nvPr>
            <p:ph type="sldNum" sz="quarter" idx="5"/>
          </p:nvPr>
        </p:nvSpPr>
        <p:spPr/>
        <p:txBody>
          <a:bodyPr/>
          <a:lstStyle/>
          <a:p>
            <a:fld id="{E05B799F-E5EE-4069-8420-8BFB95ABF1D8}" type="slidenum">
              <a:rPr lang="en-US" smtClean="0"/>
              <a:t>3</a:t>
            </a:fld>
            <a:endParaRPr lang="en-US"/>
          </a:p>
        </p:txBody>
      </p:sp>
    </p:spTree>
    <p:extLst>
      <p:ext uri="{BB962C8B-B14F-4D97-AF65-F5344CB8AC3E}">
        <p14:creationId xmlns:p14="http://schemas.microsoft.com/office/powerpoint/2010/main" val="348939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FEE98-ED82-ECB9-2CD6-D93788803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66495A-EF4E-A778-D4CB-E1879C3AC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EA944-280D-496D-10DC-4010C96C40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757EC4-293A-C18C-9ECE-3E864D0A9803}"/>
              </a:ext>
            </a:extLst>
          </p:cNvPr>
          <p:cNvSpPr>
            <a:spLocks noGrp="1"/>
          </p:cNvSpPr>
          <p:nvPr>
            <p:ph type="sldNum" sz="quarter" idx="5"/>
          </p:nvPr>
        </p:nvSpPr>
        <p:spPr/>
        <p:txBody>
          <a:bodyPr/>
          <a:lstStyle/>
          <a:p>
            <a:fld id="{E05B799F-E5EE-4069-8420-8BFB95ABF1D8}" type="slidenum">
              <a:rPr lang="en-US" smtClean="0"/>
              <a:t>4</a:t>
            </a:fld>
            <a:endParaRPr lang="en-US"/>
          </a:p>
        </p:txBody>
      </p:sp>
    </p:spTree>
    <p:extLst>
      <p:ext uri="{BB962C8B-B14F-4D97-AF65-F5344CB8AC3E}">
        <p14:creationId xmlns:p14="http://schemas.microsoft.com/office/powerpoint/2010/main" val="4642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FC425-0666-9A49-5338-1B478CEF4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7FED4-3C78-BC54-A9E7-1BDFEA988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04393-05EA-F59B-F7FB-0CDDAA005C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A048EB-1A20-FF76-E9D4-DE2FC74FEC27}"/>
              </a:ext>
            </a:extLst>
          </p:cNvPr>
          <p:cNvSpPr>
            <a:spLocks noGrp="1"/>
          </p:cNvSpPr>
          <p:nvPr>
            <p:ph type="sldNum" sz="quarter" idx="5"/>
          </p:nvPr>
        </p:nvSpPr>
        <p:spPr/>
        <p:txBody>
          <a:bodyPr/>
          <a:lstStyle/>
          <a:p>
            <a:fld id="{E05B799F-E5EE-4069-8420-8BFB95ABF1D8}" type="slidenum">
              <a:rPr lang="en-US" smtClean="0"/>
              <a:t>5</a:t>
            </a:fld>
            <a:endParaRPr lang="en-US"/>
          </a:p>
        </p:txBody>
      </p:sp>
    </p:spTree>
    <p:extLst>
      <p:ext uri="{BB962C8B-B14F-4D97-AF65-F5344CB8AC3E}">
        <p14:creationId xmlns:p14="http://schemas.microsoft.com/office/powerpoint/2010/main" val="415146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2075-8045-D627-F530-D1D51D769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65422C-450D-9745-DF48-D7922536C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931DA-56B4-79FD-1CE8-A0BB548B7EAD}"/>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5" name="Footer Placeholder 4">
            <a:extLst>
              <a:ext uri="{FF2B5EF4-FFF2-40B4-BE49-F238E27FC236}">
                <a16:creationId xmlns:a16="http://schemas.microsoft.com/office/drawing/2014/main" id="{7D9FDE7B-F0A3-E12E-B7C2-976D3C14B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6C29F-CFD1-B41B-F88A-2B6F9A5BA72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97559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4F8E-05FF-5EF4-BB37-7F4EE530A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757B9-CFB0-ADBA-B550-D45D853D3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E7A6F-241F-708F-2560-8DB83843011F}"/>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5" name="Footer Placeholder 4">
            <a:extLst>
              <a:ext uri="{FF2B5EF4-FFF2-40B4-BE49-F238E27FC236}">
                <a16:creationId xmlns:a16="http://schemas.microsoft.com/office/drawing/2014/main" id="{43A078CC-A7D2-43B2-A0D0-251A1C19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B663D-255F-6E2F-FC73-518EBC44AF6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49920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9575E-A50C-3EA9-4132-EFE2DB1E2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33419-2432-7828-61F3-0277ED5CF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21E63-125E-36AB-C8D0-10297A3F98F2}"/>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5" name="Footer Placeholder 4">
            <a:extLst>
              <a:ext uri="{FF2B5EF4-FFF2-40B4-BE49-F238E27FC236}">
                <a16:creationId xmlns:a16="http://schemas.microsoft.com/office/drawing/2014/main" id="{DE0C507D-6F0D-74B8-2E8E-19A347236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6B00A-81B0-FA02-7C0C-39F9BB81371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794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1AA0-EE86-7637-FB31-715320FE6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6D1E1-D8A9-3BEF-29EE-B1C7CAB23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40764-F4FC-DC25-4124-780149224505}"/>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5" name="Footer Placeholder 4">
            <a:extLst>
              <a:ext uri="{FF2B5EF4-FFF2-40B4-BE49-F238E27FC236}">
                <a16:creationId xmlns:a16="http://schemas.microsoft.com/office/drawing/2014/main" id="{67CA651F-9668-BED8-F825-FB474A242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FA4A-066B-FE23-741C-777B15BE300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8945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7738-9E40-8B08-B13E-E9A3351D2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C064EB-C3F0-5D07-DCE8-7199406FED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48786-40F2-B4DC-54E4-52E9036FD5DE}"/>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5" name="Footer Placeholder 4">
            <a:extLst>
              <a:ext uri="{FF2B5EF4-FFF2-40B4-BE49-F238E27FC236}">
                <a16:creationId xmlns:a16="http://schemas.microsoft.com/office/drawing/2014/main" id="{5C4AD0F6-8094-7971-B0E8-C88D95581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2182D-FEC6-B8F3-E18A-6B49C700EBF2}"/>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17982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1F4-DDFC-841C-2248-FB6AD9640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9F541-7082-815E-0DB2-34ACB59DAB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51D19-E3E5-FCC9-9535-B35A1F99D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8BFA1-F726-A975-0FBF-CA9E07229750}"/>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6" name="Footer Placeholder 5">
            <a:extLst>
              <a:ext uri="{FF2B5EF4-FFF2-40B4-BE49-F238E27FC236}">
                <a16:creationId xmlns:a16="http://schemas.microsoft.com/office/drawing/2014/main" id="{DA88A6A8-8342-56E0-8589-04EDA5CEE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8413D-7CB7-C872-338E-24F7538EBB4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9826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F619-3BDA-0040-026D-C281E455FB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69DA1-05A2-761A-B2A3-3A2669B87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E92AD-AF3F-670F-7CAD-1DDBD6391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74904-80DB-EDAF-3C60-AA6EF5A98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1163E-E8C5-D62A-C7FE-3FFB91468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577979-4F8B-6B6F-0DAF-9F3EBC35F47F}"/>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8" name="Footer Placeholder 7">
            <a:extLst>
              <a:ext uri="{FF2B5EF4-FFF2-40B4-BE49-F238E27FC236}">
                <a16:creationId xmlns:a16="http://schemas.microsoft.com/office/drawing/2014/main" id="{35DB63E7-5A7E-8D8C-1B8F-FD11F4BCE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C02C8-4FE4-DD19-B9AF-6BC39962462F}"/>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83136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8398-E60B-D4C9-33F3-FD2B196FD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B694E0-EFDB-5626-B72D-A8E96E9E934D}"/>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4" name="Footer Placeholder 3">
            <a:extLst>
              <a:ext uri="{FF2B5EF4-FFF2-40B4-BE49-F238E27FC236}">
                <a16:creationId xmlns:a16="http://schemas.microsoft.com/office/drawing/2014/main" id="{5381AF5E-ABDC-513F-5A70-1D036C3A4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46329-1F61-3F3B-3E3E-6D7B1BEF33D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569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43F17-269D-E4EC-90A6-86EA1B808327}"/>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3" name="Footer Placeholder 2">
            <a:extLst>
              <a:ext uri="{FF2B5EF4-FFF2-40B4-BE49-F238E27FC236}">
                <a16:creationId xmlns:a16="http://schemas.microsoft.com/office/drawing/2014/main" id="{5A446A63-5441-1DEA-B92A-A088E8788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87A70-4BE8-2CA0-07FE-9A1604E5EA5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2104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FA98-3CF6-AB0B-F7B2-E2034F929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4C3DA-B0F4-C5E1-FD09-E7AA420E3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8EEEA-1A40-16FF-B04D-2646F553C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B3A8B-7274-3E84-66FC-21DDCFE36F8D}"/>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6" name="Footer Placeholder 5">
            <a:extLst>
              <a:ext uri="{FF2B5EF4-FFF2-40B4-BE49-F238E27FC236}">
                <a16:creationId xmlns:a16="http://schemas.microsoft.com/office/drawing/2014/main" id="{2B5BD280-2CBF-5EBE-F0E4-EE2410A62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48FFA-58F0-34A6-831F-C7B33F38843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42085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6AD2-ACEA-3BF7-4C7C-1CF5BA1DF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CC4CD0-A743-3853-7FC0-D8B303EDB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885D9-27B6-BEEA-5174-055776FCB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C78BA-C7D9-DCD2-A2A6-E5FDAD553AC7}"/>
              </a:ext>
            </a:extLst>
          </p:cNvPr>
          <p:cNvSpPr>
            <a:spLocks noGrp="1"/>
          </p:cNvSpPr>
          <p:nvPr>
            <p:ph type="dt" sz="half" idx="10"/>
          </p:nvPr>
        </p:nvSpPr>
        <p:spPr/>
        <p:txBody>
          <a:bodyPr/>
          <a:lstStyle/>
          <a:p>
            <a:fld id="{E9A9108D-EB96-470C-AD9A-716142199420}" type="datetimeFigureOut">
              <a:rPr lang="en-US" smtClean="0"/>
              <a:t>5/29/2026</a:t>
            </a:fld>
            <a:endParaRPr lang="en-US"/>
          </a:p>
        </p:txBody>
      </p:sp>
      <p:sp>
        <p:nvSpPr>
          <p:cNvPr id="6" name="Footer Placeholder 5">
            <a:extLst>
              <a:ext uri="{FF2B5EF4-FFF2-40B4-BE49-F238E27FC236}">
                <a16:creationId xmlns:a16="http://schemas.microsoft.com/office/drawing/2014/main" id="{F7CDE938-F22A-0156-C506-0CB91BE86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572CC-1E16-AFC3-0375-28C42595F12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16510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D634F-AF1B-64E0-DA0A-BED73E566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66B0C-A656-85A3-A761-10EA97ED7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4AED5-DDFF-75CF-B8BF-4B0A0B969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A9108D-EB96-470C-AD9A-716142199420}" type="datetimeFigureOut">
              <a:rPr lang="en-US" smtClean="0"/>
              <a:t>5/29/2026</a:t>
            </a:fld>
            <a:endParaRPr lang="en-US"/>
          </a:p>
        </p:txBody>
      </p:sp>
      <p:sp>
        <p:nvSpPr>
          <p:cNvPr id="5" name="Footer Placeholder 4">
            <a:extLst>
              <a:ext uri="{FF2B5EF4-FFF2-40B4-BE49-F238E27FC236}">
                <a16:creationId xmlns:a16="http://schemas.microsoft.com/office/drawing/2014/main" id="{8F2E381B-3029-A936-5FCE-E6C686B17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BDB2D7-EA81-7F75-5F64-598946724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B831CC-A7A3-41FD-97AA-DF5E7FD3078C}" type="slidenum">
              <a:rPr lang="en-US" smtClean="0"/>
              <a:t>‹#›</a:t>
            </a:fld>
            <a:endParaRPr lang="en-US"/>
          </a:p>
        </p:txBody>
      </p:sp>
    </p:spTree>
    <p:extLst>
      <p:ext uri="{BB962C8B-B14F-4D97-AF65-F5344CB8AC3E}">
        <p14:creationId xmlns:p14="http://schemas.microsoft.com/office/powerpoint/2010/main" val="93639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E32E0A-F390-E566-B5D7-B13034265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001" y="-997338"/>
            <a:ext cx="12770076" cy="8520034"/>
          </a:xfrm>
          <a:prstGeom prst="rect">
            <a:avLst/>
          </a:prstGeom>
        </p:spPr>
      </p:pic>
      <p:pic>
        <p:nvPicPr>
          <p:cNvPr id="1032" name="Picture 8" descr="4 Powerful Lessons from the Life of the Apostle Paul | FaithPot">
            <a:extLst>
              <a:ext uri="{FF2B5EF4-FFF2-40B4-BE49-F238E27FC236}">
                <a16:creationId xmlns:a16="http://schemas.microsoft.com/office/drawing/2014/main" id="{111279BB-5B98-6AA8-E9D0-E6CF4F9D2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66547"/>
            <a:ext cx="7149252" cy="3756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Roman Architecture Aqueducts">
            <a:extLst>
              <a:ext uri="{FF2B5EF4-FFF2-40B4-BE49-F238E27FC236}">
                <a16:creationId xmlns:a16="http://schemas.microsoft.com/office/drawing/2014/main" id="{17A59D78-EF75-BA12-5054-682472DE4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333" y="-711671"/>
            <a:ext cx="7199660" cy="5399745"/>
          </a:xfrm>
          <a:prstGeom prst="snip2DiagRect">
            <a:avLst>
              <a:gd name="adj1" fmla="val 33671"/>
              <a:gd name="adj2" fmla="val 0"/>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Roman Forum Ruins Rome Italy High-Res Stock Photo - Getty Images">
            <a:extLst>
              <a:ext uri="{FF2B5EF4-FFF2-40B4-BE49-F238E27FC236}">
                <a16:creationId xmlns:a16="http://schemas.microsoft.com/office/drawing/2014/main" id="{C1A846B8-54CD-715B-4391-94C67B484D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037"/>
          <a:stretch>
            <a:fillRect/>
          </a:stretch>
        </p:blipFill>
        <p:spPr bwMode="auto">
          <a:xfrm>
            <a:off x="-1290760" y="1073932"/>
            <a:ext cx="5365034" cy="6895582"/>
          </a:xfrm>
          <a:prstGeom prst="snip2DiagRect">
            <a:avLst>
              <a:gd name="adj1" fmla="val 0"/>
              <a:gd name="adj2" fmla="val 2909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Subtitle 2">
            <a:extLst>
              <a:ext uri="{FF2B5EF4-FFF2-40B4-BE49-F238E27FC236}">
                <a16:creationId xmlns:a16="http://schemas.microsoft.com/office/drawing/2014/main" id="{D1C840A6-1102-77BF-FCB3-B69461B9C05E}"/>
              </a:ext>
            </a:extLst>
          </p:cNvPr>
          <p:cNvSpPr>
            <a:spLocks noGrp="1"/>
          </p:cNvSpPr>
          <p:nvPr>
            <p:ph type="subTitle" idx="1"/>
          </p:nvPr>
        </p:nvSpPr>
        <p:spPr>
          <a:xfrm>
            <a:off x="-244549" y="1414174"/>
            <a:ext cx="12681098" cy="1464917"/>
          </a:xfrm>
          <a:solidFill>
            <a:schemeClr val="accent6">
              <a:lumMod val="60000"/>
              <a:lumOff val="4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anchor="ctr">
            <a:noAutofit/>
          </a:bodyPr>
          <a:lstStyle/>
          <a:p>
            <a:r>
              <a:rPr lang="en-US" sz="8000" b="1" spc="-150" dirty="0">
                <a:ln>
                  <a:solidFill>
                    <a:schemeClr val="accent3"/>
                  </a:solidFill>
                </a:ln>
                <a:effectLst>
                  <a:outerShdw blurRad="38100" dist="38100" dir="2700000" algn="tl">
                    <a:srgbClr val="000000">
                      <a:alpha val="43137"/>
                    </a:srgbClr>
                  </a:outerShdw>
                </a:effectLst>
                <a:latin typeface="Eras Bold ITC" panose="020B0907030504020204" pitchFamily="34" charset="0"/>
              </a:rPr>
              <a:t>To all those in Rome…</a:t>
            </a:r>
          </a:p>
        </p:txBody>
      </p:sp>
    </p:spTree>
    <p:extLst>
      <p:ext uri="{BB962C8B-B14F-4D97-AF65-F5344CB8AC3E}">
        <p14:creationId xmlns:p14="http://schemas.microsoft.com/office/powerpoint/2010/main" val="8342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par>
                                <p:cTn id="8" presetID="22" presetClass="entr" presetSubtype="4" fill="hold" nodeType="withEffect">
                                  <p:stCondLst>
                                    <p:cond delay="75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750"/>
                                        <p:tgtEl>
                                          <p:spTgt spid="1026"/>
                                        </p:tgtEl>
                                      </p:cBhvr>
                                    </p:animEffect>
                                  </p:childTnLst>
                                </p:cTn>
                              </p:par>
                              <p:par>
                                <p:cTn id="11" presetID="18" presetClass="entr" presetSubtype="3" fill="hold" nodeType="withEffect">
                                  <p:stCondLst>
                                    <p:cond delay="1500"/>
                                  </p:stCondLst>
                                  <p:childTnLst>
                                    <p:set>
                                      <p:cBhvr>
                                        <p:cTn id="12" dur="1" fill="hold">
                                          <p:stCondLst>
                                            <p:cond delay="0"/>
                                          </p:stCondLst>
                                        </p:cTn>
                                        <p:tgtEl>
                                          <p:spTgt spid="1028"/>
                                        </p:tgtEl>
                                        <p:attrNameLst>
                                          <p:attrName>style.visibility</p:attrName>
                                        </p:attrNameLst>
                                      </p:cBhvr>
                                      <p:to>
                                        <p:strVal val="visible"/>
                                      </p:to>
                                    </p:set>
                                    <p:animEffect transition="in" filter="strips(upRight)">
                                      <p:cBhvr>
                                        <p:cTn id="13" dur="750"/>
                                        <p:tgtEl>
                                          <p:spTgt spid="1028"/>
                                        </p:tgtEl>
                                      </p:cBhvr>
                                    </p:animEffect>
                                  </p:childTnLst>
                                </p:cTn>
                              </p:par>
                              <p:par>
                                <p:cTn id="14" presetID="22" presetClass="entr" presetSubtype="2" fill="hold" nodeType="withEffect">
                                  <p:stCondLst>
                                    <p:cond delay="2000"/>
                                  </p:stCondLst>
                                  <p:childTnLst>
                                    <p:set>
                                      <p:cBhvr>
                                        <p:cTn id="15" dur="1" fill="hold">
                                          <p:stCondLst>
                                            <p:cond delay="0"/>
                                          </p:stCondLst>
                                        </p:cTn>
                                        <p:tgtEl>
                                          <p:spTgt spid="1032"/>
                                        </p:tgtEl>
                                        <p:attrNameLst>
                                          <p:attrName>style.visibility</p:attrName>
                                        </p:attrNameLst>
                                      </p:cBhvr>
                                      <p:to>
                                        <p:strVal val="visible"/>
                                      </p:to>
                                    </p:set>
                                    <p:animEffect transition="in" filter="wipe(right)">
                                      <p:cBhvr>
                                        <p:cTn id="16" dur="1250"/>
                                        <p:tgtEl>
                                          <p:spTgt spid="1032"/>
                                        </p:tgtEl>
                                      </p:cBhvr>
                                    </p:animEffect>
                                  </p:childTnLst>
                                </p:cTn>
                              </p:par>
                              <p:par>
                                <p:cTn id="17" presetID="22" presetClass="entr" presetSubtype="8" fill="hold" grpId="0" nodeType="withEffect">
                                  <p:stCondLst>
                                    <p:cond delay="2750"/>
                                  </p:stCondLst>
                                  <p:childTnLst>
                                    <p:set>
                                      <p:cBhvr>
                                        <p:cTn id="18" dur="1" fill="hold">
                                          <p:stCondLst>
                                            <p:cond delay="0"/>
                                          </p:stCondLst>
                                        </p:cTn>
                                        <p:tgtEl>
                                          <p:spTgt spid="3">
                                            <p:bg/>
                                          </p:spTgt>
                                        </p:tgtEl>
                                        <p:attrNameLst>
                                          <p:attrName>style.visibility</p:attrName>
                                        </p:attrNameLst>
                                      </p:cBhvr>
                                      <p:to>
                                        <p:strVal val="visible"/>
                                      </p:to>
                                    </p:set>
                                    <p:animEffect transition="in" filter="wipe(left)">
                                      <p:cBhvr>
                                        <p:cTn id="19" dur="1250"/>
                                        <p:tgtEl>
                                          <p:spTgt spid="3">
                                            <p:bg/>
                                          </p:spTgt>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1B07F167-CB55-1F1F-12B0-CFDC9E03308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3257805-B4E9-DDBD-8D23-CAAE04C45F1F}"/>
              </a:ext>
            </a:extLst>
          </p:cNvPr>
          <p:cNvSpPr txBox="1"/>
          <p:nvPr/>
        </p:nvSpPr>
        <p:spPr>
          <a:xfrm>
            <a:off x="0" y="643880"/>
            <a:ext cx="12192000" cy="4524315"/>
          </a:xfrm>
          <a:prstGeom prst="rect">
            <a:avLst/>
          </a:prstGeom>
          <a:solidFill>
            <a:schemeClr val="accent4">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b="1" spc="600" dirty="0">
                <a:effectLst>
                  <a:outerShdw blurRad="38100" dist="38100" dir="2700000" algn="tl">
                    <a:srgbClr val="000000">
                      <a:alpha val="43137"/>
                    </a:srgbClr>
                  </a:outerShdw>
                </a:effectLst>
              </a:rPr>
              <a:t>“I have made you the father of many nations” —in the presence of the God in whom he believed, who gives life to the dead AND calls into existence the things that do not exist.”</a:t>
            </a:r>
          </a:p>
        </p:txBody>
      </p:sp>
      <p:sp>
        <p:nvSpPr>
          <p:cNvPr id="5" name="Arc 4">
            <a:extLst>
              <a:ext uri="{FF2B5EF4-FFF2-40B4-BE49-F238E27FC236}">
                <a16:creationId xmlns:a16="http://schemas.microsoft.com/office/drawing/2014/main" id="{B31FEAC4-4E2A-2419-7D99-72B302921CCC}"/>
              </a:ext>
            </a:extLst>
          </p:cNvPr>
          <p:cNvSpPr/>
          <p:nvPr/>
        </p:nvSpPr>
        <p:spPr>
          <a:xfrm>
            <a:off x="3880737" y="3484777"/>
            <a:ext cx="5904543" cy="487680"/>
          </a:xfrm>
          <a:prstGeom prst="arc">
            <a:avLst>
              <a:gd name="adj1" fmla="val 11016270"/>
              <a:gd name="adj2" fmla="val 21507645"/>
            </a:avLst>
          </a:prstGeom>
          <a:ln w="76200">
            <a:solidFill>
              <a:srgbClr val="800000"/>
            </a:solidFill>
          </a:ln>
          <a:effectLst>
            <a:glow rad="101600">
              <a:srgbClr val="FE7A87">
                <a:alpha val="60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A59C301-B8A0-2BEB-FE3E-4C1EF0434410}"/>
              </a:ext>
            </a:extLst>
          </p:cNvPr>
          <p:cNvSpPr txBox="1"/>
          <p:nvPr/>
        </p:nvSpPr>
        <p:spPr>
          <a:xfrm>
            <a:off x="0" y="0"/>
            <a:ext cx="6096000" cy="923330"/>
          </a:xfrm>
          <a:prstGeom prst="rect">
            <a:avLst/>
          </a:prstGeom>
          <a:noFill/>
        </p:spPr>
        <p:txBody>
          <a:bodyPr wrap="square" rtlCol="0">
            <a:spAutoFit/>
          </a:bodyPr>
          <a:lstStyle/>
          <a:p>
            <a:pPr indent="457200"/>
            <a:r>
              <a:rPr lang="en-US" sz="5400" b="1" dirty="0">
                <a:solidFill>
                  <a:schemeClr val="bg1">
                    <a:lumMod val="85000"/>
                  </a:schemeClr>
                </a:solidFill>
                <a:effectLst>
                  <a:glow rad="139700">
                    <a:srgbClr val="C00000">
                      <a:alpha val="40000"/>
                    </a:srgbClr>
                  </a:glow>
                  <a:outerShdw blurRad="38100" dist="38100" dir="2700000" algn="tl">
                    <a:srgbClr val="000000">
                      <a:alpha val="43137"/>
                    </a:srgbClr>
                  </a:outerShdw>
                </a:effectLst>
                <a:latin typeface="Eras Demi ITC" panose="020B0805030504020804" pitchFamily="34" charset="0"/>
              </a:rPr>
              <a:t>Romans 4:17</a:t>
            </a:r>
          </a:p>
        </p:txBody>
      </p:sp>
      <p:sp>
        <p:nvSpPr>
          <p:cNvPr id="3" name="TextBox 2">
            <a:extLst>
              <a:ext uri="{FF2B5EF4-FFF2-40B4-BE49-F238E27FC236}">
                <a16:creationId xmlns:a16="http://schemas.microsoft.com/office/drawing/2014/main" id="{9F4E172C-FDF9-EE8E-D985-35972B82FFD5}"/>
              </a:ext>
            </a:extLst>
          </p:cNvPr>
          <p:cNvSpPr txBox="1"/>
          <p:nvPr/>
        </p:nvSpPr>
        <p:spPr>
          <a:xfrm>
            <a:off x="-223520" y="5168195"/>
            <a:ext cx="12639040" cy="923330"/>
          </a:xfrm>
          <a:prstGeom prst="rect">
            <a:avLst/>
          </a:prstGeom>
          <a:solidFill>
            <a:srgbClr val="FE7A87"/>
          </a:solidFill>
          <a:effectLst>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spc="600" dirty="0">
                <a:effectLst>
                  <a:outerShdw blurRad="38100" dist="38100" dir="2700000" algn="tl">
                    <a:srgbClr val="000000">
                      <a:alpha val="43137"/>
                    </a:srgbClr>
                  </a:outerShdw>
                </a:effectLst>
                <a:latin typeface="Eras Medium ITC" panose="020B0602030504020804" pitchFamily="34" charset="0"/>
              </a:rPr>
              <a:t>God makes </a:t>
            </a:r>
            <a:r>
              <a:rPr lang="en-US" sz="6600" cap="small" spc="600" dirty="0">
                <a:effectLst>
                  <a:outerShdw blurRad="38100" dist="38100" dir="2700000" algn="tl">
                    <a:srgbClr val="000000">
                      <a:alpha val="43137"/>
                    </a:srgbClr>
                  </a:outerShdw>
                </a:effectLst>
                <a:latin typeface="Eras Bold ITC" panose="020B0907030504020204" pitchFamily="34" charset="0"/>
              </a:rPr>
              <a:t>alive</a:t>
            </a:r>
            <a:r>
              <a:rPr lang="en-US" sz="5400" spc="600" dirty="0">
                <a:effectLst>
                  <a:outerShdw blurRad="38100" dist="38100" dir="2700000" algn="tl">
                    <a:srgbClr val="000000">
                      <a:alpha val="43137"/>
                    </a:srgbClr>
                  </a:outerShdw>
                </a:effectLst>
                <a:latin typeface="Eras Medium ITC" panose="020B0602030504020804" pitchFamily="34" charset="0"/>
              </a:rPr>
              <a:t> the </a:t>
            </a:r>
            <a:r>
              <a:rPr lang="en-US" sz="6600" cap="small" spc="600" dirty="0">
                <a:effectLst>
                  <a:outerShdw blurRad="38100" dist="38100" dir="2700000" algn="tl">
                    <a:srgbClr val="000000">
                      <a:alpha val="43137"/>
                    </a:srgbClr>
                  </a:outerShdw>
                </a:effectLst>
                <a:latin typeface="Eras Bold ITC" panose="020B0907030504020204" pitchFamily="34" charset="0"/>
              </a:rPr>
              <a:t>dead</a:t>
            </a:r>
            <a:r>
              <a:rPr lang="en-US" sz="5400" spc="600" dirty="0">
                <a:effectLst>
                  <a:outerShdw blurRad="38100" dist="38100" dir="2700000" algn="tl">
                    <a:srgbClr val="000000">
                      <a:alpha val="43137"/>
                    </a:srgbClr>
                  </a:outerShdw>
                </a:effectLst>
                <a:latin typeface="Eras Medium ITC" panose="020B0602030504020804" pitchFamily="34" charset="0"/>
              </a:rPr>
              <a:t>!</a:t>
            </a:r>
          </a:p>
        </p:txBody>
      </p:sp>
      <p:cxnSp>
        <p:nvCxnSpPr>
          <p:cNvPr id="4" name="Straight Connector 3">
            <a:extLst>
              <a:ext uri="{FF2B5EF4-FFF2-40B4-BE49-F238E27FC236}">
                <a16:creationId xmlns:a16="http://schemas.microsoft.com/office/drawing/2014/main" id="{B981FD35-791D-5C2E-1A2A-76B32B41120F}"/>
              </a:ext>
            </a:extLst>
          </p:cNvPr>
          <p:cNvCxnSpPr>
            <a:cxnSpLocks/>
          </p:cNvCxnSpPr>
          <p:nvPr/>
        </p:nvCxnSpPr>
        <p:spPr>
          <a:xfrm>
            <a:off x="0" y="5144630"/>
            <a:ext cx="121920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Rounded Corners 1">
            <a:extLst>
              <a:ext uri="{FF2B5EF4-FFF2-40B4-BE49-F238E27FC236}">
                <a16:creationId xmlns:a16="http://schemas.microsoft.com/office/drawing/2014/main" id="{907DBD60-CB32-B862-9D75-23D81DC683F0}"/>
              </a:ext>
            </a:extLst>
          </p:cNvPr>
          <p:cNvSpPr/>
          <p:nvPr/>
        </p:nvSpPr>
        <p:spPr>
          <a:xfrm>
            <a:off x="2560320" y="3608401"/>
            <a:ext cx="1635760" cy="761386"/>
          </a:xfrm>
          <a:prstGeom prst="roundRect">
            <a:avLst>
              <a:gd name="adj" fmla="val 37282"/>
            </a:avLst>
          </a:prstGeom>
          <a:noFill/>
          <a:ln w="57150" cap="flat" cmpd="sng" algn="ctr">
            <a:solidFill>
              <a:srgbClr val="FFFF9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64CD9D5-6601-E9C1-6CAF-E1170367A1E7}"/>
              </a:ext>
            </a:extLst>
          </p:cNvPr>
          <p:cNvSpPr/>
          <p:nvPr/>
        </p:nvSpPr>
        <p:spPr>
          <a:xfrm>
            <a:off x="4419600" y="4371240"/>
            <a:ext cx="2418080" cy="708255"/>
          </a:xfrm>
          <a:prstGeom prst="roundRect">
            <a:avLst>
              <a:gd name="adj" fmla="val 38083"/>
            </a:avLst>
          </a:prstGeom>
          <a:noFill/>
          <a:ln w="57150" cap="flat" cmpd="sng" algn="ctr">
            <a:solidFill>
              <a:srgbClr val="FFFF9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9" name="TextBox 8">
            <a:extLst>
              <a:ext uri="{FF2B5EF4-FFF2-40B4-BE49-F238E27FC236}">
                <a16:creationId xmlns:a16="http://schemas.microsoft.com/office/drawing/2014/main" id="{41741CEA-7713-86F4-4CC2-5A7663001538}"/>
              </a:ext>
            </a:extLst>
          </p:cNvPr>
          <p:cNvSpPr txBox="1"/>
          <p:nvPr/>
        </p:nvSpPr>
        <p:spPr>
          <a:xfrm>
            <a:off x="-223520" y="5934670"/>
            <a:ext cx="12639040" cy="923330"/>
          </a:xfrm>
          <a:prstGeom prst="rect">
            <a:avLst/>
          </a:prstGeom>
          <a:solidFill>
            <a:srgbClr val="FE7A87"/>
          </a:solidFill>
          <a:effectLst>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spc="600" dirty="0">
                <a:effectLst>
                  <a:outerShdw blurRad="38100" dist="38100" dir="2700000" algn="tl">
                    <a:srgbClr val="000000">
                      <a:alpha val="43137"/>
                    </a:srgbClr>
                  </a:outerShdw>
                </a:effectLst>
                <a:latin typeface="Eras Medium ITC" panose="020B0602030504020804" pitchFamily="34" charset="0"/>
              </a:rPr>
              <a:t>God </a:t>
            </a:r>
            <a:r>
              <a:rPr lang="en-US" sz="6600" cap="small" spc="600" dirty="0">
                <a:effectLst>
                  <a:outerShdw blurRad="38100" dist="38100" dir="2700000" algn="tl">
                    <a:srgbClr val="000000">
                      <a:alpha val="43137"/>
                    </a:srgbClr>
                  </a:outerShdw>
                </a:effectLst>
                <a:latin typeface="Eras Bold ITC" panose="020B0907030504020204" pitchFamily="34" charset="0"/>
              </a:rPr>
              <a:t>fills</a:t>
            </a:r>
            <a:r>
              <a:rPr lang="en-US" sz="5400" spc="600" dirty="0">
                <a:effectLst>
                  <a:outerShdw blurRad="38100" dist="38100" dir="2700000" algn="tl">
                    <a:srgbClr val="000000">
                      <a:alpha val="43137"/>
                    </a:srgbClr>
                  </a:outerShdw>
                </a:effectLst>
                <a:latin typeface="Eras Medium ITC" panose="020B0602030504020804" pitchFamily="34" charset="0"/>
              </a:rPr>
              <a:t> the void </a:t>
            </a:r>
            <a:r>
              <a:rPr lang="en-US" sz="6600" cap="small" spc="600" dirty="0">
                <a:effectLst>
                  <a:outerShdw blurRad="38100" dist="38100" dir="2700000" algn="tl">
                    <a:srgbClr val="000000">
                      <a:alpha val="43137"/>
                    </a:srgbClr>
                  </a:outerShdw>
                </a:effectLst>
                <a:latin typeface="Eras Bold ITC" panose="020B0907030504020204" pitchFamily="34" charset="0"/>
              </a:rPr>
              <a:t>full</a:t>
            </a:r>
            <a:r>
              <a:rPr lang="en-US" sz="5400" spc="600" dirty="0">
                <a:effectLst>
                  <a:outerShdw blurRad="38100" dist="38100" dir="2700000" algn="tl">
                    <a:srgbClr val="000000">
                      <a:alpha val="43137"/>
                    </a:srgbClr>
                  </a:outerShdw>
                </a:effectLst>
                <a:latin typeface="Eras Medium ITC" panose="020B0602030504020804" pitchFamily="34" charset="0"/>
              </a:rPr>
              <a:t>!</a:t>
            </a:r>
          </a:p>
        </p:txBody>
      </p:sp>
    </p:spTree>
    <p:extLst>
      <p:ext uri="{BB962C8B-B14F-4D97-AF65-F5344CB8AC3E}">
        <p14:creationId xmlns:p14="http://schemas.microsoft.com/office/powerpoint/2010/main" val="22632396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1000"/>
                                        <p:tgtEl>
                                          <p:spTgt spid="6">
                                            <p:txEl>
                                              <p:pRg st="0" end="0"/>
                                            </p:txEl>
                                          </p:spTgt>
                                        </p:tgtEl>
                                      </p:cBhvr>
                                    </p:animEffect>
                                  </p:childTnLst>
                                </p:cTn>
                              </p:par>
                              <p:par>
                                <p:cTn id="11" presetID="22" presetClass="entr" presetSubtype="2"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22" presetClass="entr" presetSubtype="1" fill="hold" grpId="0" nodeType="with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par>
                                <p:cTn id="17" presetID="22" presetClass="entr" presetSubtype="8" fill="hold" grpId="0" nodeType="withEffect">
                                  <p:stCondLst>
                                    <p:cond delay="25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250"/>
                                        <p:tgtEl>
                                          <p:spTgt spid="7"/>
                                        </p:tgtEl>
                                      </p:cBhvr>
                                    </p:animEffect>
                                  </p:childTnLst>
                                </p:cTn>
                              </p:par>
                              <p:par>
                                <p:cTn id="20" presetID="16" presetClass="entr" presetSubtype="21" fill="hold" nodeType="withEffect">
                                  <p:stCondLst>
                                    <p:cond delay="325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1750"/>
                                        <p:tgtEl>
                                          <p:spTgt spid="4"/>
                                        </p:tgtEl>
                                      </p:cBhvr>
                                    </p:animEffect>
                                  </p:childTnLst>
                                </p:cTn>
                              </p:par>
                              <p:par>
                                <p:cTn id="23" presetID="53" presetClass="entr" presetSubtype="528" fill="hold" grpId="0" nodeType="withEffect">
                                  <p:stCondLst>
                                    <p:cond delay="425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 fill="hold"/>
                                        <p:tgtEl>
                                          <p:spTgt spid="3"/>
                                        </p:tgtEl>
                                        <p:attrNameLst>
                                          <p:attrName>ppt_w</p:attrName>
                                        </p:attrNameLst>
                                      </p:cBhvr>
                                      <p:tavLst>
                                        <p:tav tm="0">
                                          <p:val>
                                            <p:fltVal val="0"/>
                                          </p:val>
                                        </p:tav>
                                        <p:tav tm="100000">
                                          <p:val>
                                            <p:strVal val="#ppt_w"/>
                                          </p:val>
                                        </p:tav>
                                      </p:tavLst>
                                    </p:anim>
                                    <p:anim calcmode="lin" valueType="num">
                                      <p:cBhvr>
                                        <p:cTn id="26" dur="1500" fill="hold"/>
                                        <p:tgtEl>
                                          <p:spTgt spid="3"/>
                                        </p:tgtEl>
                                        <p:attrNameLst>
                                          <p:attrName>ppt_h</p:attrName>
                                        </p:attrNameLst>
                                      </p:cBhvr>
                                      <p:tavLst>
                                        <p:tav tm="0">
                                          <p:val>
                                            <p:fltVal val="0"/>
                                          </p:val>
                                        </p:tav>
                                        <p:tav tm="100000">
                                          <p:val>
                                            <p:strVal val="#ppt_h"/>
                                          </p:val>
                                        </p:tav>
                                      </p:tavLst>
                                    </p:anim>
                                    <p:animEffect transition="in" filter="fade">
                                      <p:cBhvr>
                                        <p:cTn id="27" dur="1500"/>
                                        <p:tgtEl>
                                          <p:spTgt spid="3"/>
                                        </p:tgtEl>
                                      </p:cBhvr>
                                    </p:animEffect>
                                    <p:anim calcmode="lin" valueType="num">
                                      <p:cBhvr>
                                        <p:cTn id="28" dur="1500" fill="hold"/>
                                        <p:tgtEl>
                                          <p:spTgt spid="3"/>
                                        </p:tgtEl>
                                        <p:attrNameLst>
                                          <p:attrName>ppt_x</p:attrName>
                                        </p:attrNameLst>
                                      </p:cBhvr>
                                      <p:tavLst>
                                        <p:tav tm="0">
                                          <p:val>
                                            <p:fltVal val="0.5"/>
                                          </p:val>
                                        </p:tav>
                                        <p:tav tm="100000">
                                          <p:val>
                                            <p:strVal val="#ppt_x"/>
                                          </p:val>
                                        </p:tav>
                                      </p:tavLst>
                                    </p:anim>
                                    <p:anim calcmode="lin" valueType="num">
                                      <p:cBhvr>
                                        <p:cTn id="29" dur="1500" fill="hold"/>
                                        <p:tgtEl>
                                          <p:spTgt spid="3"/>
                                        </p:tgtEl>
                                        <p:attrNameLst>
                                          <p:attrName>ppt_y</p:attrName>
                                        </p:attrNameLst>
                                      </p:cBhvr>
                                      <p:tavLst>
                                        <p:tav tm="0">
                                          <p:val>
                                            <p:fltVal val="0.5"/>
                                          </p:val>
                                        </p:tav>
                                        <p:tav tm="100000">
                                          <p:val>
                                            <p:strVal val="#ppt_y"/>
                                          </p:val>
                                        </p:tav>
                                      </p:tavLst>
                                    </p:anim>
                                  </p:childTnLst>
                                </p:cTn>
                              </p:par>
                              <p:par>
                                <p:cTn id="30" presetID="53" presetClass="entr" presetSubtype="16" fill="hold" grpId="0" nodeType="withEffect">
                                  <p:stCondLst>
                                    <p:cond delay="5000"/>
                                  </p:stCondLst>
                                  <p:childTnLst>
                                    <p:set>
                                      <p:cBhvr>
                                        <p:cTn id="31" dur="1" fill="hold">
                                          <p:stCondLst>
                                            <p:cond delay="0"/>
                                          </p:stCondLst>
                                        </p:cTn>
                                        <p:tgtEl>
                                          <p:spTgt spid="9"/>
                                        </p:tgtEl>
                                        <p:attrNameLst>
                                          <p:attrName>style.visibility</p:attrName>
                                        </p:attrNameLst>
                                      </p:cBhvr>
                                      <p:to>
                                        <p:strVal val="visible"/>
                                      </p:to>
                                    </p:set>
                                    <p:anim calcmode="lin" valueType="num">
                                      <p:cBhvr>
                                        <p:cTn id="32" dur="3250" fill="hold"/>
                                        <p:tgtEl>
                                          <p:spTgt spid="9"/>
                                        </p:tgtEl>
                                        <p:attrNameLst>
                                          <p:attrName>ppt_w</p:attrName>
                                        </p:attrNameLst>
                                      </p:cBhvr>
                                      <p:tavLst>
                                        <p:tav tm="0">
                                          <p:val>
                                            <p:fltVal val="0"/>
                                          </p:val>
                                        </p:tav>
                                        <p:tav tm="100000">
                                          <p:val>
                                            <p:strVal val="#ppt_w"/>
                                          </p:val>
                                        </p:tav>
                                      </p:tavLst>
                                    </p:anim>
                                    <p:anim calcmode="lin" valueType="num">
                                      <p:cBhvr>
                                        <p:cTn id="33" dur="3250" fill="hold"/>
                                        <p:tgtEl>
                                          <p:spTgt spid="9"/>
                                        </p:tgtEl>
                                        <p:attrNameLst>
                                          <p:attrName>ppt_h</p:attrName>
                                        </p:attrNameLst>
                                      </p:cBhvr>
                                      <p:tavLst>
                                        <p:tav tm="0">
                                          <p:val>
                                            <p:fltVal val="0"/>
                                          </p:val>
                                        </p:tav>
                                        <p:tav tm="100000">
                                          <p:val>
                                            <p:strVal val="#ppt_h"/>
                                          </p:val>
                                        </p:tav>
                                      </p:tavLst>
                                    </p:anim>
                                    <p:animEffect transition="in" filter="fade">
                                      <p:cBhvr>
                                        <p:cTn id="34" dur="3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build="allAtOnce"/>
      <p:bldP spid="3" grpId="0" animBg="1"/>
      <p:bldP spid="2"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7A699DD5-26F2-E476-0495-9F4D2C9750E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B86A368-1B0E-2777-5AEA-B4B18D1AD13D}"/>
              </a:ext>
            </a:extLst>
          </p:cNvPr>
          <p:cNvSpPr txBox="1"/>
          <p:nvPr/>
        </p:nvSpPr>
        <p:spPr>
          <a:xfrm>
            <a:off x="0" y="1228397"/>
            <a:ext cx="12192000" cy="4401205"/>
          </a:xfrm>
          <a:prstGeom prst="rect">
            <a:avLst/>
          </a:prstGeom>
          <a:solidFill>
            <a:schemeClr val="dk1">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460375"/>
            <a:r>
              <a:rPr lang="en-US" sz="6000" b="1" i="1" dirty="0">
                <a:effectLst>
                  <a:outerShdw blurRad="38100" dist="38100" dir="2700000" algn="tl">
                    <a:srgbClr val="000000">
                      <a:alpha val="43137"/>
                    </a:srgbClr>
                  </a:outerShdw>
                </a:effectLst>
              </a:rPr>
              <a:t>“Therefore, just as sin came</a:t>
            </a:r>
          </a:p>
          <a:p>
            <a:pPr indent="460375"/>
            <a:r>
              <a:rPr lang="en-US" sz="6000" b="1" i="1" dirty="0">
                <a:effectLst>
                  <a:outerShdw blurRad="38100" dist="38100" dir="2700000" algn="tl">
                    <a:srgbClr val="000000">
                      <a:alpha val="43137"/>
                    </a:srgbClr>
                  </a:outerShdw>
                </a:effectLst>
              </a:rPr>
              <a:t>		into the world…</a:t>
            </a:r>
          </a:p>
          <a:p>
            <a:pPr indent="460375"/>
            <a:r>
              <a:rPr lang="en-US" sz="6000" b="1" i="1" dirty="0">
                <a:effectLst>
                  <a:outerShdw blurRad="38100" dist="38100" dir="2700000" algn="tl">
                    <a:srgbClr val="000000">
                      <a:alpha val="43137"/>
                    </a:srgbClr>
                  </a:outerShdw>
                </a:effectLst>
              </a:rPr>
              <a:t>			</a:t>
            </a:r>
            <a:r>
              <a:rPr lang="en-US" sz="7200" dirty="0">
                <a:solidFill>
                  <a:srgbClr val="FFFF99"/>
                </a:solidFill>
                <a:effectLst>
                  <a:outerShdw blurRad="38100" dist="38100" dir="2700000" algn="tl">
                    <a:srgbClr val="000000">
                      <a:alpha val="43137"/>
                    </a:srgbClr>
                  </a:outerShdw>
                </a:effectLst>
                <a:latin typeface="Imprint MT Shadow" panose="04020605060303030202" pitchFamily="82" charset="0"/>
              </a:rPr>
              <a:t>death spread… </a:t>
            </a:r>
          </a:p>
          <a:p>
            <a:r>
              <a:rPr lang="en-US" sz="8800" b="1" dirty="0">
                <a:effectLst>
                  <a:outerShdw blurRad="38100" dist="38100" dir="2700000" algn="tl">
                    <a:srgbClr val="000000">
                      <a:alpha val="43137"/>
                    </a:srgbClr>
                  </a:outerShdw>
                </a:effectLst>
                <a:latin typeface="Imprint MT Shadow" panose="04020605060303030202" pitchFamily="82" charset="0"/>
              </a:rPr>
              <a:t>				death reigned</a:t>
            </a:r>
            <a:r>
              <a:rPr lang="en-US" sz="8800" b="1" i="1" dirty="0">
                <a:effectLst>
                  <a:outerShdw blurRad="38100" dist="38100" dir="2700000" algn="tl">
                    <a:srgbClr val="000000">
                      <a:alpha val="43137"/>
                    </a:srgbClr>
                  </a:outerShdw>
                </a:effectLst>
              </a:rPr>
              <a:t>.</a:t>
            </a:r>
            <a:r>
              <a:rPr lang="en-US" sz="8800" b="1" dirty="0">
                <a:effectLst>
                  <a:outerShdw blurRad="38100" dist="38100" dir="2700000" algn="tl">
                    <a:srgbClr val="000000">
                      <a:alpha val="43137"/>
                    </a:srgbClr>
                  </a:outerShdw>
                </a:effectLst>
              </a:rPr>
              <a:t>”</a:t>
            </a:r>
            <a:endParaRPr lang="en-US" sz="72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4A7420A-8084-5101-0B40-9B99694D691D}"/>
              </a:ext>
            </a:extLst>
          </p:cNvPr>
          <p:cNvSpPr txBox="1"/>
          <p:nvPr/>
        </p:nvSpPr>
        <p:spPr>
          <a:xfrm>
            <a:off x="0" y="642958"/>
            <a:ext cx="6096000" cy="830997"/>
          </a:xfrm>
          <a:prstGeom prst="rect">
            <a:avLst/>
          </a:prstGeom>
          <a:noFill/>
        </p:spPr>
        <p:txBody>
          <a:bodyPr wrap="square" rtlCol="0">
            <a:spAutoFit/>
          </a:bodyPr>
          <a:lstStyle/>
          <a:p>
            <a:pPr indent="457200"/>
            <a:r>
              <a:rPr lang="en-US" sz="4800" b="1" dirty="0">
                <a:solidFill>
                  <a:schemeClr val="bg1">
                    <a:lumMod val="85000"/>
                  </a:schemeClr>
                </a:solidFill>
                <a:effectLst>
                  <a:glow rad="139700">
                    <a:srgbClr val="C00000">
                      <a:alpha val="40000"/>
                    </a:srgbClr>
                  </a:glow>
                  <a:outerShdw blurRad="38100" dist="38100" dir="2700000" algn="tl">
                    <a:srgbClr val="000000">
                      <a:alpha val="43137"/>
                    </a:srgbClr>
                  </a:outerShdw>
                </a:effectLst>
                <a:latin typeface="Eras Demi ITC" panose="020B0805030504020804" pitchFamily="34" charset="0"/>
              </a:rPr>
              <a:t>Romans 5:12-14</a:t>
            </a:r>
          </a:p>
        </p:txBody>
      </p:sp>
      <p:sp>
        <p:nvSpPr>
          <p:cNvPr id="2" name="TextBox 1">
            <a:extLst>
              <a:ext uri="{FF2B5EF4-FFF2-40B4-BE49-F238E27FC236}">
                <a16:creationId xmlns:a16="http://schemas.microsoft.com/office/drawing/2014/main" id="{EEA04673-49B2-009F-5B11-61E5DCFDF65E}"/>
              </a:ext>
            </a:extLst>
          </p:cNvPr>
          <p:cNvSpPr txBox="1"/>
          <p:nvPr/>
        </p:nvSpPr>
        <p:spPr>
          <a:xfrm>
            <a:off x="888461" y="4958585"/>
            <a:ext cx="1374842" cy="369332"/>
          </a:xfrm>
          <a:prstGeom prst="rect">
            <a:avLst/>
          </a:prstGeom>
          <a:noFill/>
        </p:spPr>
        <p:txBody>
          <a:bodyPr wrap="square" rtlCol="0">
            <a:spAutoFit/>
          </a:bodyPr>
          <a:lstStyle/>
          <a:p>
            <a:r>
              <a:rPr lang="en-US" dirty="0"/>
              <a:t>text</a:t>
            </a:r>
          </a:p>
        </p:txBody>
      </p:sp>
    </p:spTree>
    <p:extLst>
      <p:ext uri="{BB962C8B-B14F-4D97-AF65-F5344CB8AC3E}">
        <p14:creationId xmlns:p14="http://schemas.microsoft.com/office/powerpoint/2010/main" val="31429291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42" fill="hold" grpId="0" nodeType="with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barn(outHorizontal)">
                                      <p:cBhvr>
                                        <p:cTn id="12" dur="1000"/>
                                        <p:tgtEl>
                                          <p:spTgt spid="8">
                                            <p:bg/>
                                          </p:spTgt>
                                        </p:tgtEl>
                                      </p:cBhvr>
                                    </p:animEffect>
                                  </p:childTnLst>
                                </p:cTn>
                              </p:par>
                              <p:par>
                                <p:cTn id="13" presetID="22" presetClass="entr" presetSubtype="8" fill="hold" grpId="0" nodeType="withEffect">
                                  <p:stCondLst>
                                    <p:cond delay="125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1000"/>
                                        <p:tgtEl>
                                          <p:spTgt spid="8">
                                            <p:txEl>
                                              <p:pRg st="0" end="0"/>
                                            </p:txEl>
                                          </p:spTgt>
                                        </p:tgtEl>
                                      </p:cBhvr>
                                    </p:animEffect>
                                  </p:childTnLst>
                                </p:cTn>
                              </p:par>
                              <p:par>
                                <p:cTn id="16" presetID="22" presetClass="entr" presetSubtype="8" fill="hold" grpId="0" nodeType="withEffect">
                                  <p:stCondLst>
                                    <p:cond delay="200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10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2000"/>
                                        <p:tgtEl>
                                          <p:spTgt spid="8">
                                            <p:txEl>
                                              <p:pRg st="2" end="2"/>
                                            </p:txEl>
                                          </p:spTgt>
                                        </p:tgtEl>
                                      </p:cBhvr>
                                    </p:animEffect>
                                    <p:anim calcmode="lin" valueType="num">
                                      <p:cBhvr>
                                        <p:cTn id="24"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25"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iterate type="lt">
                                    <p:tmPct val="10000"/>
                                  </p:iterate>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p:cTn id="30"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9872F8B0-7BA6-C72D-1570-5E8214026B3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1647678-BB67-4862-01BD-28697052CA44}"/>
              </a:ext>
            </a:extLst>
          </p:cNvPr>
          <p:cNvSpPr txBox="1"/>
          <p:nvPr/>
        </p:nvSpPr>
        <p:spPr>
          <a:xfrm>
            <a:off x="0" y="1228397"/>
            <a:ext cx="12192000" cy="4401205"/>
          </a:xfrm>
          <a:prstGeom prst="rect">
            <a:avLst/>
          </a:prstGeom>
          <a:solidFill>
            <a:schemeClr val="dk1">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460375"/>
            <a:r>
              <a:rPr lang="en-US" sz="6000" b="1" i="1" dirty="0">
                <a:effectLst>
                  <a:outerShdw blurRad="38100" dist="38100" dir="2700000" algn="tl">
                    <a:srgbClr val="000000">
                      <a:alpha val="43137"/>
                    </a:srgbClr>
                  </a:outerShdw>
                </a:effectLst>
              </a:rPr>
              <a:t>“But the free gift </a:t>
            </a:r>
          </a:p>
          <a:p>
            <a:pPr indent="460375"/>
            <a:r>
              <a:rPr lang="en-US" sz="6000" b="1" i="1" dirty="0">
                <a:effectLst>
                  <a:outerShdw blurRad="38100" dist="38100" dir="2700000" algn="tl">
                    <a:srgbClr val="000000">
                      <a:alpha val="43137"/>
                    </a:srgbClr>
                  </a:outerShdw>
                </a:effectLst>
              </a:rPr>
              <a:t>		is not like the trespass…</a:t>
            </a:r>
            <a:endParaRPr lang="en-US" sz="7200" dirty="0">
              <a:effectLst>
                <a:outerShdw blurRad="38100" dist="38100" dir="2700000" algn="tl">
                  <a:srgbClr val="000000">
                    <a:alpha val="43137"/>
                  </a:srgbClr>
                </a:outerShdw>
              </a:effectLst>
              <a:latin typeface="Imprint MT Shadow" panose="04020605060303030202" pitchFamily="82" charset="0"/>
            </a:endParaRPr>
          </a:p>
          <a:p>
            <a:pPr indent="460375"/>
            <a:r>
              <a:rPr lang="en-US" sz="7200" dirty="0">
                <a:effectLst>
                  <a:outerShdw blurRad="38100" dist="38100" dir="2700000" algn="tl">
                    <a:srgbClr val="000000">
                      <a:alpha val="43137"/>
                    </a:srgbClr>
                  </a:outerShdw>
                </a:effectLst>
                <a:latin typeface="Imprint MT Shadow" panose="04020605060303030202" pitchFamily="82" charset="0"/>
              </a:rPr>
              <a:t>			</a:t>
            </a:r>
            <a:r>
              <a:rPr lang="en-US" sz="7200" dirty="0">
                <a:solidFill>
                  <a:srgbClr val="FFFF99"/>
                </a:solidFill>
                <a:effectLst>
                  <a:outerShdw blurRad="38100" dist="38100" dir="2700000" algn="tl">
                    <a:srgbClr val="000000">
                      <a:alpha val="43137"/>
                    </a:srgbClr>
                  </a:outerShdw>
                </a:effectLst>
                <a:latin typeface="Imprint MT Shadow" panose="04020605060303030202" pitchFamily="82" charset="0"/>
              </a:rPr>
              <a:t>grace abounded…</a:t>
            </a:r>
          </a:p>
          <a:p>
            <a:pPr algn="ctr"/>
            <a:r>
              <a:rPr lang="en-US" sz="8800" b="1" dirty="0">
                <a:effectLst>
                  <a:outerShdw blurRad="38100" dist="38100" dir="2700000" algn="tl">
                    <a:srgbClr val="000000">
                      <a:alpha val="43137"/>
                    </a:srgbClr>
                  </a:outerShdw>
                </a:effectLst>
                <a:latin typeface="Imprint MT Shadow" panose="04020605060303030202" pitchFamily="82" charset="0"/>
              </a:rPr>
              <a:t>abundance of grace.”</a:t>
            </a:r>
            <a:endParaRPr lang="en-US" sz="72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4D80B42E-737A-4553-405C-004067FACC2F}"/>
              </a:ext>
            </a:extLst>
          </p:cNvPr>
          <p:cNvSpPr txBox="1"/>
          <p:nvPr/>
        </p:nvSpPr>
        <p:spPr>
          <a:xfrm>
            <a:off x="0" y="642958"/>
            <a:ext cx="6096000" cy="830997"/>
          </a:xfrm>
          <a:prstGeom prst="rect">
            <a:avLst/>
          </a:prstGeom>
          <a:noFill/>
        </p:spPr>
        <p:txBody>
          <a:bodyPr wrap="square" rtlCol="0">
            <a:spAutoFit/>
          </a:bodyPr>
          <a:lstStyle/>
          <a:p>
            <a:pPr indent="457200"/>
            <a:r>
              <a:rPr lang="en-US" sz="4800" b="1" dirty="0">
                <a:solidFill>
                  <a:schemeClr val="bg1">
                    <a:lumMod val="85000"/>
                  </a:schemeClr>
                </a:solidFill>
                <a:effectLst>
                  <a:glow rad="139700">
                    <a:srgbClr val="C00000">
                      <a:alpha val="40000"/>
                    </a:srgbClr>
                  </a:glow>
                  <a:outerShdw blurRad="38100" dist="38100" dir="2700000" algn="tl">
                    <a:srgbClr val="000000">
                      <a:alpha val="43137"/>
                    </a:srgbClr>
                  </a:outerShdw>
                </a:effectLst>
                <a:latin typeface="Eras Demi ITC" panose="020B0805030504020804" pitchFamily="34" charset="0"/>
              </a:rPr>
              <a:t>Romans 5:15-17</a:t>
            </a:r>
          </a:p>
        </p:txBody>
      </p:sp>
      <p:sp>
        <p:nvSpPr>
          <p:cNvPr id="3" name="TextBox 2">
            <a:extLst>
              <a:ext uri="{FF2B5EF4-FFF2-40B4-BE49-F238E27FC236}">
                <a16:creationId xmlns:a16="http://schemas.microsoft.com/office/drawing/2014/main" id="{B906FC26-C394-7C4A-5183-123F9234110D}"/>
              </a:ext>
            </a:extLst>
          </p:cNvPr>
          <p:cNvSpPr txBox="1"/>
          <p:nvPr/>
        </p:nvSpPr>
        <p:spPr>
          <a:xfrm rot="857353">
            <a:off x="0" y="2104514"/>
            <a:ext cx="12192000" cy="2646878"/>
          </a:xfrm>
          <a:prstGeom prst="rect">
            <a:avLst/>
          </a:prstGeom>
          <a:noFill/>
        </p:spPr>
        <p:txBody>
          <a:bodyPr wrap="square" rtlCol="0">
            <a:spAutoFit/>
          </a:bodyPr>
          <a:lstStyle/>
          <a:p>
            <a:pPr algn="ctr"/>
            <a:r>
              <a:rPr lang="en-US" sz="16600" b="1" dirty="0">
                <a:ln>
                  <a:solidFill>
                    <a:srgbClr val="FF0000"/>
                  </a:solidFill>
                </a:ln>
                <a:solidFill>
                  <a:schemeClr val="accent4">
                    <a:lumMod val="60000"/>
                    <a:lumOff val="40000"/>
                  </a:schemeClr>
                </a:solidFill>
                <a:effectLst>
                  <a:outerShdw blurRad="38100" dist="38100" dir="2700000" algn="tl">
                    <a:srgbClr val="000000">
                      <a:alpha val="43137"/>
                    </a:srgbClr>
                  </a:outerShdw>
                </a:effectLst>
                <a:latin typeface="Colonna MT" panose="04020805060202030203" pitchFamily="82" charset="0"/>
              </a:rPr>
              <a:t>much more!</a:t>
            </a:r>
          </a:p>
        </p:txBody>
      </p:sp>
    </p:spTree>
    <p:extLst>
      <p:ext uri="{BB962C8B-B14F-4D97-AF65-F5344CB8AC3E}">
        <p14:creationId xmlns:p14="http://schemas.microsoft.com/office/powerpoint/2010/main" val="6556861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1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par>
                                <p:cTn id="13" presetID="22" presetClass="entr" presetSubtype="8" fill="hold" grpId="0" nodeType="withEffect">
                                  <p:stCondLst>
                                    <p:cond delay="75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1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lt">
                                    <p:tmPct val="10000"/>
                                  </p:iterate>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2000"/>
                                        <p:tgtEl>
                                          <p:spTgt spid="8">
                                            <p:txEl>
                                              <p:pRg st="2" end="2"/>
                                            </p:txEl>
                                          </p:spTgt>
                                        </p:tgtEl>
                                      </p:cBhvr>
                                    </p:animEffect>
                                    <p:anim calcmode="lin" valueType="num">
                                      <p:cBhvr>
                                        <p:cTn id="21"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iterate type="lt">
                                    <p:tmPct val="10000"/>
                                  </p:iterate>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p:cTn id="27"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9" dur="1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0" fill="hold"/>
                                        <p:tgtEl>
                                          <p:spTgt spid="3"/>
                                        </p:tgtEl>
                                        <p:attrNameLst>
                                          <p:attrName>ppt_w</p:attrName>
                                        </p:attrNameLst>
                                      </p:cBhvr>
                                      <p:tavLst>
                                        <p:tav tm="0">
                                          <p:val>
                                            <p:fltVal val="0"/>
                                          </p:val>
                                        </p:tav>
                                        <p:tav tm="100000">
                                          <p:val>
                                            <p:strVal val="#ppt_w"/>
                                          </p:val>
                                        </p:tav>
                                      </p:tavLst>
                                    </p:anim>
                                    <p:anim calcmode="lin" valueType="num">
                                      <p:cBhvr>
                                        <p:cTn id="35" dur="2000" fill="hold"/>
                                        <p:tgtEl>
                                          <p:spTgt spid="3"/>
                                        </p:tgtEl>
                                        <p:attrNameLst>
                                          <p:attrName>ppt_h</p:attrName>
                                        </p:attrNameLst>
                                      </p:cBhvr>
                                      <p:tavLst>
                                        <p:tav tm="0">
                                          <p:val>
                                            <p:fltVal val="0"/>
                                          </p:val>
                                        </p:tav>
                                        <p:tav tm="100000">
                                          <p:val>
                                            <p:strVal val="#ppt_h"/>
                                          </p:val>
                                        </p:tav>
                                      </p:tavLst>
                                    </p:anim>
                                    <p:animEffect transition="in" filter="fade">
                                      <p:cBhvr>
                                        <p:cTn id="36" dur="2000"/>
                                        <p:tgtEl>
                                          <p:spTgt spid="3"/>
                                        </p:tgtEl>
                                      </p:cBhvr>
                                    </p:animEffect>
                                  </p:childTnLst>
                                </p:cTn>
                              </p:par>
                              <p:par>
                                <p:cTn id="37" presetID="8" presetClass="emph" presetSubtype="0" fill="hold" grpId="1" nodeType="withEffect">
                                  <p:stCondLst>
                                    <p:cond delay="0"/>
                                  </p:stCondLst>
                                  <p:childTnLst>
                                    <p:animRot by="21600000">
                                      <p:cBhvr>
                                        <p:cTn id="3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C309DD0D-BA4F-8B04-2A75-54FA1C7BB1E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7DC648B-1DD9-340D-5307-55D1C03B884F}"/>
              </a:ext>
            </a:extLst>
          </p:cNvPr>
          <p:cNvSpPr txBox="1"/>
          <p:nvPr/>
        </p:nvSpPr>
        <p:spPr>
          <a:xfrm>
            <a:off x="0" y="1355972"/>
            <a:ext cx="12192000" cy="4031873"/>
          </a:xfrm>
          <a:prstGeom prst="rect">
            <a:avLst/>
          </a:prstGeom>
          <a:solidFill>
            <a:schemeClr val="dk1">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tabLst>
                <a:tab pos="803275" algn="l"/>
              </a:tabLst>
            </a:pPr>
            <a:r>
              <a:rPr lang="en-US" sz="5400" b="1" dirty="0">
                <a:effectLst>
                  <a:outerShdw blurRad="38100" dist="38100" dir="2700000" algn="tl">
                    <a:srgbClr val="000000">
                      <a:alpha val="43137"/>
                    </a:srgbClr>
                  </a:outerShdw>
                </a:effectLst>
              </a:rPr>
              <a:t>“For as by </a:t>
            </a:r>
            <a:r>
              <a:rPr lang="en-US" sz="6000" b="1" spc="300" dirty="0">
                <a:ln>
                  <a:solidFill>
                    <a:schemeClr val="accent2">
                      <a:lumMod val="50000"/>
                    </a:schemeClr>
                  </a:solidFill>
                </a:ln>
                <a:solidFill>
                  <a:srgbClr val="FFFF99"/>
                </a:solidFill>
                <a:effectLst>
                  <a:outerShdw blurRad="38100" dist="38100" dir="2700000" algn="tl">
                    <a:srgbClr val="000000">
                      <a:alpha val="43137"/>
                    </a:srgbClr>
                  </a:outerShdw>
                </a:effectLst>
                <a:latin typeface="Colonna MT" panose="04020805060202030203" pitchFamily="82" charset="0"/>
              </a:rPr>
              <a:t>one man’s disobedience</a:t>
            </a:r>
            <a:r>
              <a:rPr lang="en-US" sz="6000" b="1" spc="300" dirty="0">
                <a:ln>
                  <a:solidFill>
                    <a:schemeClr val="accent2">
                      <a:lumMod val="50000"/>
                    </a:schemeClr>
                  </a:solidFill>
                </a:ln>
                <a:solidFill>
                  <a:srgbClr val="FFFF99"/>
                </a:solidFill>
                <a:effectLst>
                  <a:outerShdw blurRad="38100" dist="38100" dir="2700000" algn="tl">
                    <a:srgbClr val="000000">
                      <a:alpha val="43137"/>
                    </a:srgbClr>
                  </a:outerShdw>
                </a:effectLst>
              </a:rPr>
              <a:t> </a:t>
            </a:r>
            <a:r>
              <a:rPr lang="en-US" sz="5400" b="1" dirty="0">
                <a:effectLst>
                  <a:outerShdw blurRad="38100" dist="38100" dir="2700000" algn="tl">
                    <a:srgbClr val="000000">
                      <a:alpha val="43137"/>
                    </a:srgbClr>
                  </a:outerShdw>
                </a:effectLst>
              </a:rPr>
              <a:t>the many were made sinners, so by the </a:t>
            </a:r>
            <a:r>
              <a:rPr lang="en-US" sz="8800" b="1" spc="300" dirty="0">
                <a:ln>
                  <a:solidFill>
                    <a:srgbClr val="C00000"/>
                  </a:solidFill>
                </a:ln>
                <a:solidFill>
                  <a:schemeClr val="accent4">
                    <a:lumMod val="60000"/>
                    <a:lumOff val="40000"/>
                  </a:schemeClr>
                </a:solidFill>
                <a:effectLst>
                  <a:outerShdw blurRad="38100" dist="38100" dir="2700000" algn="tl">
                    <a:srgbClr val="000000">
                      <a:alpha val="43137"/>
                    </a:srgbClr>
                  </a:outerShdw>
                </a:effectLst>
                <a:latin typeface="Colonna MT" panose="04020805060202030203" pitchFamily="82" charset="0"/>
              </a:rPr>
              <a:t>one </a:t>
            </a:r>
            <a:r>
              <a:rPr lang="en-US" sz="8800" b="1" cap="small" spc="300" dirty="0">
                <a:ln>
                  <a:solidFill>
                    <a:srgbClr val="C00000"/>
                  </a:solidFill>
                </a:ln>
                <a:solidFill>
                  <a:schemeClr val="accent4">
                    <a:lumMod val="60000"/>
                    <a:lumOff val="40000"/>
                  </a:schemeClr>
                </a:solidFill>
                <a:effectLst>
                  <a:outerShdw blurRad="38100" dist="38100" dir="2700000" algn="tl">
                    <a:srgbClr val="000000">
                      <a:alpha val="43137"/>
                    </a:srgbClr>
                  </a:outerShdw>
                </a:effectLst>
                <a:latin typeface="Colonna MT" panose="04020805060202030203" pitchFamily="82" charset="0"/>
              </a:rPr>
              <a:t>Man’s</a:t>
            </a:r>
            <a:r>
              <a:rPr lang="en-US" sz="8800" b="1" spc="300" dirty="0">
                <a:ln>
                  <a:solidFill>
                    <a:srgbClr val="C00000"/>
                  </a:solidFill>
                </a:ln>
                <a:solidFill>
                  <a:schemeClr val="accent4">
                    <a:lumMod val="60000"/>
                    <a:lumOff val="40000"/>
                  </a:schemeClr>
                </a:solidFill>
                <a:effectLst>
                  <a:outerShdw blurRad="38100" dist="38100" dir="2700000" algn="tl">
                    <a:srgbClr val="000000">
                      <a:alpha val="43137"/>
                    </a:srgbClr>
                  </a:outerShdw>
                </a:effectLst>
                <a:latin typeface="Colonna MT" panose="04020805060202030203" pitchFamily="82" charset="0"/>
              </a:rPr>
              <a:t> obedience </a:t>
            </a:r>
            <a:r>
              <a:rPr lang="en-US" sz="5400" b="1" dirty="0">
                <a:effectLst>
                  <a:outerShdw blurRad="38100" dist="38100" dir="2700000" algn="tl">
                    <a:srgbClr val="000000">
                      <a:alpha val="43137"/>
                    </a:srgbClr>
                  </a:outerShdw>
                </a:effectLst>
              </a:rPr>
              <a:t>the many will be made righteous.”</a:t>
            </a:r>
            <a:endParaRPr lang="en-US" sz="66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82A209DA-396C-6954-5E59-502702F16AF9}"/>
              </a:ext>
            </a:extLst>
          </p:cNvPr>
          <p:cNvSpPr txBox="1"/>
          <p:nvPr/>
        </p:nvSpPr>
        <p:spPr>
          <a:xfrm>
            <a:off x="0" y="801029"/>
            <a:ext cx="6096000" cy="830997"/>
          </a:xfrm>
          <a:prstGeom prst="rect">
            <a:avLst/>
          </a:prstGeom>
          <a:noFill/>
        </p:spPr>
        <p:txBody>
          <a:bodyPr wrap="square" rtlCol="0">
            <a:spAutoFit/>
          </a:bodyPr>
          <a:lstStyle/>
          <a:p>
            <a:pPr indent="457200"/>
            <a:r>
              <a:rPr lang="en-US" sz="4800" b="1" dirty="0">
                <a:solidFill>
                  <a:schemeClr val="bg1">
                    <a:lumMod val="85000"/>
                  </a:schemeClr>
                </a:solidFill>
                <a:effectLst>
                  <a:glow rad="139700">
                    <a:srgbClr val="C00000">
                      <a:alpha val="40000"/>
                    </a:srgbClr>
                  </a:glow>
                  <a:outerShdw blurRad="38100" dist="38100" dir="2700000" algn="tl">
                    <a:srgbClr val="000000">
                      <a:alpha val="43137"/>
                    </a:srgbClr>
                  </a:outerShdw>
                </a:effectLst>
                <a:latin typeface="Eras Demi ITC" panose="020B0805030504020804" pitchFamily="34" charset="0"/>
              </a:rPr>
              <a:t>Romans 5:19</a:t>
            </a:r>
          </a:p>
        </p:txBody>
      </p:sp>
      <p:sp>
        <p:nvSpPr>
          <p:cNvPr id="2" name="TextBox 1">
            <a:extLst>
              <a:ext uri="{FF2B5EF4-FFF2-40B4-BE49-F238E27FC236}">
                <a16:creationId xmlns:a16="http://schemas.microsoft.com/office/drawing/2014/main" id="{1E024DC0-B1F6-4B44-71AD-1EB9BF042AF1}"/>
              </a:ext>
            </a:extLst>
          </p:cNvPr>
          <p:cNvSpPr txBox="1"/>
          <p:nvPr/>
        </p:nvSpPr>
        <p:spPr>
          <a:xfrm>
            <a:off x="-164461" y="5586492"/>
            <a:ext cx="12520921"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5400" dirty="0">
                <a:solidFill>
                  <a:schemeClr val="accent4">
                    <a:lumMod val="60000"/>
                    <a:lumOff val="40000"/>
                  </a:schemeClr>
                </a:solidFill>
                <a:latin typeface="Algerian" panose="04020705040A02060702" pitchFamily="82" charset="0"/>
              </a:rPr>
              <a:t>grace abounded all the more!</a:t>
            </a:r>
          </a:p>
        </p:txBody>
      </p:sp>
      <p:cxnSp>
        <p:nvCxnSpPr>
          <p:cNvPr id="5" name="Straight Connector 4">
            <a:extLst>
              <a:ext uri="{FF2B5EF4-FFF2-40B4-BE49-F238E27FC236}">
                <a16:creationId xmlns:a16="http://schemas.microsoft.com/office/drawing/2014/main" id="{007CB366-475C-C28D-E138-3F22C9F56998}"/>
              </a:ext>
            </a:extLst>
          </p:cNvPr>
          <p:cNvCxnSpPr>
            <a:cxnSpLocks/>
          </p:cNvCxnSpPr>
          <p:nvPr/>
        </p:nvCxnSpPr>
        <p:spPr>
          <a:xfrm>
            <a:off x="598636" y="2995295"/>
            <a:ext cx="5497363" cy="0"/>
          </a:xfrm>
          <a:prstGeom prst="line">
            <a:avLst/>
          </a:prstGeom>
          <a:ln w="38100">
            <a:solidFill>
              <a:srgbClr val="FFFF99"/>
            </a:solidFill>
            <a:headEnd type="none" w="med" len="med"/>
            <a:tailEnd type="arrow" w="med" len="med"/>
          </a:ln>
          <a:effectLst>
            <a:glow rad="63500">
              <a:schemeClr val="accent2">
                <a:satMod val="175000"/>
                <a:alpha val="40000"/>
              </a:schemeClr>
            </a:glow>
          </a:effectLst>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2855C207-453C-02D6-7E85-BE6B4CA7A528}"/>
              </a:ext>
            </a:extLst>
          </p:cNvPr>
          <p:cNvCxnSpPr>
            <a:cxnSpLocks/>
          </p:cNvCxnSpPr>
          <p:nvPr/>
        </p:nvCxnSpPr>
        <p:spPr>
          <a:xfrm>
            <a:off x="803664" y="5167270"/>
            <a:ext cx="5978684" cy="0"/>
          </a:xfrm>
          <a:prstGeom prst="line">
            <a:avLst/>
          </a:prstGeom>
          <a:ln w="38100">
            <a:solidFill>
              <a:schemeClr val="accent4">
                <a:lumMod val="60000"/>
                <a:lumOff val="40000"/>
              </a:schemeClr>
            </a:solidFill>
            <a:headEnd type="none" w="med" len="med"/>
            <a:tailEnd type="arrow" w="med" len="med"/>
          </a:ln>
          <a:effectLst>
            <a:glow rad="63500">
              <a:srgbClr val="C00000">
                <a:alpha val="40000"/>
              </a:srgbClr>
            </a:glow>
          </a:effectLst>
        </p:spPr>
        <p:style>
          <a:lnRef idx="2">
            <a:schemeClr val="accent4"/>
          </a:lnRef>
          <a:fillRef idx="0">
            <a:schemeClr val="accent4"/>
          </a:fillRef>
          <a:effectRef idx="1">
            <a:schemeClr val="accent4"/>
          </a:effectRef>
          <a:fontRef idx="minor">
            <a:schemeClr val="tx1"/>
          </a:fontRef>
        </p:style>
      </p:cxnSp>
      <p:sp>
        <p:nvSpPr>
          <p:cNvPr id="13" name="Arc 12">
            <a:extLst>
              <a:ext uri="{FF2B5EF4-FFF2-40B4-BE49-F238E27FC236}">
                <a16:creationId xmlns:a16="http://schemas.microsoft.com/office/drawing/2014/main" id="{CD48FB1A-DB44-AD91-2B07-AE3050841F7C}"/>
              </a:ext>
            </a:extLst>
          </p:cNvPr>
          <p:cNvSpPr/>
          <p:nvPr/>
        </p:nvSpPr>
        <p:spPr>
          <a:xfrm rot="21371923">
            <a:off x="-284788" y="6287670"/>
            <a:ext cx="10135781" cy="487680"/>
          </a:xfrm>
          <a:prstGeom prst="arc">
            <a:avLst>
              <a:gd name="adj1" fmla="val 10827744"/>
              <a:gd name="adj2" fmla="val 21539093"/>
            </a:avLst>
          </a:prstGeom>
          <a:ln w="57150">
            <a:solidFill>
              <a:srgbClr val="800000"/>
            </a:solidFill>
            <a:headEnd type="none" w="med" len="med"/>
            <a:tailEnd type="triangle" w="med" len="med"/>
          </a:ln>
          <a:effectLst>
            <a:glow rad="63500">
              <a:srgbClr val="FE7A87">
                <a:alpha val="40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88465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par>
                                <p:cTn id="11" presetID="22" presetClass="entr" presetSubtype="8" fill="hold" nodeType="withEffect">
                                  <p:stCondLst>
                                    <p:cond delay="5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1250"/>
                                        <p:tgtEl>
                                          <p:spTgt spid="2"/>
                                        </p:tgtEl>
                                      </p:cBhvr>
                                    </p:animEffect>
                                  </p:childTnLst>
                                </p:cTn>
                              </p:par>
                              <p:par>
                                <p:cTn id="19" presetID="22" presetClass="entr" presetSubtype="8"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7467</TotalTime>
  <Words>156</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Algerian</vt:lpstr>
      <vt:lpstr>Aptos</vt:lpstr>
      <vt:lpstr>Aptos Display</vt:lpstr>
      <vt:lpstr>Arial</vt:lpstr>
      <vt:lpstr>Colonna MT</vt:lpstr>
      <vt:lpstr>Eras Bold ITC</vt:lpstr>
      <vt:lpstr>Eras Demi ITC</vt:lpstr>
      <vt:lpstr>Eras Medium ITC</vt:lpstr>
      <vt:lpstr>Imprint MT Shadow</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Warren</dc:creator>
  <cp:lastModifiedBy>Mark Warren</cp:lastModifiedBy>
  <cp:revision>1</cp:revision>
  <cp:lastPrinted>2026-02-12T16:30:35Z</cp:lastPrinted>
  <dcterms:created xsi:type="dcterms:W3CDTF">2026-01-07T16:30:07Z</dcterms:created>
  <dcterms:modified xsi:type="dcterms:W3CDTF">2026-05-29T18:18:41Z</dcterms:modified>
</cp:coreProperties>
</file>