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7" r:id="rId3"/>
    <p:sldId id="258" r:id="rId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FFCC"/>
    <a:srgbClr val="A50021"/>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005511-5F83-41E2-BC30-E2FCC960C883}" v="475" dt="2026-03-28T18:44:29.7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06" autoAdjust="0"/>
    <p:restoredTop sz="94660"/>
  </p:normalViewPr>
  <p:slideViewPr>
    <p:cSldViewPr snapToGrid="0">
      <p:cViewPr varScale="1">
        <p:scale>
          <a:sx n="75" d="100"/>
          <a:sy n="75" d="100"/>
        </p:scale>
        <p:origin x="341" y="43"/>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Warren" userId="8b469510-801c-4a14-a92d-c6d8837618b1" providerId="ADAL" clId="{DE3DFDA4-52E2-4AA0-B6DD-1DD593260BC1}"/>
    <pc:docChg chg="undo custSel addSld delSld modSld sldOrd modMainMaster modNotesMaster">
      <pc:chgData name="Mark Warren" userId="8b469510-801c-4a14-a92d-c6d8837618b1" providerId="ADAL" clId="{DE3DFDA4-52E2-4AA0-B6DD-1DD593260BC1}" dt="2026-03-28T18:44:36.170" v="15273" actId="1076"/>
      <pc:docMkLst>
        <pc:docMk/>
      </pc:docMkLst>
      <pc:sldChg chg="addSp delSp modSp mod setBg addAnim delAnim modAnim">
        <pc:chgData name="Mark Warren" userId="8b469510-801c-4a14-a92d-c6d8837618b1" providerId="ADAL" clId="{DE3DFDA4-52E2-4AA0-B6DD-1DD593260BC1}" dt="2026-03-28T18:44:36.170" v="15273" actId="1076"/>
        <pc:sldMkLst>
          <pc:docMk/>
          <pc:sldMk cId="834211137" sldId="256"/>
        </pc:sldMkLst>
        <pc:spChg chg="del">
          <ac:chgData name="Mark Warren" userId="8b469510-801c-4a14-a92d-c6d8837618b1" providerId="ADAL" clId="{DE3DFDA4-52E2-4AA0-B6DD-1DD593260BC1}" dt="2026-03-28T15:13:38.574" v="14571" actId="478"/>
          <ac:spMkLst>
            <pc:docMk/>
            <pc:sldMk cId="834211137" sldId="256"/>
            <ac:spMk id="3" creationId="{D1C840A6-1102-77BF-FCB3-B69461B9C05E}"/>
          </ac:spMkLst>
        </pc:spChg>
        <pc:spChg chg="add del mod">
          <ac:chgData name="Mark Warren" userId="8b469510-801c-4a14-a92d-c6d8837618b1" providerId="ADAL" clId="{DE3DFDA4-52E2-4AA0-B6DD-1DD593260BC1}" dt="2026-03-28T15:13:41.908" v="14574" actId="478"/>
          <ac:spMkLst>
            <pc:docMk/>
            <pc:sldMk cId="834211137" sldId="256"/>
            <ac:spMk id="4" creationId="{32403D1A-D210-1537-D3FC-B47F248D0A38}"/>
          </ac:spMkLst>
        </pc:spChg>
        <pc:spChg chg="add del mod">
          <ac:chgData name="Mark Warren" userId="8b469510-801c-4a14-a92d-c6d8837618b1" providerId="ADAL" clId="{DE3DFDA4-52E2-4AA0-B6DD-1DD593260BC1}" dt="2026-03-28T18:06:38.757" v="14835" actId="478"/>
          <ac:spMkLst>
            <pc:docMk/>
            <pc:sldMk cId="834211137" sldId="256"/>
            <ac:spMk id="5" creationId="{E9592DA4-A336-DB12-BD95-3022B1303F31}"/>
          </ac:spMkLst>
        </pc:spChg>
        <pc:spChg chg="add del mod">
          <ac:chgData name="Mark Warren" userId="8b469510-801c-4a14-a92d-c6d8837618b1" providerId="ADAL" clId="{DE3DFDA4-52E2-4AA0-B6DD-1DD593260BC1}" dt="2026-03-28T18:06:37.080" v="14834" actId="478"/>
          <ac:spMkLst>
            <pc:docMk/>
            <pc:sldMk cId="834211137" sldId="256"/>
            <ac:spMk id="6" creationId="{7287FABB-D2FA-87F6-3963-713E85FC8BC6}"/>
          </ac:spMkLst>
        </pc:spChg>
        <pc:spChg chg="add mod">
          <ac:chgData name="Mark Warren" userId="8b469510-801c-4a14-a92d-c6d8837618b1" providerId="ADAL" clId="{DE3DFDA4-52E2-4AA0-B6DD-1DD593260BC1}" dt="2026-03-28T18:44:36.170" v="15273" actId="1076"/>
          <ac:spMkLst>
            <pc:docMk/>
            <pc:sldMk cId="834211137" sldId="256"/>
            <ac:spMk id="8" creationId="{E89EC7FA-80A1-3C93-EE88-BE5C49D3C72C}"/>
          </ac:spMkLst>
        </pc:spChg>
        <pc:picChg chg="del">
          <ac:chgData name="Mark Warren" userId="8b469510-801c-4a14-a92d-c6d8837618b1" providerId="ADAL" clId="{DE3DFDA4-52E2-4AA0-B6DD-1DD593260BC1}" dt="2026-03-28T15:13:44.045" v="14576" actId="478"/>
          <ac:picMkLst>
            <pc:docMk/>
            <pc:sldMk cId="834211137" sldId="256"/>
            <ac:picMk id="7" creationId="{C7E32E0A-F390-E566-B5D7-B13034265970}"/>
          </ac:picMkLst>
        </pc:picChg>
        <pc:picChg chg="del">
          <ac:chgData name="Mark Warren" userId="8b469510-801c-4a14-a92d-c6d8837618b1" providerId="ADAL" clId="{DE3DFDA4-52E2-4AA0-B6DD-1DD593260BC1}" dt="2026-03-28T15:13:40.534" v="14573" actId="478"/>
          <ac:picMkLst>
            <pc:docMk/>
            <pc:sldMk cId="834211137" sldId="256"/>
            <ac:picMk id="1026" creationId="{17A59D78-EF75-BA12-5054-682472DE4663}"/>
          </ac:picMkLst>
        </pc:picChg>
        <pc:picChg chg="del">
          <ac:chgData name="Mark Warren" userId="8b469510-801c-4a14-a92d-c6d8837618b1" providerId="ADAL" clId="{DE3DFDA4-52E2-4AA0-B6DD-1DD593260BC1}" dt="2026-03-28T15:13:39.466" v="14572" actId="478"/>
          <ac:picMkLst>
            <pc:docMk/>
            <pc:sldMk cId="834211137" sldId="256"/>
            <ac:picMk id="1028" creationId="{C1A846B8-54CD-715B-4391-94C67B484D38}"/>
          </ac:picMkLst>
        </pc:picChg>
        <pc:picChg chg="del">
          <ac:chgData name="Mark Warren" userId="8b469510-801c-4a14-a92d-c6d8837618b1" providerId="ADAL" clId="{DE3DFDA4-52E2-4AA0-B6DD-1DD593260BC1}" dt="2026-03-28T15:13:43.104" v="14575" actId="478"/>
          <ac:picMkLst>
            <pc:docMk/>
            <pc:sldMk cId="834211137" sldId="256"/>
            <ac:picMk id="1032" creationId="{111279BB-5B98-6AA8-E9D0-E6CF4F9D2C6F}"/>
          </ac:picMkLst>
        </pc:picChg>
      </pc:sldChg>
      <pc:sldChg chg="addSp delSp modSp add mod addAnim delAnim modAnim">
        <pc:chgData name="Mark Warren" userId="8b469510-801c-4a14-a92d-c6d8837618b1" providerId="ADAL" clId="{DE3DFDA4-52E2-4AA0-B6DD-1DD593260BC1}" dt="2026-03-28T18:44:00.600" v="15266" actId="1076"/>
        <pc:sldMkLst>
          <pc:docMk/>
          <pc:sldMk cId="4229845615" sldId="257"/>
        </pc:sldMkLst>
        <pc:spChg chg="mod">
          <ac:chgData name="Mark Warren" userId="8b469510-801c-4a14-a92d-c6d8837618b1" providerId="ADAL" clId="{DE3DFDA4-52E2-4AA0-B6DD-1DD593260BC1}" dt="2026-03-28T18:44:00.600" v="15266" actId="1076"/>
          <ac:spMkLst>
            <pc:docMk/>
            <pc:sldMk cId="4229845615" sldId="257"/>
            <ac:spMk id="5" creationId="{AF7BB094-554A-B614-3A06-E8F56B4D04D8}"/>
          </ac:spMkLst>
        </pc:spChg>
        <pc:spChg chg="add del mod">
          <ac:chgData name="Mark Warren" userId="8b469510-801c-4a14-a92d-c6d8837618b1" providerId="ADAL" clId="{DE3DFDA4-52E2-4AA0-B6DD-1DD593260BC1}" dt="2026-03-28T18:44:00.600" v="15266" actId="1076"/>
          <ac:spMkLst>
            <pc:docMk/>
            <pc:sldMk cId="4229845615" sldId="257"/>
            <ac:spMk id="6" creationId="{EAE98607-E9FF-D943-CD15-AD91A0F78E97}"/>
          </ac:spMkLst>
        </pc:spChg>
        <pc:spChg chg="del">
          <ac:chgData name="Mark Warren" userId="8b469510-801c-4a14-a92d-c6d8837618b1" providerId="ADAL" clId="{DE3DFDA4-52E2-4AA0-B6DD-1DD593260BC1}" dt="2026-03-28T18:07:33.778" v="14851" actId="478"/>
          <ac:spMkLst>
            <pc:docMk/>
            <pc:sldMk cId="4229845615" sldId="257"/>
            <ac:spMk id="8" creationId="{7127C922-1090-7BAF-50C3-3493BE51EE3B}"/>
          </ac:spMkLst>
        </pc:spChg>
      </pc:sldChg>
      <pc:sldChg chg="delSp modSp add mod delAnim modAnim">
        <pc:chgData name="Mark Warren" userId="8b469510-801c-4a14-a92d-c6d8837618b1" providerId="ADAL" clId="{DE3DFDA4-52E2-4AA0-B6DD-1DD593260BC1}" dt="2026-03-28T18:31:05.228" v="15259" actId="1076"/>
        <pc:sldMkLst>
          <pc:docMk/>
          <pc:sldMk cId="919998247" sldId="258"/>
        </pc:sldMkLst>
        <pc:spChg chg="mod">
          <ac:chgData name="Mark Warren" userId="8b469510-801c-4a14-a92d-c6d8837618b1" providerId="ADAL" clId="{DE3DFDA4-52E2-4AA0-B6DD-1DD593260BC1}" dt="2026-03-28T18:31:05.228" v="15259" actId="1076"/>
          <ac:spMkLst>
            <pc:docMk/>
            <pc:sldMk cId="919998247" sldId="258"/>
            <ac:spMk id="5" creationId="{F243A35D-D840-15DB-8F6F-CE3087F6F680}"/>
          </ac:spMkLst>
        </pc:spChg>
        <pc:spChg chg="mod">
          <ac:chgData name="Mark Warren" userId="8b469510-801c-4a14-a92d-c6d8837618b1" providerId="ADAL" clId="{DE3DFDA4-52E2-4AA0-B6DD-1DD593260BC1}" dt="2026-03-28T18:31:05.228" v="15259" actId="1076"/>
          <ac:spMkLst>
            <pc:docMk/>
            <pc:sldMk cId="919998247" sldId="258"/>
            <ac:spMk id="6" creationId="{188C6FCF-8048-6E03-4860-0BB69465B35B}"/>
          </ac:spMkLst>
        </pc:spChg>
        <pc:spChg chg="del">
          <ac:chgData name="Mark Warren" userId="8b469510-801c-4a14-a92d-c6d8837618b1" providerId="ADAL" clId="{DE3DFDA4-52E2-4AA0-B6DD-1DD593260BC1}" dt="2026-03-28T18:09:22.410" v="14998" actId="478"/>
          <ac:spMkLst>
            <pc:docMk/>
            <pc:sldMk cId="919998247" sldId="258"/>
            <ac:spMk id="8" creationId="{0F167713-CFAE-362A-790A-FF0AB8D913E6}"/>
          </ac:spMkLst>
        </pc:spChg>
      </pc:sldChg>
      <pc:sldChg chg="addSp delSp modSp add del mod ord setBg addAnim delAnim modAnim">
        <pc:chgData name="Mark Warren" userId="8b469510-801c-4a14-a92d-c6d8837618b1" providerId="ADAL" clId="{DE3DFDA4-52E2-4AA0-B6DD-1DD593260BC1}" dt="2026-03-28T16:55:22.862" v="14829" actId="2696"/>
        <pc:sldMkLst>
          <pc:docMk/>
          <pc:sldMk cId="908600497" sldId="276"/>
        </pc:sldMkLst>
      </pc:sldChg>
      <pc:sldChg chg="addSp delSp modSp add del mod ord setBg addAnim delAnim modAnim">
        <pc:chgData name="Mark Warren" userId="8b469510-801c-4a14-a92d-c6d8837618b1" providerId="ADAL" clId="{DE3DFDA4-52E2-4AA0-B6DD-1DD593260BC1}" dt="2026-03-28T16:55:22.862" v="14829" actId="2696"/>
        <pc:sldMkLst>
          <pc:docMk/>
          <pc:sldMk cId="891119783" sldId="280"/>
        </pc:sldMkLst>
      </pc:sldChg>
      <pc:sldChg chg="addSp delSp modSp add del mod ord setBg addAnim delAnim modAnim">
        <pc:chgData name="Mark Warren" userId="8b469510-801c-4a14-a92d-c6d8837618b1" providerId="ADAL" clId="{DE3DFDA4-52E2-4AA0-B6DD-1DD593260BC1}" dt="2026-03-28T16:55:22.862" v="14829" actId="2696"/>
        <pc:sldMkLst>
          <pc:docMk/>
          <pc:sldMk cId="2040345570" sldId="282"/>
        </pc:sldMkLst>
      </pc:sldChg>
      <pc:sldChg chg="addSp delSp modSp add del mod ord setBg addAnim delAnim modAnim">
        <pc:chgData name="Mark Warren" userId="8b469510-801c-4a14-a92d-c6d8837618b1" providerId="ADAL" clId="{DE3DFDA4-52E2-4AA0-B6DD-1DD593260BC1}" dt="2026-03-28T16:55:22.862" v="14829" actId="2696"/>
        <pc:sldMkLst>
          <pc:docMk/>
          <pc:sldMk cId="76133210" sldId="283"/>
        </pc:sldMkLst>
      </pc:sldChg>
      <pc:sldChg chg="modSp add del mod ord setBg addAnim delAnim modAnim">
        <pc:chgData name="Mark Warren" userId="8b469510-801c-4a14-a92d-c6d8837618b1" providerId="ADAL" clId="{DE3DFDA4-52E2-4AA0-B6DD-1DD593260BC1}" dt="2026-03-28T16:55:22.862" v="14829" actId="2696"/>
        <pc:sldMkLst>
          <pc:docMk/>
          <pc:sldMk cId="1849691662" sldId="284"/>
        </pc:sldMkLst>
      </pc:sldChg>
      <pc:sldMasterChg chg="setBg modSldLayout">
        <pc:chgData name="Mark Warren" userId="8b469510-801c-4a14-a92d-c6d8837618b1" providerId="ADAL" clId="{DE3DFDA4-52E2-4AA0-B6DD-1DD593260BC1}" dt="2026-03-28T15:16:01.447" v="14586"/>
        <pc:sldMasterMkLst>
          <pc:docMk/>
          <pc:sldMasterMk cId="936396072" sldId="2147483648"/>
        </pc:sldMasterMkLst>
        <pc:sldLayoutChg chg="setBg">
          <pc:chgData name="Mark Warren" userId="8b469510-801c-4a14-a92d-c6d8837618b1" providerId="ADAL" clId="{DE3DFDA4-52E2-4AA0-B6DD-1DD593260BC1}" dt="2026-03-28T15:16:01.447" v="14586"/>
          <pc:sldLayoutMkLst>
            <pc:docMk/>
            <pc:sldMasterMk cId="936396072" sldId="2147483648"/>
            <pc:sldLayoutMk cId="1975594029" sldId="2147483649"/>
          </pc:sldLayoutMkLst>
        </pc:sldLayoutChg>
        <pc:sldLayoutChg chg="setBg">
          <pc:chgData name="Mark Warren" userId="8b469510-801c-4a14-a92d-c6d8837618b1" providerId="ADAL" clId="{DE3DFDA4-52E2-4AA0-B6DD-1DD593260BC1}" dt="2026-03-28T15:16:01.447" v="14586"/>
          <pc:sldLayoutMkLst>
            <pc:docMk/>
            <pc:sldMasterMk cId="936396072" sldId="2147483648"/>
            <pc:sldLayoutMk cId="1589459204" sldId="2147483650"/>
          </pc:sldLayoutMkLst>
        </pc:sldLayoutChg>
        <pc:sldLayoutChg chg="setBg">
          <pc:chgData name="Mark Warren" userId="8b469510-801c-4a14-a92d-c6d8837618b1" providerId="ADAL" clId="{DE3DFDA4-52E2-4AA0-B6DD-1DD593260BC1}" dt="2026-03-28T15:16:01.447" v="14586"/>
          <pc:sldLayoutMkLst>
            <pc:docMk/>
            <pc:sldMasterMk cId="936396072" sldId="2147483648"/>
            <pc:sldLayoutMk cId="1179821992" sldId="2147483651"/>
          </pc:sldLayoutMkLst>
        </pc:sldLayoutChg>
        <pc:sldLayoutChg chg="setBg">
          <pc:chgData name="Mark Warren" userId="8b469510-801c-4a14-a92d-c6d8837618b1" providerId="ADAL" clId="{DE3DFDA4-52E2-4AA0-B6DD-1DD593260BC1}" dt="2026-03-28T15:16:01.447" v="14586"/>
          <pc:sldLayoutMkLst>
            <pc:docMk/>
            <pc:sldMasterMk cId="936396072" sldId="2147483648"/>
            <pc:sldLayoutMk cId="3982699333" sldId="2147483652"/>
          </pc:sldLayoutMkLst>
        </pc:sldLayoutChg>
        <pc:sldLayoutChg chg="setBg">
          <pc:chgData name="Mark Warren" userId="8b469510-801c-4a14-a92d-c6d8837618b1" providerId="ADAL" clId="{DE3DFDA4-52E2-4AA0-B6DD-1DD593260BC1}" dt="2026-03-28T15:16:01.447" v="14586"/>
          <pc:sldLayoutMkLst>
            <pc:docMk/>
            <pc:sldMasterMk cId="936396072" sldId="2147483648"/>
            <pc:sldLayoutMk cId="831368772" sldId="2147483653"/>
          </pc:sldLayoutMkLst>
        </pc:sldLayoutChg>
        <pc:sldLayoutChg chg="setBg">
          <pc:chgData name="Mark Warren" userId="8b469510-801c-4a14-a92d-c6d8837618b1" providerId="ADAL" clId="{DE3DFDA4-52E2-4AA0-B6DD-1DD593260BC1}" dt="2026-03-28T15:16:01.447" v="14586"/>
          <pc:sldLayoutMkLst>
            <pc:docMk/>
            <pc:sldMasterMk cId="936396072" sldId="2147483648"/>
            <pc:sldLayoutMk cId="1556935700" sldId="2147483654"/>
          </pc:sldLayoutMkLst>
        </pc:sldLayoutChg>
        <pc:sldLayoutChg chg="setBg">
          <pc:chgData name="Mark Warren" userId="8b469510-801c-4a14-a92d-c6d8837618b1" providerId="ADAL" clId="{DE3DFDA4-52E2-4AA0-B6DD-1DD593260BC1}" dt="2026-03-28T15:16:01.447" v="14586"/>
          <pc:sldLayoutMkLst>
            <pc:docMk/>
            <pc:sldMasterMk cId="936396072" sldId="2147483648"/>
            <pc:sldLayoutMk cId="1321044405" sldId="2147483655"/>
          </pc:sldLayoutMkLst>
        </pc:sldLayoutChg>
        <pc:sldLayoutChg chg="setBg">
          <pc:chgData name="Mark Warren" userId="8b469510-801c-4a14-a92d-c6d8837618b1" providerId="ADAL" clId="{DE3DFDA4-52E2-4AA0-B6DD-1DD593260BC1}" dt="2026-03-28T15:16:01.447" v="14586"/>
          <pc:sldLayoutMkLst>
            <pc:docMk/>
            <pc:sldMasterMk cId="936396072" sldId="2147483648"/>
            <pc:sldLayoutMk cId="4208532384" sldId="2147483656"/>
          </pc:sldLayoutMkLst>
        </pc:sldLayoutChg>
        <pc:sldLayoutChg chg="setBg">
          <pc:chgData name="Mark Warren" userId="8b469510-801c-4a14-a92d-c6d8837618b1" providerId="ADAL" clId="{DE3DFDA4-52E2-4AA0-B6DD-1DD593260BC1}" dt="2026-03-28T15:16:01.447" v="14586"/>
          <pc:sldLayoutMkLst>
            <pc:docMk/>
            <pc:sldMasterMk cId="936396072" sldId="2147483648"/>
            <pc:sldLayoutMk cId="3165107499" sldId="2147483657"/>
          </pc:sldLayoutMkLst>
        </pc:sldLayoutChg>
        <pc:sldLayoutChg chg="setBg">
          <pc:chgData name="Mark Warren" userId="8b469510-801c-4a14-a92d-c6d8837618b1" providerId="ADAL" clId="{DE3DFDA4-52E2-4AA0-B6DD-1DD593260BC1}" dt="2026-03-28T15:16:01.447" v="14586"/>
          <pc:sldLayoutMkLst>
            <pc:docMk/>
            <pc:sldMasterMk cId="936396072" sldId="2147483648"/>
            <pc:sldLayoutMk cId="1499208810" sldId="2147483658"/>
          </pc:sldLayoutMkLst>
        </pc:sldLayoutChg>
        <pc:sldLayoutChg chg="setBg">
          <pc:chgData name="Mark Warren" userId="8b469510-801c-4a14-a92d-c6d8837618b1" providerId="ADAL" clId="{DE3DFDA4-52E2-4AA0-B6DD-1DD593260BC1}" dt="2026-03-28T15:16:01.447" v="14586"/>
          <pc:sldLayoutMkLst>
            <pc:docMk/>
            <pc:sldMasterMk cId="936396072" sldId="2147483648"/>
            <pc:sldLayoutMk cId="137945180"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363A678-DC6A-402A-B774-0A67D2BBBEB3}" type="datetimeFigureOut">
              <a:rPr lang="en-US" smtClean="0"/>
              <a:t>3/28/2026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05B799F-E5EE-4069-8420-8BFB95ABF1D8}" type="slidenum">
              <a:rPr lang="en-US" smtClean="0"/>
              <a:t>‹#›</a:t>
            </a:fld>
            <a:endParaRPr lang="en-US"/>
          </a:p>
        </p:txBody>
      </p:sp>
    </p:spTree>
    <p:extLst>
      <p:ext uri="{BB962C8B-B14F-4D97-AF65-F5344CB8AC3E}">
        <p14:creationId xmlns:p14="http://schemas.microsoft.com/office/powerpoint/2010/main" val="1075699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5B799F-E5EE-4069-8420-8BFB95ABF1D8}" type="slidenum">
              <a:rPr lang="en-US" smtClean="0"/>
              <a:t>1</a:t>
            </a:fld>
            <a:endParaRPr lang="en-US"/>
          </a:p>
        </p:txBody>
      </p:sp>
    </p:spTree>
    <p:extLst>
      <p:ext uri="{BB962C8B-B14F-4D97-AF65-F5344CB8AC3E}">
        <p14:creationId xmlns:p14="http://schemas.microsoft.com/office/powerpoint/2010/main" val="3544188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455C2-C10C-692D-4E34-5B2E7A160C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29F526-B5A5-EFD5-E6DA-147A72945B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DE4AC6-62EC-870C-0436-11238BE857E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C952D63-A62A-9D8A-0CDA-AA1951BA4165}"/>
              </a:ext>
            </a:extLst>
          </p:cNvPr>
          <p:cNvSpPr>
            <a:spLocks noGrp="1"/>
          </p:cNvSpPr>
          <p:nvPr>
            <p:ph type="sldNum" sz="quarter" idx="5"/>
          </p:nvPr>
        </p:nvSpPr>
        <p:spPr/>
        <p:txBody>
          <a:bodyPr/>
          <a:lstStyle/>
          <a:p>
            <a:fld id="{E05B799F-E5EE-4069-8420-8BFB95ABF1D8}" type="slidenum">
              <a:rPr lang="en-US" smtClean="0"/>
              <a:t>2</a:t>
            </a:fld>
            <a:endParaRPr lang="en-US"/>
          </a:p>
        </p:txBody>
      </p:sp>
    </p:spTree>
    <p:extLst>
      <p:ext uri="{BB962C8B-B14F-4D97-AF65-F5344CB8AC3E}">
        <p14:creationId xmlns:p14="http://schemas.microsoft.com/office/powerpoint/2010/main" val="829799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175A8-FB26-10A1-33D6-85B7E6F2A0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0AA6F5-13D3-9555-8E8A-820A608609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F1AC4F-65CF-EB8D-B059-B993AF82F08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9967A92-F38F-1D85-BE13-8176582E2B50}"/>
              </a:ext>
            </a:extLst>
          </p:cNvPr>
          <p:cNvSpPr>
            <a:spLocks noGrp="1"/>
          </p:cNvSpPr>
          <p:nvPr>
            <p:ph type="sldNum" sz="quarter" idx="5"/>
          </p:nvPr>
        </p:nvSpPr>
        <p:spPr/>
        <p:txBody>
          <a:bodyPr/>
          <a:lstStyle/>
          <a:p>
            <a:fld id="{E05B799F-E5EE-4069-8420-8BFB95ABF1D8}" type="slidenum">
              <a:rPr lang="en-US" smtClean="0"/>
              <a:t>3</a:t>
            </a:fld>
            <a:endParaRPr lang="en-US"/>
          </a:p>
        </p:txBody>
      </p:sp>
    </p:spTree>
    <p:extLst>
      <p:ext uri="{BB962C8B-B14F-4D97-AF65-F5344CB8AC3E}">
        <p14:creationId xmlns:p14="http://schemas.microsoft.com/office/powerpoint/2010/main" val="2367332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2075-8045-D627-F530-D1D51D7694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65422C-450D-9745-DF48-D7922536CF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3931DA-56B4-79FD-1CE8-A0BB548B7EAD}"/>
              </a:ext>
            </a:extLst>
          </p:cNvPr>
          <p:cNvSpPr>
            <a:spLocks noGrp="1"/>
          </p:cNvSpPr>
          <p:nvPr>
            <p:ph type="dt" sz="half" idx="10"/>
          </p:nvPr>
        </p:nvSpPr>
        <p:spPr/>
        <p:txBody>
          <a:bodyPr/>
          <a:lstStyle/>
          <a:p>
            <a:fld id="{E9A9108D-EB96-470C-AD9A-716142199420}" type="datetimeFigureOut">
              <a:rPr lang="en-US" smtClean="0"/>
              <a:t>3/28/2026</a:t>
            </a:fld>
            <a:endParaRPr lang="en-US"/>
          </a:p>
        </p:txBody>
      </p:sp>
      <p:sp>
        <p:nvSpPr>
          <p:cNvPr id="5" name="Footer Placeholder 4">
            <a:extLst>
              <a:ext uri="{FF2B5EF4-FFF2-40B4-BE49-F238E27FC236}">
                <a16:creationId xmlns:a16="http://schemas.microsoft.com/office/drawing/2014/main" id="{7D9FDE7B-F0A3-E12E-B7C2-976D3C14B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26C29F-CFD1-B41B-F88A-2B6F9A5BA728}"/>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1975594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4F8E-05FF-5EF4-BB37-7F4EE530A2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757B9-CFB0-ADBA-B550-D45D853D35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BE7A6F-241F-708F-2560-8DB83843011F}"/>
              </a:ext>
            </a:extLst>
          </p:cNvPr>
          <p:cNvSpPr>
            <a:spLocks noGrp="1"/>
          </p:cNvSpPr>
          <p:nvPr>
            <p:ph type="dt" sz="half" idx="10"/>
          </p:nvPr>
        </p:nvSpPr>
        <p:spPr/>
        <p:txBody>
          <a:bodyPr/>
          <a:lstStyle/>
          <a:p>
            <a:fld id="{E9A9108D-EB96-470C-AD9A-716142199420}" type="datetimeFigureOut">
              <a:rPr lang="en-US" smtClean="0"/>
              <a:t>3/28/2026</a:t>
            </a:fld>
            <a:endParaRPr lang="en-US"/>
          </a:p>
        </p:txBody>
      </p:sp>
      <p:sp>
        <p:nvSpPr>
          <p:cNvPr id="5" name="Footer Placeholder 4">
            <a:extLst>
              <a:ext uri="{FF2B5EF4-FFF2-40B4-BE49-F238E27FC236}">
                <a16:creationId xmlns:a16="http://schemas.microsoft.com/office/drawing/2014/main" id="{43A078CC-A7D2-43B2-A0D0-251A1C19A7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1B663D-255F-6E2F-FC73-518EBC44AF6D}"/>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1499208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C9575E-A50C-3EA9-4132-EFE2DB1E24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F33419-2432-7828-61F3-0277ED5CFE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021E63-125E-36AB-C8D0-10297A3F98F2}"/>
              </a:ext>
            </a:extLst>
          </p:cNvPr>
          <p:cNvSpPr>
            <a:spLocks noGrp="1"/>
          </p:cNvSpPr>
          <p:nvPr>
            <p:ph type="dt" sz="half" idx="10"/>
          </p:nvPr>
        </p:nvSpPr>
        <p:spPr/>
        <p:txBody>
          <a:bodyPr/>
          <a:lstStyle/>
          <a:p>
            <a:fld id="{E9A9108D-EB96-470C-AD9A-716142199420}" type="datetimeFigureOut">
              <a:rPr lang="en-US" smtClean="0"/>
              <a:t>3/28/2026</a:t>
            </a:fld>
            <a:endParaRPr lang="en-US"/>
          </a:p>
        </p:txBody>
      </p:sp>
      <p:sp>
        <p:nvSpPr>
          <p:cNvPr id="5" name="Footer Placeholder 4">
            <a:extLst>
              <a:ext uri="{FF2B5EF4-FFF2-40B4-BE49-F238E27FC236}">
                <a16:creationId xmlns:a16="http://schemas.microsoft.com/office/drawing/2014/main" id="{DE0C507D-6F0D-74B8-2E8E-19A347236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E6B00A-81B0-FA02-7C0C-39F9BB813718}"/>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137945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81AA0-EE86-7637-FB31-715320FE63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96D1E1-D8A9-3BEF-29EE-B1C7CAB23B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40764-F4FC-DC25-4124-780149224505}"/>
              </a:ext>
            </a:extLst>
          </p:cNvPr>
          <p:cNvSpPr>
            <a:spLocks noGrp="1"/>
          </p:cNvSpPr>
          <p:nvPr>
            <p:ph type="dt" sz="half" idx="10"/>
          </p:nvPr>
        </p:nvSpPr>
        <p:spPr/>
        <p:txBody>
          <a:bodyPr/>
          <a:lstStyle/>
          <a:p>
            <a:fld id="{E9A9108D-EB96-470C-AD9A-716142199420}" type="datetimeFigureOut">
              <a:rPr lang="en-US" smtClean="0"/>
              <a:t>3/28/2026</a:t>
            </a:fld>
            <a:endParaRPr lang="en-US"/>
          </a:p>
        </p:txBody>
      </p:sp>
      <p:sp>
        <p:nvSpPr>
          <p:cNvPr id="5" name="Footer Placeholder 4">
            <a:extLst>
              <a:ext uri="{FF2B5EF4-FFF2-40B4-BE49-F238E27FC236}">
                <a16:creationId xmlns:a16="http://schemas.microsoft.com/office/drawing/2014/main" id="{67CA651F-9668-BED8-F825-FB474A242E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9FFA4A-066B-FE23-741C-777B15BE300D}"/>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1589459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C7738-9E40-8B08-B13E-E9A3351D2C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C064EB-C3F0-5D07-DCE8-7199406FED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648786-40F2-B4DC-54E4-52E9036FD5DE}"/>
              </a:ext>
            </a:extLst>
          </p:cNvPr>
          <p:cNvSpPr>
            <a:spLocks noGrp="1"/>
          </p:cNvSpPr>
          <p:nvPr>
            <p:ph type="dt" sz="half" idx="10"/>
          </p:nvPr>
        </p:nvSpPr>
        <p:spPr/>
        <p:txBody>
          <a:bodyPr/>
          <a:lstStyle/>
          <a:p>
            <a:fld id="{E9A9108D-EB96-470C-AD9A-716142199420}" type="datetimeFigureOut">
              <a:rPr lang="en-US" smtClean="0"/>
              <a:t>3/28/2026</a:t>
            </a:fld>
            <a:endParaRPr lang="en-US"/>
          </a:p>
        </p:txBody>
      </p:sp>
      <p:sp>
        <p:nvSpPr>
          <p:cNvPr id="5" name="Footer Placeholder 4">
            <a:extLst>
              <a:ext uri="{FF2B5EF4-FFF2-40B4-BE49-F238E27FC236}">
                <a16:creationId xmlns:a16="http://schemas.microsoft.com/office/drawing/2014/main" id="{5C4AD0F6-8094-7971-B0E8-C88D95581E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42182D-FEC6-B8F3-E18A-6B49C700EBF2}"/>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1179821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C11F4-DDFC-841C-2248-FB6AD9640F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69F541-7082-815E-0DB2-34ACB59DAB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C51D19-E3E5-FCC9-9535-B35A1F99D3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B8BFA1-F726-A975-0FBF-CA9E07229750}"/>
              </a:ext>
            </a:extLst>
          </p:cNvPr>
          <p:cNvSpPr>
            <a:spLocks noGrp="1"/>
          </p:cNvSpPr>
          <p:nvPr>
            <p:ph type="dt" sz="half" idx="10"/>
          </p:nvPr>
        </p:nvSpPr>
        <p:spPr/>
        <p:txBody>
          <a:bodyPr/>
          <a:lstStyle/>
          <a:p>
            <a:fld id="{E9A9108D-EB96-470C-AD9A-716142199420}" type="datetimeFigureOut">
              <a:rPr lang="en-US" smtClean="0"/>
              <a:t>3/28/2026</a:t>
            </a:fld>
            <a:endParaRPr lang="en-US"/>
          </a:p>
        </p:txBody>
      </p:sp>
      <p:sp>
        <p:nvSpPr>
          <p:cNvPr id="6" name="Footer Placeholder 5">
            <a:extLst>
              <a:ext uri="{FF2B5EF4-FFF2-40B4-BE49-F238E27FC236}">
                <a16:creationId xmlns:a16="http://schemas.microsoft.com/office/drawing/2014/main" id="{DA88A6A8-8342-56E0-8589-04EDA5CEEC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C8413D-7CB7-C872-338E-24F7538EBB47}"/>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3982699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CF619-3BDA-0040-026D-C281E455FB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669DA1-05A2-761A-B2A3-3A2669B87B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7E92AD-AF3F-670F-7CAD-1DDBD63914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C74904-80DB-EDAF-3C60-AA6EF5A985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A1163E-E8C5-D62A-C7FE-3FFB91468F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577979-4F8B-6B6F-0DAF-9F3EBC35F47F}"/>
              </a:ext>
            </a:extLst>
          </p:cNvPr>
          <p:cNvSpPr>
            <a:spLocks noGrp="1"/>
          </p:cNvSpPr>
          <p:nvPr>
            <p:ph type="dt" sz="half" idx="10"/>
          </p:nvPr>
        </p:nvSpPr>
        <p:spPr/>
        <p:txBody>
          <a:bodyPr/>
          <a:lstStyle/>
          <a:p>
            <a:fld id="{E9A9108D-EB96-470C-AD9A-716142199420}" type="datetimeFigureOut">
              <a:rPr lang="en-US" smtClean="0"/>
              <a:t>3/28/2026</a:t>
            </a:fld>
            <a:endParaRPr lang="en-US"/>
          </a:p>
        </p:txBody>
      </p:sp>
      <p:sp>
        <p:nvSpPr>
          <p:cNvPr id="8" name="Footer Placeholder 7">
            <a:extLst>
              <a:ext uri="{FF2B5EF4-FFF2-40B4-BE49-F238E27FC236}">
                <a16:creationId xmlns:a16="http://schemas.microsoft.com/office/drawing/2014/main" id="{35DB63E7-5A7E-8D8C-1B8F-FD11F4BCE1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2C02C8-4FE4-DD19-B9AF-6BC39962462F}"/>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83136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C8398-E60B-D4C9-33F3-FD2B196FDE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B694E0-EFDB-5626-B72D-A8E96E9E934D}"/>
              </a:ext>
            </a:extLst>
          </p:cNvPr>
          <p:cNvSpPr>
            <a:spLocks noGrp="1"/>
          </p:cNvSpPr>
          <p:nvPr>
            <p:ph type="dt" sz="half" idx="10"/>
          </p:nvPr>
        </p:nvSpPr>
        <p:spPr/>
        <p:txBody>
          <a:bodyPr/>
          <a:lstStyle/>
          <a:p>
            <a:fld id="{E9A9108D-EB96-470C-AD9A-716142199420}" type="datetimeFigureOut">
              <a:rPr lang="en-US" smtClean="0"/>
              <a:t>3/28/2026</a:t>
            </a:fld>
            <a:endParaRPr lang="en-US"/>
          </a:p>
        </p:txBody>
      </p:sp>
      <p:sp>
        <p:nvSpPr>
          <p:cNvPr id="4" name="Footer Placeholder 3">
            <a:extLst>
              <a:ext uri="{FF2B5EF4-FFF2-40B4-BE49-F238E27FC236}">
                <a16:creationId xmlns:a16="http://schemas.microsoft.com/office/drawing/2014/main" id="{5381AF5E-ABDC-513F-5A70-1D036C3A49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246329-1F61-3F3B-3E3E-6D7B1BEF33D6}"/>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1556935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143F17-269D-E4EC-90A6-86EA1B808327}"/>
              </a:ext>
            </a:extLst>
          </p:cNvPr>
          <p:cNvSpPr>
            <a:spLocks noGrp="1"/>
          </p:cNvSpPr>
          <p:nvPr>
            <p:ph type="dt" sz="half" idx="10"/>
          </p:nvPr>
        </p:nvSpPr>
        <p:spPr/>
        <p:txBody>
          <a:bodyPr/>
          <a:lstStyle/>
          <a:p>
            <a:fld id="{E9A9108D-EB96-470C-AD9A-716142199420}" type="datetimeFigureOut">
              <a:rPr lang="en-US" smtClean="0"/>
              <a:t>3/28/2026</a:t>
            </a:fld>
            <a:endParaRPr lang="en-US"/>
          </a:p>
        </p:txBody>
      </p:sp>
      <p:sp>
        <p:nvSpPr>
          <p:cNvPr id="3" name="Footer Placeholder 2">
            <a:extLst>
              <a:ext uri="{FF2B5EF4-FFF2-40B4-BE49-F238E27FC236}">
                <a16:creationId xmlns:a16="http://schemas.microsoft.com/office/drawing/2014/main" id="{5A446A63-5441-1DEA-B92A-A088E87889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387A70-4BE8-2CA0-07FE-9A1604E5EA58}"/>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132104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7FA98-3CF6-AB0B-F7B2-E2034F929A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44C3DA-B0F4-C5E1-FD09-E7AA420E3F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18EEEA-1A40-16FF-B04D-2646F553CF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7B3A8B-7274-3E84-66FC-21DDCFE36F8D}"/>
              </a:ext>
            </a:extLst>
          </p:cNvPr>
          <p:cNvSpPr>
            <a:spLocks noGrp="1"/>
          </p:cNvSpPr>
          <p:nvPr>
            <p:ph type="dt" sz="half" idx="10"/>
          </p:nvPr>
        </p:nvSpPr>
        <p:spPr/>
        <p:txBody>
          <a:bodyPr/>
          <a:lstStyle/>
          <a:p>
            <a:fld id="{E9A9108D-EB96-470C-AD9A-716142199420}" type="datetimeFigureOut">
              <a:rPr lang="en-US" smtClean="0"/>
              <a:t>3/28/2026</a:t>
            </a:fld>
            <a:endParaRPr lang="en-US"/>
          </a:p>
        </p:txBody>
      </p:sp>
      <p:sp>
        <p:nvSpPr>
          <p:cNvPr id="6" name="Footer Placeholder 5">
            <a:extLst>
              <a:ext uri="{FF2B5EF4-FFF2-40B4-BE49-F238E27FC236}">
                <a16:creationId xmlns:a16="http://schemas.microsoft.com/office/drawing/2014/main" id="{2B5BD280-2CBF-5EBE-F0E4-EE2410A62F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448FFA-58F0-34A6-831F-C7B33F388437}"/>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4208532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86AD2-ACEA-3BF7-4C7C-1CF5BA1DF8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CC4CD0-A743-3853-7FC0-D8B303EDBA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1885D9-27B6-BEEA-5174-055776FCB7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1C78BA-C7D9-DCD2-A2A6-E5FDAD553AC7}"/>
              </a:ext>
            </a:extLst>
          </p:cNvPr>
          <p:cNvSpPr>
            <a:spLocks noGrp="1"/>
          </p:cNvSpPr>
          <p:nvPr>
            <p:ph type="dt" sz="half" idx="10"/>
          </p:nvPr>
        </p:nvSpPr>
        <p:spPr/>
        <p:txBody>
          <a:bodyPr/>
          <a:lstStyle/>
          <a:p>
            <a:fld id="{E9A9108D-EB96-470C-AD9A-716142199420}" type="datetimeFigureOut">
              <a:rPr lang="en-US" smtClean="0"/>
              <a:t>3/28/2026</a:t>
            </a:fld>
            <a:endParaRPr lang="en-US"/>
          </a:p>
        </p:txBody>
      </p:sp>
      <p:sp>
        <p:nvSpPr>
          <p:cNvPr id="6" name="Footer Placeholder 5">
            <a:extLst>
              <a:ext uri="{FF2B5EF4-FFF2-40B4-BE49-F238E27FC236}">
                <a16:creationId xmlns:a16="http://schemas.microsoft.com/office/drawing/2014/main" id="{F7CDE938-F22A-0156-C506-0CB91BE86D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0572CC-1E16-AFC3-0375-28C42595F126}"/>
              </a:ext>
            </a:extLst>
          </p:cNvPr>
          <p:cNvSpPr>
            <a:spLocks noGrp="1"/>
          </p:cNvSpPr>
          <p:nvPr>
            <p:ph type="sldNum" sz="quarter" idx="12"/>
          </p:nvPr>
        </p:nvSpPr>
        <p:spPr/>
        <p:txBody>
          <a:bodyPr/>
          <a:lstStyle/>
          <a:p>
            <a:fld id="{60B831CC-A7A3-41FD-97AA-DF5E7FD3078C}" type="slidenum">
              <a:rPr lang="en-US" smtClean="0"/>
              <a:t>‹#›</a:t>
            </a:fld>
            <a:endParaRPr lang="en-US"/>
          </a:p>
        </p:txBody>
      </p:sp>
    </p:spTree>
    <p:extLst>
      <p:ext uri="{BB962C8B-B14F-4D97-AF65-F5344CB8AC3E}">
        <p14:creationId xmlns:p14="http://schemas.microsoft.com/office/powerpoint/2010/main" val="3165107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sharpenSoften amount="-50000"/>
                    </a14:imgEffect>
                    <a14:imgEffect>
                      <a14:colorTemperature colorTemp="71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4D634F-AF1B-64E0-DA0A-BED73E566C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E66B0C-A656-85A3-A761-10EA97ED7A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D4AED5-DDFF-75CF-B8BF-4B0A0B9699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9A9108D-EB96-470C-AD9A-716142199420}" type="datetimeFigureOut">
              <a:rPr lang="en-US" smtClean="0"/>
              <a:t>3/28/2026</a:t>
            </a:fld>
            <a:endParaRPr lang="en-US"/>
          </a:p>
        </p:txBody>
      </p:sp>
      <p:sp>
        <p:nvSpPr>
          <p:cNvPr id="5" name="Footer Placeholder 4">
            <a:extLst>
              <a:ext uri="{FF2B5EF4-FFF2-40B4-BE49-F238E27FC236}">
                <a16:creationId xmlns:a16="http://schemas.microsoft.com/office/drawing/2014/main" id="{8F2E381B-3029-A936-5FCE-E6C686B17A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EBDB2D7-EA81-7F75-5F64-5989467244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0B831CC-A7A3-41FD-97AA-DF5E7FD3078C}" type="slidenum">
              <a:rPr lang="en-US" smtClean="0"/>
              <a:t>‹#›</a:t>
            </a:fld>
            <a:endParaRPr lang="en-US"/>
          </a:p>
        </p:txBody>
      </p:sp>
    </p:spTree>
    <p:extLst>
      <p:ext uri="{BB962C8B-B14F-4D97-AF65-F5344CB8AC3E}">
        <p14:creationId xmlns:p14="http://schemas.microsoft.com/office/powerpoint/2010/main" val="936396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89EC7FA-80A1-3C93-EE88-BE5C49D3C72C}"/>
              </a:ext>
            </a:extLst>
          </p:cNvPr>
          <p:cNvSpPr txBox="1"/>
          <p:nvPr/>
        </p:nvSpPr>
        <p:spPr>
          <a:xfrm>
            <a:off x="-152400" y="2551837"/>
            <a:ext cx="12496800" cy="175432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6000" spc="600" dirty="0">
                <a:latin typeface="Algerian" panose="04020705040A02060702" pitchFamily="82" charset="0"/>
              </a:rPr>
              <a:t>Happy Palm Sunday!</a:t>
            </a:r>
          </a:p>
          <a:p>
            <a:pPr algn="ctr"/>
            <a:r>
              <a:rPr lang="en-US" sz="4800" dirty="0">
                <a:effectLst>
                  <a:outerShdw blurRad="38100" dist="38100" dir="2700000" algn="tl">
                    <a:srgbClr val="000000">
                      <a:alpha val="43137"/>
                    </a:srgbClr>
                  </a:outerShdw>
                </a:effectLst>
                <a:latin typeface="Avenir Next LT Pro Light" panose="020B0304020202020204" pitchFamily="34" charset="0"/>
              </a:rPr>
              <a:t>March 29, 2026</a:t>
            </a:r>
          </a:p>
        </p:txBody>
      </p:sp>
    </p:spTree>
    <p:extLst>
      <p:ext uri="{BB962C8B-B14F-4D97-AF65-F5344CB8AC3E}">
        <p14:creationId xmlns:p14="http://schemas.microsoft.com/office/powerpoint/2010/main" val="83421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71A0D-0D3D-14B3-765B-69E0577D5A7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F7BB094-554A-B614-3A06-E8F56B4D04D8}"/>
              </a:ext>
            </a:extLst>
          </p:cNvPr>
          <p:cNvSpPr txBox="1"/>
          <p:nvPr/>
        </p:nvSpPr>
        <p:spPr>
          <a:xfrm>
            <a:off x="0" y="1518701"/>
            <a:ext cx="12192000" cy="4247317"/>
          </a:xfrm>
          <a:prstGeom prst="rect">
            <a:avLst/>
          </a:prstGeom>
          <a:solidFill>
            <a:schemeClr val="accent3">
              <a:alpha val="50000"/>
            </a:schemeClr>
          </a:solidFill>
          <a:ln>
            <a:solidFill>
              <a:schemeClr val="accent3">
                <a:lumMod val="50000"/>
              </a:schemeClr>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5400" dirty="0">
                <a:effectLst>
                  <a:outerShdw blurRad="38100" dist="38100" dir="2700000" algn="tl">
                    <a:srgbClr val="000000">
                      <a:alpha val="43137"/>
                    </a:srgbClr>
                  </a:outerShdw>
                </a:effectLst>
                <a:latin typeface="Candara" panose="020E0502030303020204" pitchFamily="34" charset="0"/>
              </a:rPr>
              <a:t>“I have said these things to you, that in Me you  may have peace. In the world you will have tribulation. But take heart;</a:t>
            </a:r>
            <a:br>
              <a:rPr lang="en-US" sz="5400" dirty="0">
                <a:effectLst>
                  <a:outerShdw blurRad="38100" dist="38100" dir="2700000" algn="tl">
                    <a:srgbClr val="000000">
                      <a:alpha val="43137"/>
                    </a:srgbClr>
                  </a:outerShdw>
                </a:effectLst>
                <a:latin typeface="Candara" panose="020E0502030303020204" pitchFamily="34" charset="0"/>
              </a:rPr>
            </a:br>
            <a:r>
              <a:rPr lang="en-US" sz="5400" dirty="0">
                <a:effectLst>
                  <a:outerShdw blurRad="38100" dist="38100" dir="2700000" algn="tl">
                    <a:srgbClr val="000000">
                      <a:alpha val="43137"/>
                    </a:srgbClr>
                  </a:outerShdw>
                </a:effectLst>
                <a:latin typeface="Candara" panose="020E0502030303020204" pitchFamily="34" charset="0"/>
              </a:rPr>
              <a:t>I have overcome the world.”</a:t>
            </a:r>
          </a:p>
          <a:p>
            <a:pPr algn="r"/>
            <a:r>
              <a:rPr lang="en-US" sz="5400" dirty="0">
                <a:effectLst>
                  <a:outerShdw blurRad="38100" dist="38100" dir="2700000" algn="tl">
                    <a:srgbClr val="000000">
                      <a:alpha val="43137"/>
                    </a:srgbClr>
                  </a:outerShdw>
                </a:effectLst>
                <a:latin typeface="Candara" panose="020E0502030303020204" pitchFamily="34" charset="0"/>
              </a:rPr>
              <a:t>–Jesus		</a:t>
            </a:r>
          </a:p>
        </p:txBody>
      </p:sp>
      <p:sp>
        <p:nvSpPr>
          <p:cNvPr id="6" name="TextBox 5">
            <a:extLst>
              <a:ext uri="{FF2B5EF4-FFF2-40B4-BE49-F238E27FC236}">
                <a16:creationId xmlns:a16="http://schemas.microsoft.com/office/drawing/2014/main" id="{EAE98607-E9FF-D943-CD15-AD91A0F78E97}"/>
              </a:ext>
            </a:extLst>
          </p:cNvPr>
          <p:cNvSpPr txBox="1"/>
          <p:nvPr/>
        </p:nvSpPr>
        <p:spPr>
          <a:xfrm>
            <a:off x="0" y="872370"/>
            <a:ext cx="6096000"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3600" b="1" dirty="0">
                <a:effectLst>
                  <a:outerShdw blurRad="38100" dist="38100" dir="2700000" algn="tl">
                    <a:srgbClr val="000000">
                      <a:alpha val="43137"/>
                    </a:srgbClr>
                  </a:outerShdw>
                </a:effectLst>
                <a:latin typeface="Avenir Next LT Pro Light" panose="020B0304020202020204" pitchFamily="34" charset="0"/>
              </a:rPr>
              <a:t>John 16:33</a:t>
            </a:r>
          </a:p>
        </p:txBody>
      </p:sp>
    </p:spTree>
    <p:extLst>
      <p:ext uri="{BB962C8B-B14F-4D97-AF65-F5344CB8AC3E}">
        <p14:creationId xmlns:p14="http://schemas.microsoft.com/office/powerpoint/2010/main" val="422984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750"/>
                                        <p:tgtEl>
                                          <p:spTgt spid="6"/>
                                        </p:tgtEl>
                                      </p:cBhvr>
                                    </p:animEffect>
                                  </p:childTnLst>
                                </p:cTn>
                              </p:par>
                              <p:par>
                                <p:cTn id="8" presetID="22" presetClass="entr" presetSubtype="1" fill="hold" grpId="0" nodeType="withEffect">
                                  <p:stCondLst>
                                    <p:cond delay="750"/>
                                  </p:stCondLst>
                                  <p:childTnLst>
                                    <p:set>
                                      <p:cBhvr>
                                        <p:cTn id="9" dur="1" fill="hold">
                                          <p:stCondLst>
                                            <p:cond delay="0"/>
                                          </p:stCondLst>
                                        </p:cTn>
                                        <p:tgtEl>
                                          <p:spTgt spid="5">
                                            <p:bg/>
                                          </p:spTgt>
                                        </p:tgtEl>
                                        <p:attrNameLst>
                                          <p:attrName>style.visibility</p:attrName>
                                        </p:attrNameLst>
                                      </p:cBhvr>
                                      <p:to>
                                        <p:strVal val="visible"/>
                                      </p:to>
                                    </p:set>
                                    <p:animEffect transition="in" filter="wipe(up)">
                                      <p:cBhvr>
                                        <p:cTn id="10" dur="750"/>
                                        <p:tgtEl>
                                          <p:spTgt spid="5">
                                            <p:bg/>
                                          </p:spTgt>
                                        </p:tgtEl>
                                      </p:cBhvr>
                                    </p:animEffect>
                                  </p:childTnLst>
                                </p:cTn>
                              </p:par>
                              <p:par>
                                <p:cTn id="11" presetID="53" presetClass="entr" presetSubtype="16" fill="hold" grpId="0" nodeType="withEffect">
                                  <p:stCondLst>
                                    <p:cond delay="125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7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5" dur="750"/>
                                        <p:tgtEl>
                                          <p:spTgt spid="5">
                                            <p:txEl>
                                              <p:pRg st="0" end="0"/>
                                            </p:txEl>
                                          </p:spTgt>
                                        </p:tgtEl>
                                      </p:cBhvr>
                                    </p:animEffect>
                                  </p:childTnLst>
                                </p:cTn>
                              </p:par>
                              <p:par>
                                <p:cTn id="16" presetID="22" presetClass="entr" presetSubtype="8" fill="hold" grpId="0" nodeType="withEffect">
                                  <p:stCondLst>
                                    <p:cond delay="200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left)">
                                      <p:cBhvr>
                                        <p:cTn id="18" dur="7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77853-A3F1-8192-A4E9-AACBF7DE83F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F243A35D-D840-15DB-8F6F-CE3087F6F680}"/>
              </a:ext>
            </a:extLst>
          </p:cNvPr>
          <p:cNvSpPr txBox="1"/>
          <p:nvPr/>
        </p:nvSpPr>
        <p:spPr>
          <a:xfrm>
            <a:off x="0" y="1203960"/>
            <a:ext cx="12192000" cy="5078313"/>
          </a:xfrm>
          <a:prstGeom prst="rect">
            <a:avLst/>
          </a:prstGeom>
          <a:solidFill>
            <a:schemeClr val="accent3">
              <a:alpha val="50000"/>
            </a:schemeClr>
          </a:solidFill>
          <a:ln>
            <a:solidFill>
              <a:schemeClr val="accent3">
                <a:lumMod val="50000"/>
              </a:schemeClr>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5400" dirty="0">
                <a:effectLst>
                  <a:outerShdw blurRad="38100" dist="38100" dir="2700000" algn="tl">
                    <a:srgbClr val="000000">
                      <a:alpha val="43137"/>
                    </a:srgbClr>
                  </a:outerShdw>
                </a:effectLst>
                <a:latin typeface="Candara" panose="020E0502030303020204" pitchFamily="34" charset="0"/>
              </a:rPr>
              <a:t>“For everyone who has been born of God overcomes the world. And this is the victory that has overcome the world– our faith. Who is it that overcomes the world except the one who believes that Jesus is the Son of God?”</a:t>
            </a:r>
          </a:p>
        </p:txBody>
      </p:sp>
      <p:sp>
        <p:nvSpPr>
          <p:cNvPr id="6" name="TextBox 5">
            <a:extLst>
              <a:ext uri="{FF2B5EF4-FFF2-40B4-BE49-F238E27FC236}">
                <a16:creationId xmlns:a16="http://schemas.microsoft.com/office/drawing/2014/main" id="{188C6FCF-8048-6E03-4860-0BB69465B35B}"/>
              </a:ext>
            </a:extLst>
          </p:cNvPr>
          <p:cNvSpPr txBox="1"/>
          <p:nvPr/>
        </p:nvSpPr>
        <p:spPr>
          <a:xfrm>
            <a:off x="0" y="557629"/>
            <a:ext cx="6096000"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3600" b="1" dirty="0">
                <a:effectLst>
                  <a:outerShdw blurRad="38100" dist="38100" dir="2700000" algn="tl">
                    <a:srgbClr val="000000">
                      <a:alpha val="43137"/>
                    </a:srgbClr>
                  </a:outerShdw>
                </a:effectLst>
                <a:latin typeface="Avenir Next LT Pro Light" panose="020B0304020202020204" pitchFamily="34" charset="0"/>
              </a:rPr>
              <a:t>1 John 5:4-5</a:t>
            </a:r>
          </a:p>
        </p:txBody>
      </p:sp>
    </p:spTree>
    <p:extLst>
      <p:ext uri="{BB962C8B-B14F-4D97-AF65-F5344CB8AC3E}">
        <p14:creationId xmlns:p14="http://schemas.microsoft.com/office/powerpoint/2010/main" val="91999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75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750"/>
                                        <p:tgtEl>
                                          <p:spTgt spid="6"/>
                                        </p:tgtEl>
                                      </p:cBhvr>
                                    </p:animEffect>
                                  </p:childTnLst>
                                </p:cTn>
                              </p:par>
                              <p:par>
                                <p:cTn id="8" presetID="22" presetClass="entr" presetSubtype="1" fill="hold" grpId="0" nodeType="withEffect">
                                  <p:stCondLst>
                                    <p:cond delay="1250"/>
                                  </p:stCondLst>
                                  <p:childTnLst>
                                    <p:set>
                                      <p:cBhvr>
                                        <p:cTn id="9" dur="1" fill="hold">
                                          <p:stCondLst>
                                            <p:cond delay="0"/>
                                          </p:stCondLst>
                                        </p:cTn>
                                        <p:tgtEl>
                                          <p:spTgt spid="5">
                                            <p:bg/>
                                          </p:spTgt>
                                        </p:tgtEl>
                                        <p:attrNameLst>
                                          <p:attrName>style.visibility</p:attrName>
                                        </p:attrNameLst>
                                      </p:cBhvr>
                                      <p:to>
                                        <p:strVal val="visible"/>
                                      </p:to>
                                    </p:set>
                                    <p:animEffect transition="in" filter="wipe(up)">
                                      <p:cBhvr>
                                        <p:cTn id="10" dur="750"/>
                                        <p:tgtEl>
                                          <p:spTgt spid="5">
                                            <p:bg/>
                                          </p:spTgt>
                                        </p:tgtEl>
                                      </p:cBhvr>
                                    </p:animEffect>
                                  </p:childTnLst>
                                </p:cTn>
                              </p:par>
                              <p:par>
                                <p:cTn id="11" presetID="53" presetClass="entr" presetSubtype="16" fill="hold" grpId="0" nodeType="withEffect">
                                  <p:stCondLst>
                                    <p:cond delay="175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7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5" dur="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6004</TotalTime>
  <Words>103</Words>
  <Application>Microsoft Office PowerPoint</Application>
  <PresentationFormat>Widescreen</PresentationFormat>
  <Paragraphs>10</Paragraphs>
  <Slides>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Algerian</vt:lpstr>
      <vt:lpstr>Aptos</vt:lpstr>
      <vt:lpstr>Aptos Display</vt:lpstr>
      <vt:lpstr>Arial</vt:lpstr>
      <vt:lpstr>Avenir Next LT Pro Light</vt:lpstr>
      <vt:lpstr>Candara</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Mark Warren</dc:creator>
  <cp:lastModifiedBy>Mark Warren</cp:lastModifiedBy>
  <cp:revision>1</cp:revision>
  <cp:lastPrinted>2026-02-12T16:30:35Z</cp:lastPrinted>
  <dcterms:created xsi:type="dcterms:W3CDTF">2026-01-07T16:30:07Z</dcterms:created>
  <dcterms:modified xsi:type="dcterms:W3CDTF">2026-03-28T18:44:39Z</dcterms:modified>
</cp:coreProperties>
</file>