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6" r:id="rId3"/>
    <p:sldId id="278" r:id="rId4"/>
    <p:sldId id="273" r:id="rId5"/>
    <p:sldId id="274" r:id="rId6"/>
    <p:sldId id="277" r:id="rId7"/>
    <p:sldId id="280" r:id="rId8"/>
    <p:sldId id="279"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2CB58-309B-4C74-BE9B-6F74B26F0A66}" v="1442" dt="2026-03-08T00:47:50.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94660"/>
  </p:normalViewPr>
  <p:slideViewPr>
    <p:cSldViewPr snapToGrid="0">
      <p:cViewPr varScale="1">
        <p:scale>
          <a:sx n="75" d="100"/>
          <a:sy n="75" d="100"/>
        </p:scale>
        <p:origin x="51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DE3DFDA4-52E2-4AA0-B6DD-1DD593260BC1}"/>
    <pc:docChg chg="undo custSel addSld delSld modSld sldOrd modMainMaster modNotesMaster">
      <pc:chgData name="Mark Warren" userId="8b469510-801c-4a14-a92d-c6d8837618b1" providerId="ADAL" clId="{DE3DFDA4-52E2-4AA0-B6DD-1DD593260BC1}" dt="2026-03-08T02:33:38.574" v="11425"/>
      <pc:docMkLst>
        <pc:docMk/>
      </pc:docMkLst>
      <pc:sldChg chg="addSp delSp modSp add mod ord addAnim delAnim modAnim">
        <pc:chgData name="Mark Warren" userId="8b469510-801c-4a14-a92d-c6d8837618b1" providerId="ADAL" clId="{DE3DFDA4-52E2-4AA0-B6DD-1DD593260BC1}" dt="2026-03-05T19:30:00.251" v="11045"/>
        <pc:sldMkLst>
          <pc:docMk/>
          <pc:sldMk cId="2142687795" sldId="273"/>
        </pc:sldMkLst>
        <pc:spChg chg="mod">
          <ac:chgData name="Mark Warren" userId="8b469510-801c-4a14-a92d-c6d8837618b1" providerId="ADAL" clId="{DE3DFDA4-52E2-4AA0-B6DD-1DD593260BC1}" dt="2026-03-05T16:44:55.117" v="10763" actId="20577"/>
          <ac:spMkLst>
            <pc:docMk/>
            <pc:sldMk cId="2142687795" sldId="273"/>
            <ac:spMk id="3" creationId="{D40D5058-F18C-043D-000C-0DC0A8E4AE5E}"/>
          </ac:spMkLst>
        </pc:spChg>
        <pc:spChg chg="add mod">
          <ac:chgData name="Mark Warren" userId="8b469510-801c-4a14-a92d-c6d8837618b1" providerId="ADAL" clId="{DE3DFDA4-52E2-4AA0-B6DD-1DD593260BC1}" dt="2026-03-05T16:44:58.402" v="10764" actId="20577"/>
          <ac:spMkLst>
            <pc:docMk/>
            <pc:sldMk cId="2142687795" sldId="273"/>
            <ac:spMk id="8" creationId="{823D8DA9-0C9D-1F52-A3D0-5574D0E1528E}"/>
          </ac:spMkLst>
        </pc:spChg>
        <pc:spChg chg="add mod">
          <ac:chgData name="Mark Warren" userId="8b469510-801c-4a14-a92d-c6d8837618b1" providerId="ADAL" clId="{DE3DFDA4-52E2-4AA0-B6DD-1DD593260BC1}" dt="2026-03-05T16:45:05.235" v="10765" actId="20577"/>
          <ac:spMkLst>
            <pc:docMk/>
            <pc:sldMk cId="2142687795" sldId="273"/>
            <ac:spMk id="9" creationId="{E967A1F5-4C94-29BA-80E7-AC250DFFFED0}"/>
          </ac:spMkLst>
        </pc:spChg>
        <pc:spChg chg="add mod">
          <ac:chgData name="Mark Warren" userId="8b469510-801c-4a14-a92d-c6d8837618b1" providerId="ADAL" clId="{DE3DFDA4-52E2-4AA0-B6DD-1DD593260BC1}" dt="2026-03-05T18:00:04.080" v="10927" actId="20577"/>
          <ac:spMkLst>
            <pc:docMk/>
            <pc:sldMk cId="2142687795" sldId="273"/>
            <ac:spMk id="16" creationId="{9C35E44B-600A-CCBD-E7D4-A20D7FFD71EB}"/>
          </ac:spMkLst>
        </pc:spChg>
        <pc:spChg chg="add mod">
          <ac:chgData name="Mark Warren" userId="8b469510-801c-4a14-a92d-c6d8837618b1" providerId="ADAL" clId="{DE3DFDA4-52E2-4AA0-B6DD-1DD593260BC1}" dt="2026-03-05T16:45:18.166" v="10768" actId="20577"/>
          <ac:spMkLst>
            <pc:docMk/>
            <pc:sldMk cId="2142687795" sldId="273"/>
            <ac:spMk id="17" creationId="{08218F51-78FB-3E58-FDFA-911090A60260}"/>
          </ac:spMkLst>
        </pc:spChg>
      </pc:sldChg>
      <pc:sldChg chg="addSp delSp modSp add mod ord addAnim delAnim modAnim">
        <pc:chgData name="Mark Warren" userId="8b469510-801c-4a14-a92d-c6d8837618b1" providerId="ADAL" clId="{DE3DFDA4-52E2-4AA0-B6DD-1DD593260BC1}" dt="2026-03-05T17:05:04.792" v="10925" actId="207"/>
        <pc:sldMkLst>
          <pc:docMk/>
          <pc:sldMk cId="3846523735" sldId="274"/>
        </pc:sldMkLst>
        <pc:spChg chg="add mod">
          <ac:chgData name="Mark Warren" userId="8b469510-801c-4a14-a92d-c6d8837618b1" providerId="ADAL" clId="{DE3DFDA4-52E2-4AA0-B6DD-1DD593260BC1}" dt="2026-03-05T17:05:04.792" v="10925" actId="207"/>
          <ac:spMkLst>
            <pc:docMk/>
            <pc:sldMk cId="3846523735" sldId="274"/>
            <ac:spMk id="3" creationId="{02214187-902F-D21B-B774-D4CB0D6A3319}"/>
          </ac:spMkLst>
        </pc:spChg>
        <pc:spChg chg="mod">
          <ac:chgData name="Mark Warren" userId="8b469510-801c-4a14-a92d-c6d8837618b1" providerId="ADAL" clId="{DE3DFDA4-52E2-4AA0-B6DD-1DD593260BC1}" dt="2026-03-05T17:04:39.448" v="10921" actId="1035"/>
          <ac:spMkLst>
            <pc:docMk/>
            <pc:sldMk cId="3846523735" sldId="274"/>
            <ac:spMk id="4" creationId="{0B7DA453-EFA1-DBF4-3D04-1DAA2BC3396E}"/>
          </ac:spMkLst>
        </pc:spChg>
        <pc:spChg chg="add mod">
          <ac:chgData name="Mark Warren" userId="8b469510-801c-4a14-a92d-c6d8837618b1" providerId="ADAL" clId="{DE3DFDA4-52E2-4AA0-B6DD-1DD593260BC1}" dt="2026-03-05T17:04:39.448" v="10921" actId="1035"/>
          <ac:spMkLst>
            <pc:docMk/>
            <pc:sldMk cId="3846523735" sldId="274"/>
            <ac:spMk id="5" creationId="{A31BD870-9849-2279-8483-DC6C636DA352}"/>
          </ac:spMkLst>
        </pc:spChg>
      </pc:sldChg>
      <pc:sldChg chg="addSp modSp add mod ord addAnim delAnim modAnim">
        <pc:chgData name="Mark Warren" userId="8b469510-801c-4a14-a92d-c6d8837618b1" providerId="ADAL" clId="{DE3DFDA4-52E2-4AA0-B6DD-1DD593260BC1}" dt="2026-03-04T16:57:15.414" v="10254"/>
        <pc:sldMkLst>
          <pc:docMk/>
          <pc:sldMk cId="908600497" sldId="276"/>
        </pc:sldMkLst>
        <pc:spChg chg="add mod">
          <ac:chgData name="Mark Warren" userId="8b469510-801c-4a14-a92d-c6d8837618b1" providerId="ADAL" clId="{DE3DFDA4-52E2-4AA0-B6DD-1DD593260BC1}" dt="2026-03-01T00:02:25.313" v="9558" actId="1035"/>
          <ac:spMkLst>
            <pc:docMk/>
            <pc:sldMk cId="908600497" sldId="276"/>
            <ac:spMk id="2" creationId="{6F74EC6D-D6D3-4E8A-8CF0-A797FDF326B7}"/>
          </ac:spMkLst>
        </pc:spChg>
        <pc:spChg chg="mod">
          <ac:chgData name="Mark Warren" userId="8b469510-801c-4a14-a92d-c6d8837618b1" providerId="ADAL" clId="{DE3DFDA4-52E2-4AA0-B6DD-1DD593260BC1}" dt="2026-03-01T00:02:48.633" v="9559" actId="113"/>
          <ac:spMkLst>
            <pc:docMk/>
            <pc:sldMk cId="908600497" sldId="276"/>
            <ac:spMk id="3" creationId="{7626F8ED-B31F-AA4E-3D0E-A07554725811}"/>
          </ac:spMkLst>
        </pc:spChg>
        <pc:spChg chg="mod">
          <ac:chgData name="Mark Warren" userId="8b469510-801c-4a14-a92d-c6d8837618b1" providerId="ADAL" clId="{DE3DFDA4-52E2-4AA0-B6DD-1DD593260BC1}" dt="2026-03-01T00:03:16.177" v="9560" actId="1076"/>
          <ac:spMkLst>
            <pc:docMk/>
            <pc:sldMk cId="908600497" sldId="276"/>
            <ac:spMk id="4" creationId="{82832034-03D0-B925-9B92-2A1B846D5CE0}"/>
          </ac:spMkLst>
        </pc:spChg>
        <pc:spChg chg="mod">
          <ac:chgData name="Mark Warren" userId="8b469510-801c-4a14-a92d-c6d8837618b1" providerId="ADAL" clId="{DE3DFDA4-52E2-4AA0-B6DD-1DD593260BC1}" dt="2026-03-01T00:03:23.703" v="9566" actId="1036"/>
          <ac:spMkLst>
            <pc:docMk/>
            <pc:sldMk cId="908600497" sldId="276"/>
            <ac:spMk id="5" creationId="{91CAEAC3-B47E-F496-10A5-1FFD6CAA2068}"/>
          </ac:spMkLst>
        </pc:spChg>
      </pc:sldChg>
      <pc:sldChg chg="addSp delSp modSp add mod ord addAnim delAnim modAnim">
        <pc:chgData name="Mark Warren" userId="8b469510-801c-4a14-a92d-c6d8837618b1" providerId="ADAL" clId="{DE3DFDA4-52E2-4AA0-B6DD-1DD593260BC1}" dt="2026-03-05T19:32:01.762" v="11046" actId="1076"/>
        <pc:sldMkLst>
          <pc:docMk/>
          <pc:sldMk cId="1031604246" sldId="277"/>
        </pc:sldMkLst>
        <pc:spChg chg="add mod">
          <ac:chgData name="Mark Warren" userId="8b469510-801c-4a14-a92d-c6d8837618b1" providerId="ADAL" clId="{DE3DFDA4-52E2-4AA0-B6DD-1DD593260BC1}" dt="2026-03-05T19:32:01.762" v="11046" actId="1076"/>
          <ac:spMkLst>
            <pc:docMk/>
            <pc:sldMk cId="1031604246" sldId="277"/>
            <ac:spMk id="2" creationId="{0995709F-2941-8B1F-1A55-679094C70DCF}"/>
          </ac:spMkLst>
        </pc:spChg>
        <pc:spChg chg="mod">
          <ac:chgData name="Mark Warren" userId="8b469510-801c-4a14-a92d-c6d8837618b1" providerId="ADAL" clId="{DE3DFDA4-52E2-4AA0-B6DD-1DD593260BC1}" dt="2026-03-05T19:32:01.762" v="11046" actId="1076"/>
          <ac:spMkLst>
            <pc:docMk/>
            <pc:sldMk cId="1031604246" sldId="277"/>
            <ac:spMk id="5" creationId="{AA9B078B-9DFF-98D6-71D9-C20BD300C8CD}"/>
          </ac:spMkLst>
        </pc:spChg>
      </pc:sldChg>
      <pc:sldChg chg="addSp delSp modSp add mod ord addAnim delAnim modAnim">
        <pc:chgData name="Mark Warren" userId="8b469510-801c-4a14-a92d-c6d8837618b1" providerId="ADAL" clId="{DE3DFDA4-52E2-4AA0-B6DD-1DD593260BC1}" dt="2026-03-08T00:42:05.195" v="11405"/>
        <pc:sldMkLst>
          <pc:docMk/>
          <pc:sldMk cId="3629295154" sldId="278"/>
        </pc:sldMkLst>
        <pc:spChg chg="mod">
          <ac:chgData name="Mark Warren" userId="8b469510-801c-4a14-a92d-c6d8837618b1" providerId="ADAL" clId="{DE3DFDA4-52E2-4AA0-B6DD-1DD593260BC1}" dt="2026-03-05T17:01:30.844" v="10885" actId="207"/>
          <ac:spMkLst>
            <pc:docMk/>
            <pc:sldMk cId="3629295154" sldId="278"/>
            <ac:spMk id="3" creationId="{B8F46A22-2796-C4F1-6D8C-538C3034CC25}"/>
          </ac:spMkLst>
        </pc:spChg>
        <pc:spChg chg="add mod">
          <ac:chgData name="Mark Warren" userId="8b469510-801c-4a14-a92d-c6d8837618b1" providerId="ADAL" clId="{DE3DFDA4-52E2-4AA0-B6DD-1DD593260BC1}" dt="2026-03-05T14:16:34.055" v="10320"/>
          <ac:spMkLst>
            <pc:docMk/>
            <pc:sldMk cId="3629295154" sldId="278"/>
            <ac:spMk id="8" creationId="{F0EB23AA-17F2-BCEF-83F1-58766E4F19A3}"/>
          </ac:spMkLst>
        </pc:spChg>
      </pc:sldChg>
      <pc:sldChg chg="addSp delSp modSp add mod addAnim delAnim modAnim">
        <pc:chgData name="Mark Warren" userId="8b469510-801c-4a14-a92d-c6d8837618b1" providerId="ADAL" clId="{DE3DFDA4-52E2-4AA0-B6DD-1DD593260BC1}" dt="2026-03-08T00:47:50.551" v="11423"/>
        <pc:sldMkLst>
          <pc:docMk/>
          <pc:sldMk cId="3260450250" sldId="279"/>
        </pc:sldMkLst>
        <pc:spChg chg="mod">
          <ac:chgData name="Mark Warren" userId="8b469510-801c-4a14-a92d-c6d8837618b1" providerId="ADAL" clId="{DE3DFDA4-52E2-4AA0-B6DD-1DD593260BC1}" dt="2026-03-05T21:20:23.548" v="11104" actId="1076"/>
          <ac:spMkLst>
            <pc:docMk/>
            <pc:sldMk cId="3260450250" sldId="279"/>
            <ac:spMk id="2" creationId="{86A9E0A8-7A1C-1EF2-1D45-2C9C4A9435E1}"/>
          </ac:spMkLst>
        </pc:spChg>
        <pc:spChg chg="add mod">
          <ac:chgData name="Mark Warren" userId="8b469510-801c-4a14-a92d-c6d8837618b1" providerId="ADAL" clId="{DE3DFDA4-52E2-4AA0-B6DD-1DD593260BC1}" dt="2026-03-05T21:27:04.773" v="11199" actId="207"/>
          <ac:spMkLst>
            <pc:docMk/>
            <pc:sldMk cId="3260450250" sldId="279"/>
            <ac:spMk id="3" creationId="{FA533A07-AB25-58AE-6090-760ED62710F6}"/>
          </ac:spMkLst>
        </pc:spChg>
        <pc:spChg chg="add mod">
          <ac:chgData name="Mark Warren" userId="8b469510-801c-4a14-a92d-c6d8837618b1" providerId="ADAL" clId="{DE3DFDA4-52E2-4AA0-B6DD-1DD593260BC1}" dt="2026-03-05T21:29:21.575" v="11223" actId="20577"/>
          <ac:spMkLst>
            <pc:docMk/>
            <pc:sldMk cId="3260450250" sldId="279"/>
            <ac:spMk id="4" creationId="{8278781D-A839-3599-6401-7B3030BD0A8F}"/>
          </ac:spMkLst>
        </pc:spChg>
        <pc:spChg chg="add mod">
          <ac:chgData name="Mark Warren" userId="8b469510-801c-4a14-a92d-c6d8837618b1" providerId="ADAL" clId="{DE3DFDA4-52E2-4AA0-B6DD-1DD593260BC1}" dt="2026-03-05T21:21:20.547" v="11137" actId="1035"/>
          <ac:spMkLst>
            <pc:docMk/>
            <pc:sldMk cId="3260450250" sldId="279"/>
            <ac:spMk id="6" creationId="{27195BC0-E91F-F080-B608-F04FF0EFD440}"/>
          </ac:spMkLst>
        </pc:spChg>
        <pc:spChg chg="add mod">
          <ac:chgData name="Mark Warren" userId="8b469510-801c-4a14-a92d-c6d8837618b1" providerId="ADAL" clId="{DE3DFDA4-52E2-4AA0-B6DD-1DD593260BC1}" dt="2026-03-08T00:45:30.672" v="11407" actId="1076"/>
          <ac:spMkLst>
            <pc:docMk/>
            <pc:sldMk cId="3260450250" sldId="279"/>
            <ac:spMk id="7" creationId="{23A7CF19-7457-5A19-2B7B-49A9A0DE2686}"/>
          </ac:spMkLst>
        </pc:spChg>
      </pc:sldChg>
      <pc:sldChg chg="addSp modSp add mod ord modAnim">
        <pc:chgData name="Mark Warren" userId="8b469510-801c-4a14-a92d-c6d8837618b1" providerId="ADAL" clId="{DE3DFDA4-52E2-4AA0-B6DD-1DD593260BC1}" dt="2026-03-08T02:33:38.574" v="11425"/>
        <pc:sldMkLst>
          <pc:docMk/>
          <pc:sldMk cId="891119783" sldId="280"/>
        </pc:sldMkLst>
        <pc:spChg chg="mod">
          <ac:chgData name="Mark Warren" userId="8b469510-801c-4a14-a92d-c6d8837618b1" providerId="ADAL" clId="{DE3DFDA4-52E2-4AA0-B6DD-1DD593260BC1}" dt="2026-03-05T21:54:36.304" v="11372" actId="207"/>
          <ac:spMkLst>
            <pc:docMk/>
            <pc:sldMk cId="891119783" sldId="280"/>
            <ac:spMk id="2" creationId="{747D1F55-9B64-5C7E-1C7D-373240AE47BD}"/>
          </ac:spMkLst>
        </pc:spChg>
        <pc:spChg chg="mod">
          <ac:chgData name="Mark Warren" userId="8b469510-801c-4a14-a92d-c6d8837618b1" providerId="ADAL" clId="{DE3DFDA4-52E2-4AA0-B6DD-1DD593260BC1}" dt="2026-03-05T21:51:45.685" v="11347" actId="1076"/>
          <ac:spMkLst>
            <pc:docMk/>
            <pc:sldMk cId="891119783" sldId="280"/>
            <ac:spMk id="3" creationId="{D7B1E4D6-2D66-C3EE-1B76-14B9EEAD6BA4}"/>
          </ac:spMkLst>
        </pc:spChg>
        <pc:spChg chg="mod">
          <ac:chgData name="Mark Warren" userId="8b469510-801c-4a14-a92d-c6d8837618b1" providerId="ADAL" clId="{DE3DFDA4-52E2-4AA0-B6DD-1DD593260BC1}" dt="2026-03-05T21:57:41.074" v="11391" actId="20577"/>
          <ac:spMkLst>
            <pc:docMk/>
            <pc:sldMk cId="891119783" sldId="280"/>
            <ac:spMk id="4" creationId="{0E13C5FF-5D60-7A8C-7579-41E26B9B1F12}"/>
          </ac:spMkLst>
        </pc:spChg>
        <pc:spChg chg="add mod">
          <ac:chgData name="Mark Warren" userId="8b469510-801c-4a14-a92d-c6d8837618b1" providerId="ADAL" clId="{DE3DFDA4-52E2-4AA0-B6DD-1DD593260BC1}" dt="2026-03-05T21:54:11.996" v="11362" actId="113"/>
          <ac:spMkLst>
            <pc:docMk/>
            <pc:sldMk cId="891119783" sldId="280"/>
            <ac:spMk id="5" creationId="{E3B8ACD1-7E5E-E3DA-5030-6BDF568F1A4E}"/>
          </ac:spMkLst>
        </pc:spChg>
        <pc:spChg chg="mod">
          <ac:chgData name="Mark Warren" userId="8b469510-801c-4a14-a92d-c6d8837618b1" providerId="ADAL" clId="{DE3DFDA4-52E2-4AA0-B6DD-1DD593260BC1}" dt="2026-03-05T21:54:22.400" v="11370" actId="113"/>
          <ac:spMkLst>
            <pc:docMk/>
            <pc:sldMk cId="891119783" sldId="280"/>
            <ac:spMk id="6" creationId="{7B0B199E-99B8-63FD-E761-4316D6591B18}"/>
          </ac:spMkLst>
        </pc:spChg>
        <pc:spChg chg="mod">
          <ac:chgData name="Mark Warren" userId="8b469510-801c-4a14-a92d-c6d8837618b1" providerId="ADAL" clId="{DE3DFDA4-52E2-4AA0-B6DD-1DD593260BC1}" dt="2026-03-05T21:54:17.560" v="11369" actId="1036"/>
          <ac:spMkLst>
            <pc:docMk/>
            <pc:sldMk cId="891119783" sldId="280"/>
            <ac:spMk id="7" creationId="{9F1BD126-91C9-E855-892D-0C0D7449DB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63A678-DC6A-402A-B774-0A67D2BBBEB3}" type="datetimeFigureOut">
              <a:rPr lang="en-US" smtClean="0"/>
              <a:t>3/7/2026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5B799F-E5EE-4069-8420-8BFB95ABF1D8}" type="slidenum">
              <a:rPr lang="en-US" smtClean="0"/>
              <a:t>‹#›</a:t>
            </a:fld>
            <a:endParaRPr lang="en-US"/>
          </a:p>
        </p:txBody>
      </p:sp>
    </p:spTree>
    <p:extLst>
      <p:ext uri="{BB962C8B-B14F-4D97-AF65-F5344CB8AC3E}">
        <p14:creationId xmlns:p14="http://schemas.microsoft.com/office/powerpoint/2010/main" val="107569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B799F-E5EE-4069-8420-8BFB95ABF1D8}" type="slidenum">
              <a:rPr lang="en-US" smtClean="0"/>
              <a:t>1</a:t>
            </a:fld>
            <a:endParaRPr lang="en-US"/>
          </a:p>
        </p:txBody>
      </p:sp>
    </p:spTree>
    <p:extLst>
      <p:ext uri="{BB962C8B-B14F-4D97-AF65-F5344CB8AC3E}">
        <p14:creationId xmlns:p14="http://schemas.microsoft.com/office/powerpoint/2010/main" val="35441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307E-EF9E-3105-B3E8-35A5AE8E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D4833-443C-0632-D02A-EF06AF769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B4AA9-F801-3935-B172-F43A769FE5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55532B-5C87-EFCA-B1E6-8FF15D30A8A9}"/>
              </a:ext>
            </a:extLst>
          </p:cNvPr>
          <p:cNvSpPr>
            <a:spLocks noGrp="1"/>
          </p:cNvSpPr>
          <p:nvPr>
            <p:ph type="sldNum" sz="quarter" idx="5"/>
          </p:nvPr>
        </p:nvSpPr>
        <p:spPr/>
        <p:txBody>
          <a:bodyPr/>
          <a:lstStyle/>
          <a:p>
            <a:fld id="{E05B799F-E5EE-4069-8420-8BFB95ABF1D8}" type="slidenum">
              <a:rPr lang="en-US" smtClean="0"/>
              <a:t>2</a:t>
            </a:fld>
            <a:endParaRPr lang="en-US"/>
          </a:p>
        </p:txBody>
      </p:sp>
    </p:spTree>
    <p:extLst>
      <p:ext uri="{BB962C8B-B14F-4D97-AF65-F5344CB8AC3E}">
        <p14:creationId xmlns:p14="http://schemas.microsoft.com/office/powerpoint/2010/main" val="407387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D1D8-80D7-0750-80B8-FEEE71EFC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A0AB9-73FD-8266-B394-9AD5F542A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58138-6EAA-8589-A5C2-1F21C3BF6F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83F2DE-2B3C-7633-9E1E-068D42390F31}"/>
              </a:ext>
            </a:extLst>
          </p:cNvPr>
          <p:cNvSpPr>
            <a:spLocks noGrp="1"/>
          </p:cNvSpPr>
          <p:nvPr>
            <p:ph type="sldNum" sz="quarter" idx="5"/>
          </p:nvPr>
        </p:nvSpPr>
        <p:spPr/>
        <p:txBody>
          <a:bodyPr/>
          <a:lstStyle/>
          <a:p>
            <a:fld id="{E05B799F-E5EE-4069-8420-8BFB95ABF1D8}" type="slidenum">
              <a:rPr lang="en-US" smtClean="0"/>
              <a:t>3</a:t>
            </a:fld>
            <a:endParaRPr lang="en-US"/>
          </a:p>
        </p:txBody>
      </p:sp>
    </p:spTree>
    <p:extLst>
      <p:ext uri="{BB962C8B-B14F-4D97-AF65-F5344CB8AC3E}">
        <p14:creationId xmlns:p14="http://schemas.microsoft.com/office/powerpoint/2010/main" val="379557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6EFE0-4554-AA49-DBF1-60BC2605F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8829E-B7F6-3643-746E-47EF07077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1D04C-37EF-6FB4-6919-27815D56C1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CF1F90-C0FB-66B6-638E-A88C83C432C6}"/>
              </a:ext>
            </a:extLst>
          </p:cNvPr>
          <p:cNvSpPr>
            <a:spLocks noGrp="1"/>
          </p:cNvSpPr>
          <p:nvPr>
            <p:ph type="sldNum" sz="quarter" idx="5"/>
          </p:nvPr>
        </p:nvSpPr>
        <p:spPr/>
        <p:txBody>
          <a:bodyPr/>
          <a:lstStyle/>
          <a:p>
            <a:fld id="{E05B799F-E5EE-4069-8420-8BFB95ABF1D8}" type="slidenum">
              <a:rPr lang="en-US" smtClean="0"/>
              <a:t>4</a:t>
            </a:fld>
            <a:endParaRPr lang="en-US"/>
          </a:p>
        </p:txBody>
      </p:sp>
    </p:spTree>
    <p:extLst>
      <p:ext uri="{BB962C8B-B14F-4D97-AF65-F5344CB8AC3E}">
        <p14:creationId xmlns:p14="http://schemas.microsoft.com/office/powerpoint/2010/main" val="31158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9818E-BC31-22BF-1075-0E18DEF06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7A685-CF0C-8475-AD57-B79C6F4FC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EC81F-8782-C7B4-739E-FDA971EA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A1A2CE-8BFD-F74A-504F-8F48B7CD694A}"/>
              </a:ext>
            </a:extLst>
          </p:cNvPr>
          <p:cNvSpPr>
            <a:spLocks noGrp="1"/>
          </p:cNvSpPr>
          <p:nvPr>
            <p:ph type="sldNum" sz="quarter" idx="5"/>
          </p:nvPr>
        </p:nvSpPr>
        <p:spPr/>
        <p:txBody>
          <a:bodyPr/>
          <a:lstStyle/>
          <a:p>
            <a:fld id="{E05B799F-E5EE-4069-8420-8BFB95ABF1D8}" type="slidenum">
              <a:rPr lang="en-US" smtClean="0"/>
              <a:t>5</a:t>
            </a:fld>
            <a:endParaRPr lang="en-US"/>
          </a:p>
        </p:txBody>
      </p:sp>
    </p:spTree>
    <p:extLst>
      <p:ext uri="{BB962C8B-B14F-4D97-AF65-F5344CB8AC3E}">
        <p14:creationId xmlns:p14="http://schemas.microsoft.com/office/powerpoint/2010/main" val="144097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112F-D992-0C01-7855-FEACCDA61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02A0F-5868-0547-5E31-7646A8695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0A2D1-8DB4-FA6E-085E-1DCE6CEF22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CF4808-5889-242B-36CD-D79AAC33E4E9}"/>
              </a:ext>
            </a:extLst>
          </p:cNvPr>
          <p:cNvSpPr>
            <a:spLocks noGrp="1"/>
          </p:cNvSpPr>
          <p:nvPr>
            <p:ph type="sldNum" sz="quarter" idx="5"/>
          </p:nvPr>
        </p:nvSpPr>
        <p:spPr/>
        <p:txBody>
          <a:bodyPr/>
          <a:lstStyle/>
          <a:p>
            <a:fld id="{E05B799F-E5EE-4069-8420-8BFB95ABF1D8}" type="slidenum">
              <a:rPr lang="en-US" smtClean="0"/>
              <a:t>6</a:t>
            </a:fld>
            <a:endParaRPr lang="en-US"/>
          </a:p>
        </p:txBody>
      </p:sp>
    </p:spTree>
    <p:extLst>
      <p:ext uri="{BB962C8B-B14F-4D97-AF65-F5344CB8AC3E}">
        <p14:creationId xmlns:p14="http://schemas.microsoft.com/office/powerpoint/2010/main" val="15998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49BD6-8C7F-DBF9-0E41-2EDB63E37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21EE0-975B-0D97-A054-0FF461663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F9001-5927-4762-4A44-880F650765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8AEA51-DB21-F2CB-17AE-CF9492BED949}"/>
              </a:ext>
            </a:extLst>
          </p:cNvPr>
          <p:cNvSpPr>
            <a:spLocks noGrp="1"/>
          </p:cNvSpPr>
          <p:nvPr>
            <p:ph type="sldNum" sz="quarter" idx="5"/>
          </p:nvPr>
        </p:nvSpPr>
        <p:spPr/>
        <p:txBody>
          <a:bodyPr/>
          <a:lstStyle/>
          <a:p>
            <a:fld id="{E05B799F-E5EE-4069-8420-8BFB95ABF1D8}" type="slidenum">
              <a:rPr lang="en-US" smtClean="0"/>
              <a:t>7</a:t>
            </a:fld>
            <a:endParaRPr lang="en-US"/>
          </a:p>
        </p:txBody>
      </p:sp>
    </p:spTree>
    <p:extLst>
      <p:ext uri="{BB962C8B-B14F-4D97-AF65-F5344CB8AC3E}">
        <p14:creationId xmlns:p14="http://schemas.microsoft.com/office/powerpoint/2010/main" val="349138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F6048-A5DF-7347-FF4C-2B5B5FED6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EA9E8-B4D1-E42A-9781-CEC5E6936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205604-7471-90B0-4962-FFFDB5A381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FB3507-AF3C-A6ED-46D7-7FCA865AAF9E}"/>
              </a:ext>
            </a:extLst>
          </p:cNvPr>
          <p:cNvSpPr>
            <a:spLocks noGrp="1"/>
          </p:cNvSpPr>
          <p:nvPr>
            <p:ph type="sldNum" sz="quarter" idx="5"/>
          </p:nvPr>
        </p:nvSpPr>
        <p:spPr/>
        <p:txBody>
          <a:bodyPr/>
          <a:lstStyle/>
          <a:p>
            <a:fld id="{E05B799F-E5EE-4069-8420-8BFB95ABF1D8}" type="slidenum">
              <a:rPr lang="en-US" smtClean="0"/>
              <a:t>8</a:t>
            </a:fld>
            <a:endParaRPr lang="en-US"/>
          </a:p>
        </p:txBody>
      </p:sp>
    </p:spTree>
    <p:extLst>
      <p:ext uri="{BB962C8B-B14F-4D97-AF65-F5344CB8AC3E}">
        <p14:creationId xmlns:p14="http://schemas.microsoft.com/office/powerpoint/2010/main" val="411424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2075-8045-D627-F530-D1D51D769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65422C-450D-9745-DF48-D7922536C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931DA-56B4-79FD-1CE8-A0BB548B7EAD}"/>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5" name="Footer Placeholder 4">
            <a:extLst>
              <a:ext uri="{FF2B5EF4-FFF2-40B4-BE49-F238E27FC236}">
                <a16:creationId xmlns:a16="http://schemas.microsoft.com/office/drawing/2014/main" id="{7D9FDE7B-F0A3-E12E-B7C2-976D3C14B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6C29F-CFD1-B41B-F88A-2B6F9A5BA72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97559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4F8E-05FF-5EF4-BB37-7F4EE530A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757B9-CFB0-ADBA-B550-D45D853D3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E7A6F-241F-708F-2560-8DB83843011F}"/>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5" name="Footer Placeholder 4">
            <a:extLst>
              <a:ext uri="{FF2B5EF4-FFF2-40B4-BE49-F238E27FC236}">
                <a16:creationId xmlns:a16="http://schemas.microsoft.com/office/drawing/2014/main" id="{43A078CC-A7D2-43B2-A0D0-251A1C19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B663D-255F-6E2F-FC73-518EBC44AF6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49920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9575E-A50C-3EA9-4132-EFE2DB1E2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33419-2432-7828-61F3-0277ED5CF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21E63-125E-36AB-C8D0-10297A3F98F2}"/>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5" name="Footer Placeholder 4">
            <a:extLst>
              <a:ext uri="{FF2B5EF4-FFF2-40B4-BE49-F238E27FC236}">
                <a16:creationId xmlns:a16="http://schemas.microsoft.com/office/drawing/2014/main" id="{DE0C507D-6F0D-74B8-2E8E-19A347236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6B00A-81B0-FA02-7C0C-39F9BB81371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794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1AA0-EE86-7637-FB31-715320FE6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6D1E1-D8A9-3BEF-29EE-B1C7CAB23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40764-F4FC-DC25-4124-780149224505}"/>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5" name="Footer Placeholder 4">
            <a:extLst>
              <a:ext uri="{FF2B5EF4-FFF2-40B4-BE49-F238E27FC236}">
                <a16:creationId xmlns:a16="http://schemas.microsoft.com/office/drawing/2014/main" id="{67CA651F-9668-BED8-F825-FB474A242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FA4A-066B-FE23-741C-777B15BE300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8945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7738-9E40-8B08-B13E-E9A3351D2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C064EB-C3F0-5D07-DCE8-7199406FED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48786-40F2-B4DC-54E4-52E9036FD5DE}"/>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5" name="Footer Placeholder 4">
            <a:extLst>
              <a:ext uri="{FF2B5EF4-FFF2-40B4-BE49-F238E27FC236}">
                <a16:creationId xmlns:a16="http://schemas.microsoft.com/office/drawing/2014/main" id="{5C4AD0F6-8094-7971-B0E8-C88D95581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2182D-FEC6-B8F3-E18A-6B49C700EBF2}"/>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17982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1F4-DDFC-841C-2248-FB6AD9640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9F541-7082-815E-0DB2-34ACB59DAB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51D19-E3E5-FCC9-9535-B35A1F99D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8BFA1-F726-A975-0FBF-CA9E07229750}"/>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6" name="Footer Placeholder 5">
            <a:extLst>
              <a:ext uri="{FF2B5EF4-FFF2-40B4-BE49-F238E27FC236}">
                <a16:creationId xmlns:a16="http://schemas.microsoft.com/office/drawing/2014/main" id="{DA88A6A8-8342-56E0-8589-04EDA5CEE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8413D-7CB7-C872-338E-24F7538EBB4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9826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F619-3BDA-0040-026D-C281E455FB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69DA1-05A2-761A-B2A3-3A2669B87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E92AD-AF3F-670F-7CAD-1DDBD6391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74904-80DB-EDAF-3C60-AA6EF5A98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1163E-E8C5-D62A-C7FE-3FFB91468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577979-4F8B-6B6F-0DAF-9F3EBC35F47F}"/>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8" name="Footer Placeholder 7">
            <a:extLst>
              <a:ext uri="{FF2B5EF4-FFF2-40B4-BE49-F238E27FC236}">
                <a16:creationId xmlns:a16="http://schemas.microsoft.com/office/drawing/2014/main" id="{35DB63E7-5A7E-8D8C-1B8F-FD11F4BCE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C02C8-4FE4-DD19-B9AF-6BC39962462F}"/>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83136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8398-E60B-D4C9-33F3-FD2B196FD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B694E0-EFDB-5626-B72D-A8E96E9E934D}"/>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4" name="Footer Placeholder 3">
            <a:extLst>
              <a:ext uri="{FF2B5EF4-FFF2-40B4-BE49-F238E27FC236}">
                <a16:creationId xmlns:a16="http://schemas.microsoft.com/office/drawing/2014/main" id="{5381AF5E-ABDC-513F-5A70-1D036C3A4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46329-1F61-3F3B-3E3E-6D7B1BEF33D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569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43F17-269D-E4EC-90A6-86EA1B808327}"/>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3" name="Footer Placeholder 2">
            <a:extLst>
              <a:ext uri="{FF2B5EF4-FFF2-40B4-BE49-F238E27FC236}">
                <a16:creationId xmlns:a16="http://schemas.microsoft.com/office/drawing/2014/main" id="{5A446A63-5441-1DEA-B92A-A088E8788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87A70-4BE8-2CA0-07FE-9A1604E5EA5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2104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FA98-3CF6-AB0B-F7B2-E2034F929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4C3DA-B0F4-C5E1-FD09-E7AA420E3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8EEEA-1A40-16FF-B04D-2646F553C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B3A8B-7274-3E84-66FC-21DDCFE36F8D}"/>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6" name="Footer Placeholder 5">
            <a:extLst>
              <a:ext uri="{FF2B5EF4-FFF2-40B4-BE49-F238E27FC236}">
                <a16:creationId xmlns:a16="http://schemas.microsoft.com/office/drawing/2014/main" id="{2B5BD280-2CBF-5EBE-F0E4-EE2410A62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48FFA-58F0-34A6-831F-C7B33F38843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42085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6AD2-ACEA-3BF7-4C7C-1CF5BA1DF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CC4CD0-A743-3853-7FC0-D8B303EDB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885D9-27B6-BEEA-5174-055776FCB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C78BA-C7D9-DCD2-A2A6-E5FDAD553AC7}"/>
              </a:ext>
            </a:extLst>
          </p:cNvPr>
          <p:cNvSpPr>
            <a:spLocks noGrp="1"/>
          </p:cNvSpPr>
          <p:nvPr>
            <p:ph type="dt" sz="half" idx="10"/>
          </p:nvPr>
        </p:nvSpPr>
        <p:spPr/>
        <p:txBody>
          <a:bodyPr/>
          <a:lstStyle/>
          <a:p>
            <a:fld id="{E9A9108D-EB96-470C-AD9A-716142199420}" type="datetimeFigureOut">
              <a:rPr lang="en-US" smtClean="0"/>
              <a:t>3/7/2026</a:t>
            </a:fld>
            <a:endParaRPr lang="en-US"/>
          </a:p>
        </p:txBody>
      </p:sp>
      <p:sp>
        <p:nvSpPr>
          <p:cNvPr id="6" name="Footer Placeholder 5">
            <a:extLst>
              <a:ext uri="{FF2B5EF4-FFF2-40B4-BE49-F238E27FC236}">
                <a16:creationId xmlns:a16="http://schemas.microsoft.com/office/drawing/2014/main" id="{F7CDE938-F22A-0156-C506-0CB91BE86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572CC-1E16-AFC3-0375-28C42595F12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16510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D634F-AF1B-64E0-DA0A-BED73E566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66B0C-A656-85A3-A761-10EA97ED7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4AED5-DDFF-75CF-B8BF-4B0A0B969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A9108D-EB96-470C-AD9A-716142199420}" type="datetimeFigureOut">
              <a:rPr lang="en-US" smtClean="0"/>
              <a:t>3/7/2026</a:t>
            </a:fld>
            <a:endParaRPr lang="en-US"/>
          </a:p>
        </p:txBody>
      </p:sp>
      <p:sp>
        <p:nvSpPr>
          <p:cNvPr id="5" name="Footer Placeholder 4">
            <a:extLst>
              <a:ext uri="{FF2B5EF4-FFF2-40B4-BE49-F238E27FC236}">
                <a16:creationId xmlns:a16="http://schemas.microsoft.com/office/drawing/2014/main" id="{8F2E381B-3029-A936-5FCE-E6C686B17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BDB2D7-EA81-7F75-5F64-598946724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B831CC-A7A3-41FD-97AA-DF5E7FD3078C}" type="slidenum">
              <a:rPr lang="en-US" smtClean="0"/>
              <a:t>‹#›</a:t>
            </a:fld>
            <a:endParaRPr lang="en-US"/>
          </a:p>
        </p:txBody>
      </p:sp>
    </p:spTree>
    <p:extLst>
      <p:ext uri="{BB962C8B-B14F-4D97-AF65-F5344CB8AC3E}">
        <p14:creationId xmlns:p14="http://schemas.microsoft.com/office/powerpoint/2010/main" val="93639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E32E0A-F390-E566-B5D7-B13034265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001" y="-997338"/>
            <a:ext cx="12770076" cy="8520034"/>
          </a:xfrm>
          <a:prstGeom prst="rect">
            <a:avLst/>
          </a:prstGeom>
        </p:spPr>
      </p:pic>
      <p:pic>
        <p:nvPicPr>
          <p:cNvPr id="1032" name="Picture 8" descr="4 Powerful Lessons from the Life of the Apostle Paul | FaithPot">
            <a:extLst>
              <a:ext uri="{FF2B5EF4-FFF2-40B4-BE49-F238E27FC236}">
                <a16:creationId xmlns:a16="http://schemas.microsoft.com/office/drawing/2014/main" id="{111279BB-5B98-6AA8-E9D0-E6CF4F9D2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66547"/>
            <a:ext cx="7149252" cy="3756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Roman Architecture Aqueducts">
            <a:extLst>
              <a:ext uri="{FF2B5EF4-FFF2-40B4-BE49-F238E27FC236}">
                <a16:creationId xmlns:a16="http://schemas.microsoft.com/office/drawing/2014/main" id="{17A59D78-EF75-BA12-5054-682472DE4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333" y="-711671"/>
            <a:ext cx="7199660" cy="5399745"/>
          </a:xfrm>
          <a:prstGeom prst="snip2DiagRect">
            <a:avLst>
              <a:gd name="adj1" fmla="val 33671"/>
              <a:gd name="adj2" fmla="val 0"/>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Roman Forum Ruins Rome Italy High-Res Stock Photo - Getty Images">
            <a:extLst>
              <a:ext uri="{FF2B5EF4-FFF2-40B4-BE49-F238E27FC236}">
                <a16:creationId xmlns:a16="http://schemas.microsoft.com/office/drawing/2014/main" id="{C1A846B8-54CD-715B-4391-94C67B484D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037"/>
          <a:stretch>
            <a:fillRect/>
          </a:stretch>
        </p:blipFill>
        <p:spPr bwMode="auto">
          <a:xfrm>
            <a:off x="-1290760" y="1073932"/>
            <a:ext cx="5365034" cy="6895582"/>
          </a:xfrm>
          <a:prstGeom prst="snip2DiagRect">
            <a:avLst>
              <a:gd name="adj1" fmla="val 0"/>
              <a:gd name="adj2" fmla="val 2909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Subtitle 2">
            <a:extLst>
              <a:ext uri="{FF2B5EF4-FFF2-40B4-BE49-F238E27FC236}">
                <a16:creationId xmlns:a16="http://schemas.microsoft.com/office/drawing/2014/main" id="{D1C840A6-1102-77BF-FCB3-B69461B9C05E}"/>
              </a:ext>
            </a:extLst>
          </p:cNvPr>
          <p:cNvSpPr>
            <a:spLocks noGrp="1"/>
          </p:cNvSpPr>
          <p:nvPr>
            <p:ph type="subTitle" idx="1"/>
          </p:nvPr>
        </p:nvSpPr>
        <p:spPr>
          <a:xfrm>
            <a:off x="-244549" y="1414174"/>
            <a:ext cx="12681098" cy="1464917"/>
          </a:xfrm>
          <a:solidFill>
            <a:schemeClr val="accent6">
              <a:lumMod val="60000"/>
              <a:lumOff val="4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anchor="ctr">
            <a:noAutofit/>
          </a:bodyPr>
          <a:lstStyle/>
          <a:p>
            <a:r>
              <a:rPr lang="en-US" sz="8000" b="1" spc="-150" dirty="0">
                <a:ln>
                  <a:solidFill>
                    <a:schemeClr val="accent3"/>
                  </a:solidFill>
                </a:ln>
                <a:effectLst>
                  <a:outerShdw blurRad="38100" dist="38100" dir="2700000" algn="tl">
                    <a:srgbClr val="000000">
                      <a:alpha val="43137"/>
                    </a:srgbClr>
                  </a:outerShdw>
                </a:effectLst>
                <a:latin typeface="Eras Bold ITC" panose="020B0907030504020204" pitchFamily="34" charset="0"/>
              </a:rPr>
              <a:t>To all those in Rome…</a:t>
            </a:r>
          </a:p>
        </p:txBody>
      </p:sp>
    </p:spTree>
    <p:extLst>
      <p:ext uri="{BB962C8B-B14F-4D97-AF65-F5344CB8AC3E}">
        <p14:creationId xmlns:p14="http://schemas.microsoft.com/office/powerpoint/2010/main" val="8342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par>
                                <p:cTn id="8" presetID="22" presetClass="entr" presetSubtype="4" fill="hold" nodeType="withEffect">
                                  <p:stCondLst>
                                    <p:cond delay="75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750"/>
                                        <p:tgtEl>
                                          <p:spTgt spid="1026"/>
                                        </p:tgtEl>
                                      </p:cBhvr>
                                    </p:animEffect>
                                  </p:childTnLst>
                                </p:cTn>
                              </p:par>
                              <p:par>
                                <p:cTn id="11" presetID="18" presetClass="entr" presetSubtype="3" fill="hold" nodeType="withEffect">
                                  <p:stCondLst>
                                    <p:cond delay="1500"/>
                                  </p:stCondLst>
                                  <p:childTnLst>
                                    <p:set>
                                      <p:cBhvr>
                                        <p:cTn id="12" dur="1" fill="hold">
                                          <p:stCondLst>
                                            <p:cond delay="0"/>
                                          </p:stCondLst>
                                        </p:cTn>
                                        <p:tgtEl>
                                          <p:spTgt spid="1028"/>
                                        </p:tgtEl>
                                        <p:attrNameLst>
                                          <p:attrName>style.visibility</p:attrName>
                                        </p:attrNameLst>
                                      </p:cBhvr>
                                      <p:to>
                                        <p:strVal val="visible"/>
                                      </p:to>
                                    </p:set>
                                    <p:animEffect transition="in" filter="strips(upRight)">
                                      <p:cBhvr>
                                        <p:cTn id="13" dur="750"/>
                                        <p:tgtEl>
                                          <p:spTgt spid="1028"/>
                                        </p:tgtEl>
                                      </p:cBhvr>
                                    </p:animEffect>
                                  </p:childTnLst>
                                </p:cTn>
                              </p:par>
                              <p:par>
                                <p:cTn id="14" presetID="22" presetClass="entr" presetSubtype="2" fill="hold" nodeType="withEffect">
                                  <p:stCondLst>
                                    <p:cond delay="2000"/>
                                  </p:stCondLst>
                                  <p:childTnLst>
                                    <p:set>
                                      <p:cBhvr>
                                        <p:cTn id="15" dur="1" fill="hold">
                                          <p:stCondLst>
                                            <p:cond delay="0"/>
                                          </p:stCondLst>
                                        </p:cTn>
                                        <p:tgtEl>
                                          <p:spTgt spid="1032"/>
                                        </p:tgtEl>
                                        <p:attrNameLst>
                                          <p:attrName>style.visibility</p:attrName>
                                        </p:attrNameLst>
                                      </p:cBhvr>
                                      <p:to>
                                        <p:strVal val="visible"/>
                                      </p:to>
                                    </p:set>
                                    <p:animEffect transition="in" filter="wipe(right)">
                                      <p:cBhvr>
                                        <p:cTn id="16" dur="1250"/>
                                        <p:tgtEl>
                                          <p:spTgt spid="1032"/>
                                        </p:tgtEl>
                                      </p:cBhvr>
                                    </p:animEffect>
                                  </p:childTnLst>
                                </p:cTn>
                              </p:par>
                              <p:par>
                                <p:cTn id="17" presetID="22" presetClass="entr" presetSubtype="8" fill="hold" grpId="0" nodeType="withEffect">
                                  <p:stCondLst>
                                    <p:cond delay="2750"/>
                                  </p:stCondLst>
                                  <p:childTnLst>
                                    <p:set>
                                      <p:cBhvr>
                                        <p:cTn id="18" dur="1" fill="hold">
                                          <p:stCondLst>
                                            <p:cond delay="0"/>
                                          </p:stCondLst>
                                        </p:cTn>
                                        <p:tgtEl>
                                          <p:spTgt spid="3">
                                            <p:bg/>
                                          </p:spTgt>
                                        </p:tgtEl>
                                        <p:attrNameLst>
                                          <p:attrName>style.visibility</p:attrName>
                                        </p:attrNameLst>
                                      </p:cBhvr>
                                      <p:to>
                                        <p:strVal val="visible"/>
                                      </p:to>
                                    </p:set>
                                    <p:animEffect transition="in" filter="wipe(left)">
                                      <p:cBhvr>
                                        <p:cTn id="19" dur="1250"/>
                                        <p:tgtEl>
                                          <p:spTgt spid="3">
                                            <p:bg/>
                                          </p:spTgt>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4E9F6510-3219-009B-412B-1408E4989D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832034-03D0-B925-9B92-2A1B846D5CE0}"/>
              </a:ext>
            </a:extLst>
          </p:cNvPr>
          <p:cNvSpPr txBox="1"/>
          <p:nvPr/>
        </p:nvSpPr>
        <p:spPr>
          <a:xfrm>
            <a:off x="0" y="238494"/>
            <a:ext cx="12192000" cy="3539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b="1" dirty="0">
                <a:effectLst>
                  <a:outerShdw blurRad="38100" dist="38100" dir="2700000" algn="tl">
                    <a:srgbClr val="000000">
                      <a:alpha val="43137"/>
                    </a:srgbClr>
                  </a:outerShdw>
                </a:effectLst>
                <a:latin typeface="Avenir Next LT Pro Light" panose="020B0304020202020204" pitchFamily="34" charset="0"/>
              </a:rPr>
              <a:t>Or do you presume on the riches of His </a:t>
            </a:r>
            <a:r>
              <a:rPr lang="en-US" sz="6000" b="1" dirty="0">
                <a:effectLst>
                  <a:outerShdw blurRad="38100" dist="38100" dir="2700000" algn="tl">
                    <a:srgbClr val="000000">
                      <a:alpha val="43137"/>
                    </a:srgbClr>
                  </a:outerShdw>
                </a:effectLst>
                <a:latin typeface="Amasis MT Pro Black" panose="02040A04050005020304" pitchFamily="18" charset="0"/>
              </a:rPr>
              <a:t>kindness</a:t>
            </a:r>
            <a:r>
              <a:rPr lang="en-US" sz="4400" b="1" dirty="0">
                <a:effectLst>
                  <a:outerShdw blurRad="38100" dist="38100" dir="2700000" algn="tl">
                    <a:srgbClr val="000000">
                      <a:alpha val="43137"/>
                    </a:srgbClr>
                  </a:outerShdw>
                </a:effectLst>
                <a:latin typeface="Avenir Next LT Pro Light" panose="020B0304020202020204" pitchFamily="34" charset="0"/>
              </a:rPr>
              <a:t> and </a:t>
            </a:r>
            <a:r>
              <a:rPr lang="en-US" sz="6000" b="1" dirty="0">
                <a:effectLst>
                  <a:outerShdw blurRad="38100" dist="38100" dir="2700000" algn="tl">
                    <a:srgbClr val="000000">
                      <a:alpha val="43137"/>
                    </a:srgbClr>
                  </a:outerShdw>
                </a:effectLst>
                <a:latin typeface="Amasis MT Pro Black" panose="02040A04050005020304" pitchFamily="18" charset="0"/>
              </a:rPr>
              <a:t>forbearance</a:t>
            </a:r>
            <a:r>
              <a:rPr lang="en-US" sz="4400" b="1" dirty="0">
                <a:effectLst>
                  <a:outerShdw blurRad="38100" dist="38100" dir="2700000" algn="tl">
                    <a:srgbClr val="000000">
                      <a:alpha val="43137"/>
                    </a:srgbClr>
                  </a:outerShdw>
                </a:effectLst>
                <a:latin typeface="Avenir Next LT Pro Light" panose="020B0304020202020204" pitchFamily="34" charset="0"/>
              </a:rPr>
              <a:t> and </a:t>
            </a:r>
            <a:r>
              <a:rPr lang="en-US" sz="6000" b="1" dirty="0">
                <a:effectLst>
                  <a:outerShdw blurRad="38100" dist="38100" dir="2700000" algn="tl">
                    <a:srgbClr val="000000">
                      <a:alpha val="43137"/>
                    </a:srgbClr>
                  </a:outerShdw>
                </a:effectLst>
                <a:latin typeface="Amasis MT Pro Black" panose="02040A04050005020304" pitchFamily="18" charset="0"/>
              </a:rPr>
              <a:t>patience</a:t>
            </a:r>
            <a:r>
              <a:rPr lang="en-US" sz="4400" b="1" dirty="0">
                <a:effectLst>
                  <a:outerShdw blurRad="38100" dist="38100" dir="2700000" algn="tl">
                    <a:srgbClr val="000000">
                      <a:alpha val="43137"/>
                    </a:srgbClr>
                  </a:outerShdw>
                </a:effectLst>
                <a:latin typeface="Avenir Next LT Pro Light" panose="020B0304020202020204" pitchFamily="34" charset="0"/>
              </a:rPr>
              <a:t>, not knowing that God’s kindness is meant to </a:t>
            </a:r>
            <a:r>
              <a:rPr lang="en-US" sz="6000" spc="-150" dirty="0">
                <a:effectLst>
                  <a:outerShdw blurRad="38100" dist="38100" dir="2700000" algn="tl">
                    <a:srgbClr val="000000">
                      <a:alpha val="43137"/>
                    </a:srgbClr>
                  </a:outerShdw>
                </a:effectLst>
                <a:latin typeface="Amasis MT Pro Black" panose="02040A04050005020304" pitchFamily="18" charset="0"/>
              </a:rPr>
              <a:t>lead you to repentance</a:t>
            </a:r>
            <a:r>
              <a:rPr lang="en-US" sz="4400" b="1" dirty="0">
                <a:effectLst>
                  <a:outerShdw blurRad="38100" dist="38100" dir="2700000" algn="tl">
                    <a:srgbClr val="000000">
                      <a:alpha val="43137"/>
                    </a:srgbClr>
                  </a:outerShdw>
                </a:effectLst>
                <a:latin typeface="Avenir Next LT Pro Light" panose="020B0304020202020204" pitchFamily="34" charset="0"/>
              </a:rPr>
              <a:t>?</a:t>
            </a:r>
          </a:p>
        </p:txBody>
      </p:sp>
      <p:sp>
        <p:nvSpPr>
          <p:cNvPr id="3" name="TextBox 2">
            <a:extLst>
              <a:ext uri="{FF2B5EF4-FFF2-40B4-BE49-F238E27FC236}">
                <a16:creationId xmlns:a16="http://schemas.microsoft.com/office/drawing/2014/main" id="{7626F8ED-B31F-AA4E-3D0E-A07554725811}"/>
              </a:ext>
            </a:extLst>
          </p:cNvPr>
          <p:cNvSpPr txBox="1"/>
          <p:nvPr/>
        </p:nvSpPr>
        <p:spPr>
          <a:xfrm>
            <a:off x="0" y="4573433"/>
            <a:ext cx="12192000"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b="1" dirty="0">
                <a:latin typeface="Avenir Next LT Pro Light" panose="020B0304020202020204" pitchFamily="34" charset="0"/>
              </a:rPr>
              <a:t>“For I am not ashamed of the </a:t>
            </a:r>
            <a:r>
              <a:rPr lang="en-US" sz="4800" dirty="0">
                <a:effectLst>
                  <a:outerShdw blurRad="38100" dist="38100" dir="2700000" algn="tl">
                    <a:srgbClr val="000000">
                      <a:alpha val="43137"/>
                    </a:srgbClr>
                  </a:outerShdw>
                </a:effectLst>
                <a:latin typeface="Amasis MT Pro Black" panose="02040A04050005020304" pitchFamily="18" charset="0"/>
              </a:rPr>
              <a:t>Gospel</a:t>
            </a:r>
            <a:r>
              <a:rPr lang="en-US" sz="4000" b="1" dirty="0">
                <a:latin typeface="Avenir Next LT Pro Light" panose="020B0304020202020204" pitchFamily="34" charset="0"/>
              </a:rPr>
              <a:t>, for it is the power of God save…”</a:t>
            </a:r>
          </a:p>
        </p:txBody>
      </p:sp>
      <p:sp>
        <p:nvSpPr>
          <p:cNvPr id="5" name="TextBox 4">
            <a:extLst>
              <a:ext uri="{FF2B5EF4-FFF2-40B4-BE49-F238E27FC236}">
                <a16:creationId xmlns:a16="http://schemas.microsoft.com/office/drawing/2014/main" id="{91CAEAC3-B47E-F496-10A5-1FFD6CAA2068}"/>
              </a:ext>
            </a:extLst>
          </p:cNvPr>
          <p:cNvSpPr txBox="1"/>
          <p:nvPr/>
        </p:nvSpPr>
        <p:spPr>
          <a:xfrm>
            <a:off x="6096000" y="3701544"/>
            <a:ext cx="4470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Avenir Next LT Pro Light" panose="020B0304020202020204" pitchFamily="34" charset="0"/>
              </a:rPr>
              <a:t>Romans 2:4</a:t>
            </a:r>
          </a:p>
        </p:txBody>
      </p:sp>
      <p:sp>
        <p:nvSpPr>
          <p:cNvPr id="2" name="TextBox 1">
            <a:extLst>
              <a:ext uri="{FF2B5EF4-FFF2-40B4-BE49-F238E27FC236}">
                <a16:creationId xmlns:a16="http://schemas.microsoft.com/office/drawing/2014/main" id="{6F74EC6D-D6D3-4E8A-8CF0-A797FDF326B7}"/>
              </a:ext>
            </a:extLst>
          </p:cNvPr>
          <p:cNvSpPr txBox="1"/>
          <p:nvPr/>
        </p:nvSpPr>
        <p:spPr>
          <a:xfrm>
            <a:off x="1625600" y="5973175"/>
            <a:ext cx="4470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Avenir Next LT Pro Light" panose="020B0304020202020204" pitchFamily="34" charset="0"/>
              </a:rPr>
              <a:t>Romans 1:16</a:t>
            </a:r>
          </a:p>
        </p:txBody>
      </p:sp>
    </p:spTree>
    <p:extLst>
      <p:ext uri="{BB962C8B-B14F-4D97-AF65-F5344CB8AC3E}">
        <p14:creationId xmlns:p14="http://schemas.microsoft.com/office/powerpoint/2010/main" val="9086004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750"/>
                                        <p:tgtEl>
                                          <p:spTgt spid="4"/>
                                        </p:tgtEl>
                                      </p:cBhvr>
                                    </p:animEffect>
                                  </p:childTnLst>
                                </p:cTn>
                              </p:par>
                              <p:par>
                                <p:cTn id="8" presetID="47"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22" presetClass="entr" presetSubtype="2" fill="hold" grpId="0" nodeType="withEffect">
                                  <p:stCondLst>
                                    <p:cond delay="250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CEFE4E12-A230-147B-EA6F-3F79729AEE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F46A22-2796-C4F1-6D8C-538C3034CC25}"/>
              </a:ext>
            </a:extLst>
          </p:cNvPr>
          <p:cNvSpPr txBox="1"/>
          <p:nvPr/>
        </p:nvSpPr>
        <p:spPr>
          <a:xfrm>
            <a:off x="0" y="484448"/>
            <a:ext cx="12192000" cy="5528373"/>
          </a:xfrm>
          <a:prstGeom prst="rect">
            <a:avLst/>
          </a:prstGeom>
          <a:solidFill>
            <a:schemeClr val="accent4">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a:lnSpc>
                <a:spcPct val="150000"/>
              </a:lnSpc>
            </a:pPr>
            <a:r>
              <a:rPr lang="en-US" sz="4000" b="1" dirty="0">
                <a:effectLst>
                  <a:outerShdw blurRad="38100" dist="38100" dir="2700000" algn="tl">
                    <a:srgbClr val="000000">
                      <a:alpha val="43137"/>
                    </a:srgbClr>
                  </a:outerShdw>
                </a:effectLst>
                <a:latin typeface="Avenir Next LT Pro Light" panose="020B0304020202020204" pitchFamily="34" charset="0"/>
              </a:rPr>
              <a:t>2:6 -God judges everyone </a:t>
            </a:r>
            <a:r>
              <a:rPr lang="en-US" sz="4000" b="1" dirty="0">
                <a:solidFill>
                  <a:srgbClr val="FFFF66"/>
                </a:solidFill>
                <a:effectLst>
                  <a:outerShdw blurRad="38100" dist="38100" dir="2700000" algn="tl">
                    <a:srgbClr val="000000">
                      <a:alpha val="43137"/>
                    </a:srgbClr>
                  </a:outerShdw>
                </a:effectLst>
                <a:latin typeface="Avenir Next LT Pro Light" panose="020B0304020202020204" pitchFamily="34" charset="0"/>
              </a:rPr>
              <a:t>equitably</a:t>
            </a:r>
          </a:p>
          <a:p>
            <a:pPr marL="1371600">
              <a:lnSpc>
                <a:spcPct val="150000"/>
              </a:lnSpc>
            </a:pPr>
            <a:r>
              <a:rPr lang="en-US" sz="4000" b="1" dirty="0">
                <a:solidFill>
                  <a:schemeClr val="bg1"/>
                </a:solidFill>
                <a:effectLst>
                  <a:outerShdw blurRad="38100" dist="38100" dir="2700000" algn="tl">
                    <a:srgbClr val="000000">
                      <a:alpha val="43137"/>
                    </a:srgbClr>
                  </a:outerShdw>
                </a:effectLst>
                <a:latin typeface="Avenir Next LT Pro Light" panose="020B0304020202020204" pitchFamily="34" charset="0"/>
              </a:rPr>
              <a:t>2:7 –in well-doing, </a:t>
            </a:r>
            <a:r>
              <a:rPr lang="en-US" sz="4000" b="1" dirty="0">
                <a:solidFill>
                  <a:schemeClr val="bg1"/>
                </a:solidFill>
                <a:effectLst>
                  <a:outerShdw blurRad="38100" dist="38100" dir="2700000" algn="tl">
                    <a:srgbClr val="000000">
                      <a:alpha val="43137"/>
                    </a:srgbClr>
                  </a:outerShdw>
                </a:effectLst>
                <a:latin typeface="Amasis MT Pro Black" panose="02040A04050005020304" pitchFamily="18" charset="0"/>
              </a:rPr>
              <a:t>seek for</a:t>
            </a:r>
            <a:r>
              <a:rPr lang="en-US" sz="4000" b="1" dirty="0">
                <a:solidFill>
                  <a:schemeClr val="bg1"/>
                </a:solidFill>
                <a:effectLst>
                  <a:outerShdw blurRad="38100" dist="38100" dir="2700000" algn="tl">
                    <a:srgbClr val="000000">
                      <a:alpha val="43137"/>
                    </a:srgbClr>
                  </a:outerShdw>
                </a:effectLst>
                <a:latin typeface="Avenir Next LT Pro Light" panose="020B0304020202020204" pitchFamily="34" charset="0"/>
              </a:rPr>
              <a:t> = </a:t>
            </a:r>
            <a:r>
              <a:rPr lang="en-US" sz="4000" b="1" u="sng" dirty="0">
                <a:solidFill>
                  <a:schemeClr val="bg1"/>
                </a:solidFill>
                <a:effectLst>
                  <a:outerShdw blurRad="38100" dist="38100" dir="2700000" algn="tl">
                    <a:srgbClr val="000000">
                      <a:alpha val="43137"/>
                    </a:srgbClr>
                  </a:outerShdw>
                </a:effectLst>
                <a:latin typeface="Avenir Next LT Pro Light" panose="020B0304020202020204" pitchFamily="34" charset="0"/>
              </a:rPr>
              <a:t>eternal life</a:t>
            </a:r>
          </a:p>
          <a:p>
            <a:pPr marL="2286000">
              <a:lnSpc>
                <a:spcPct val="150000"/>
              </a:lnSpc>
            </a:pPr>
            <a:r>
              <a:rPr lang="en-US" sz="4000" b="1" dirty="0">
                <a:effectLst>
                  <a:outerShdw blurRad="38100" dist="38100" dir="2700000" algn="tl">
                    <a:srgbClr val="000000">
                      <a:alpha val="43137"/>
                    </a:srgbClr>
                  </a:outerShdw>
                </a:effectLst>
                <a:latin typeface="Avenir Next LT Pro Light" panose="020B0304020202020204" pitchFamily="34" charset="0"/>
              </a:rPr>
              <a:t>2:8 -Those who </a:t>
            </a:r>
            <a:r>
              <a:rPr lang="en-US" sz="4000" b="1" dirty="0">
                <a:solidFill>
                  <a:srgbClr val="FFC000"/>
                </a:solidFill>
                <a:effectLst>
                  <a:outerShdw blurRad="38100" dist="38100" dir="2700000" algn="tl">
                    <a:srgbClr val="000000">
                      <a:alpha val="43137"/>
                    </a:srgbClr>
                  </a:outerShdw>
                </a:effectLst>
                <a:latin typeface="Avenir Next LT Pro Light" panose="020B0304020202020204" pitchFamily="34" charset="0"/>
              </a:rPr>
              <a:t>do evil </a:t>
            </a:r>
            <a:r>
              <a:rPr lang="en-US" sz="4000" b="1" dirty="0">
                <a:solidFill>
                  <a:srgbClr val="FFC000"/>
                </a:solidFill>
                <a:effectLst>
                  <a:outerShdw blurRad="38100" dist="38100" dir="2700000" algn="tl">
                    <a:srgbClr val="000000">
                      <a:alpha val="43137"/>
                    </a:srgbClr>
                  </a:outerShdw>
                </a:effectLst>
                <a:latin typeface="Euphemia" panose="020B0503040102020104" pitchFamily="34" charset="0"/>
              </a:rPr>
              <a:t>→</a:t>
            </a:r>
            <a:r>
              <a:rPr lang="en-US" sz="4000" b="1" dirty="0">
                <a:solidFill>
                  <a:srgbClr val="FFC000"/>
                </a:solidFill>
                <a:effectLst>
                  <a:outerShdw blurRad="38100" dist="38100" dir="2700000" algn="tl">
                    <a:srgbClr val="000000">
                      <a:alpha val="43137"/>
                    </a:srgbClr>
                  </a:outerShdw>
                </a:effectLst>
                <a:latin typeface="Avenir Next LT Pro Light" panose="020B0304020202020204" pitchFamily="34" charset="0"/>
              </a:rPr>
              <a:t> wrath</a:t>
            </a:r>
          </a:p>
          <a:p>
            <a:pPr marL="2286000">
              <a:lnSpc>
                <a:spcPct val="150000"/>
              </a:lnSpc>
            </a:pPr>
            <a:r>
              <a:rPr lang="en-US" sz="4000" b="1" dirty="0">
                <a:effectLst>
                  <a:outerShdw blurRad="38100" dist="38100" dir="2700000" algn="tl">
                    <a:srgbClr val="000000">
                      <a:alpha val="43137"/>
                    </a:srgbClr>
                  </a:outerShdw>
                </a:effectLst>
                <a:latin typeface="Avenir Next LT Pro Light" panose="020B0304020202020204" pitchFamily="34" charset="0"/>
              </a:rPr>
              <a:t>2:9 -</a:t>
            </a:r>
            <a:r>
              <a:rPr lang="en-US" sz="4000" b="1" dirty="0">
                <a:solidFill>
                  <a:srgbClr val="FFC000"/>
                </a:solidFill>
                <a:effectLst>
                  <a:outerShdw blurRad="38100" dist="38100" dir="2700000" algn="tl">
                    <a:srgbClr val="000000">
                      <a:alpha val="43137"/>
                    </a:srgbClr>
                  </a:outerShdw>
                </a:effectLst>
                <a:latin typeface="Avenir Next LT Pro Light" panose="020B0304020202020204" pitchFamily="34" charset="0"/>
              </a:rPr>
              <a:t>Wrath </a:t>
            </a:r>
            <a:r>
              <a:rPr lang="en-US" sz="4000" b="1" dirty="0">
                <a:solidFill>
                  <a:srgbClr val="FFC000"/>
                </a:solidFill>
                <a:effectLst>
                  <a:outerShdw blurRad="38100" dist="38100" dir="2700000" algn="tl">
                    <a:srgbClr val="000000">
                      <a:alpha val="43137"/>
                    </a:srgbClr>
                  </a:outerShdw>
                </a:effectLst>
                <a:latin typeface="Euphemia" panose="020B0503040102020104" pitchFamily="34" charset="0"/>
              </a:rPr>
              <a:t>→</a:t>
            </a:r>
            <a:r>
              <a:rPr lang="en-US" sz="4000" b="1" dirty="0">
                <a:effectLst>
                  <a:outerShdw blurRad="38100" dist="38100" dir="2700000" algn="tl">
                    <a:srgbClr val="000000">
                      <a:alpha val="43137"/>
                    </a:srgbClr>
                  </a:outerShdw>
                </a:effectLst>
                <a:latin typeface="Avenir Next LT Pro Light" panose="020B0304020202020204" pitchFamily="34" charset="0"/>
              </a:rPr>
              <a:t> those who </a:t>
            </a:r>
            <a:r>
              <a:rPr lang="en-US" sz="4000" b="1" dirty="0">
                <a:solidFill>
                  <a:srgbClr val="FFC000"/>
                </a:solidFill>
                <a:effectLst>
                  <a:outerShdw blurRad="38100" dist="38100" dir="2700000" algn="tl">
                    <a:srgbClr val="000000">
                      <a:alpha val="43137"/>
                    </a:srgbClr>
                  </a:outerShdw>
                </a:effectLst>
                <a:latin typeface="Avenir Next LT Pro Light" panose="020B0304020202020204" pitchFamily="34" charset="0"/>
              </a:rPr>
              <a:t>do evil</a:t>
            </a:r>
          </a:p>
          <a:p>
            <a:pPr marL="1371600">
              <a:lnSpc>
                <a:spcPct val="150000"/>
              </a:lnSpc>
            </a:pPr>
            <a:r>
              <a:rPr lang="en-US" sz="4000" b="1" dirty="0">
                <a:effectLst>
                  <a:outerShdw blurRad="38100" dist="38100" dir="2700000" algn="tl">
                    <a:srgbClr val="000000">
                      <a:alpha val="43137"/>
                    </a:srgbClr>
                  </a:outerShdw>
                </a:effectLst>
                <a:latin typeface="Avenir Next LT Pro Light" panose="020B0304020202020204" pitchFamily="34" charset="0"/>
              </a:rPr>
              <a:t>2:10 –</a:t>
            </a:r>
            <a:r>
              <a:rPr lang="en-US" sz="4000" b="1" u="sng" dirty="0">
                <a:effectLst>
                  <a:outerShdw blurRad="38100" dist="38100" dir="2700000" algn="tl">
                    <a:srgbClr val="000000">
                      <a:alpha val="43137"/>
                    </a:srgbClr>
                  </a:outerShdw>
                </a:effectLst>
                <a:latin typeface="Avenir Next LT Pro Light" panose="020B0304020202020204" pitchFamily="34" charset="0"/>
              </a:rPr>
              <a:t>glory/honor/peace</a:t>
            </a:r>
            <a:r>
              <a:rPr lang="en-US" sz="4000" b="1" dirty="0">
                <a:effectLst>
                  <a:outerShdw blurRad="38100" dist="38100" dir="2700000" algn="tl">
                    <a:srgbClr val="000000">
                      <a:alpha val="43137"/>
                    </a:srgbClr>
                  </a:outerShdw>
                </a:effectLst>
                <a:latin typeface="Avenir Next LT Pro Light" panose="020B0304020202020204" pitchFamily="34" charset="0"/>
              </a:rPr>
              <a:t> = doing good</a:t>
            </a:r>
          </a:p>
          <a:p>
            <a:pPr marL="457200">
              <a:lnSpc>
                <a:spcPct val="150000"/>
              </a:lnSpc>
            </a:pPr>
            <a:r>
              <a:rPr lang="en-US" sz="4000" b="1" dirty="0">
                <a:effectLst>
                  <a:outerShdw blurRad="38100" dist="38100" dir="2700000" algn="tl">
                    <a:srgbClr val="000000">
                      <a:alpha val="43137"/>
                    </a:srgbClr>
                  </a:outerShdw>
                </a:effectLst>
                <a:latin typeface="Avenir Next LT Pro Light" panose="020B0304020202020204" pitchFamily="34" charset="0"/>
              </a:rPr>
              <a:t>2:11 -God judges </a:t>
            </a:r>
            <a:r>
              <a:rPr lang="en-US" sz="4000" b="1" dirty="0">
                <a:solidFill>
                  <a:srgbClr val="FFFF66"/>
                </a:solidFill>
                <a:effectLst>
                  <a:outerShdw blurRad="38100" dist="38100" dir="2700000" algn="tl">
                    <a:srgbClr val="000000">
                      <a:alpha val="43137"/>
                    </a:srgbClr>
                  </a:outerShdw>
                </a:effectLst>
                <a:latin typeface="Avenir Next LT Pro Light" panose="020B0304020202020204" pitchFamily="34" charset="0"/>
              </a:rPr>
              <a:t>impartially</a:t>
            </a:r>
          </a:p>
        </p:txBody>
      </p:sp>
      <p:sp>
        <p:nvSpPr>
          <p:cNvPr id="8" name="TextBox 7">
            <a:extLst>
              <a:ext uri="{FF2B5EF4-FFF2-40B4-BE49-F238E27FC236}">
                <a16:creationId xmlns:a16="http://schemas.microsoft.com/office/drawing/2014/main" id="{F0EB23AA-17F2-BCEF-83F1-58766E4F19A3}"/>
              </a:ext>
            </a:extLst>
          </p:cNvPr>
          <p:cNvSpPr txBox="1"/>
          <p:nvPr/>
        </p:nvSpPr>
        <p:spPr>
          <a:xfrm>
            <a:off x="0" y="6012821"/>
            <a:ext cx="121920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spc="-300" dirty="0">
                <a:latin typeface="Avenir Next LT Pro Light" panose="020B0304020202020204" pitchFamily="34" charset="0"/>
              </a:rPr>
              <a:t>Highlights God’s impartial judgment: </a:t>
            </a:r>
            <a:r>
              <a:rPr lang="en-US" sz="4000" spc="-300" dirty="0">
                <a:latin typeface="Amasis MT Pro Black" panose="02040A04050005020304" pitchFamily="18" charset="0"/>
              </a:rPr>
              <a:t>the Jew… the Greek</a:t>
            </a:r>
          </a:p>
        </p:txBody>
      </p:sp>
    </p:spTree>
    <p:extLst>
      <p:ext uri="{BB962C8B-B14F-4D97-AF65-F5344CB8AC3E}">
        <p14:creationId xmlns:p14="http://schemas.microsoft.com/office/powerpoint/2010/main" val="3629295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Horizontal)">
                                      <p:cBhvr>
                                        <p:cTn id="7" dur="750"/>
                                        <p:tgtEl>
                                          <p:spTgt spid="3">
                                            <p:bg/>
                                          </p:spTgt>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2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4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4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750"/>
                                        <p:tgtEl>
                                          <p:spTgt spid="3">
                                            <p:txEl>
                                              <p:pRg st="3" end="3"/>
                                            </p:txEl>
                                          </p:spTgt>
                                        </p:tgtEl>
                                      </p:cBhvr>
                                    </p:animEffect>
                                  </p:childTnLst>
                                </p:cTn>
                              </p:par>
                              <p:par>
                                <p:cTn id="20" presetID="22" presetClass="entr" presetSubtype="8" fill="hold" grpId="0" nodeType="withEffect">
                                  <p:stCondLst>
                                    <p:cond delay="3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par>
                                <p:cTn id="23" presetID="22" presetClass="entr" presetSubtype="8" fill="hold" grpId="0" nodeType="withEffect">
                                  <p:stCondLst>
                                    <p:cond delay="125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75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6" presetClass="emph" presetSubtype="0" repeatCount="5000" fill="hold" nodeType="withEffect">
                                  <p:stCondLst>
                                    <p:cond delay="750"/>
                                  </p:stCondLst>
                                  <p:childTnLst>
                                    <p:animEffect transition="out" filter="fade">
                                      <p:cBhvr>
                                        <p:cTn id="34" dur="500" tmFilter="0, 0; .2, .5; .8, .5; 1, 0"/>
                                        <p:tgtEl>
                                          <p:spTgt spid="3">
                                            <p:txEl>
                                              <p:pRg st="0" end="0"/>
                                            </p:txEl>
                                          </p:spTgt>
                                        </p:tgtEl>
                                      </p:cBhvr>
                                    </p:animEffect>
                                    <p:animScale>
                                      <p:cBhvr>
                                        <p:cTn id="35" dur="250" autoRev="1" fill="hold"/>
                                        <p:tgtEl>
                                          <p:spTgt spid="3">
                                            <p:txEl>
                                              <p:pRg st="0" end="0"/>
                                            </p:txEl>
                                          </p:spTgt>
                                        </p:tgtEl>
                                      </p:cBhvr>
                                      <p:by x="105000" y="105000"/>
                                    </p:animScale>
                                  </p:childTnLst>
                                </p:cTn>
                              </p:par>
                              <p:par>
                                <p:cTn id="36" presetID="26" presetClass="emph" presetSubtype="0" repeatCount="5000" fill="hold" nodeType="withEffect">
                                  <p:stCondLst>
                                    <p:cond delay="500"/>
                                  </p:stCondLst>
                                  <p:childTnLst>
                                    <p:animEffect transition="out" filter="fade">
                                      <p:cBhvr>
                                        <p:cTn id="37" dur="500" tmFilter="0, 0; .2, .5; .8, .5; 1, 0"/>
                                        <p:tgtEl>
                                          <p:spTgt spid="3">
                                            <p:txEl>
                                              <p:pRg st="5" end="5"/>
                                            </p:txEl>
                                          </p:spTgt>
                                        </p:tgtEl>
                                      </p:cBhvr>
                                    </p:animEffect>
                                    <p:animScale>
                                      <p:cBhvr>
                                        <p:cTn id="38"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3FAAAD2C-472C-0668-4D83-79FC4E24BB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0D5058-F18C-043D-000C-0DC0A8E4AE5E}"/>
              </a:ext>
            </a:extLst>
          </p:cNvPr>
          <p:cNvSpPr txBox="1"/>
          <p:nvPr/>
        </p:nvSpPr>
        <p:spPr>
          <a:xfrm>
            <a:off x="0" y="819718"/>
            <a:ext cx="12192000" cy="6463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masis MT Pro Black" panose="02040A04050005020304" pitchFamily="18" charset="0"/>
              </a:rPr>
              <a:t>They suppress the truth.</a:t>
            </a:r>
          </a:p>
        </p:txBody>
      </p:sp>
      <p:sp>
        <p:nvSpPr>
          <p:cNvPr id="8" name="TextBox 7">
            <a:extLst>
              <a:ext uri="{FF2B5EF4-FFF2-40B4-BE49-F238E27FC236}">
                <a16:creationId xmlns:a16="http://schemas.microsoft.com/office/drawing/2014/main" id="{823D8DA9-0C9D-1F52-A3D0-5574D0E1528E}"/>
              </a:ext>
            </a:extLst>
          </p:cNvPr>
          <p:cNvSpPr txBox="1"/>
          <p:nvPr/>
        </p:nvSpPr>
        <p:spPr>
          <a:xfrm>
            <a:off x="0" y="1807026"/>
            <a:ext cx="12192000" cy="646331"/>
          </a:xfrm>
          <a:prstGeom prst="rect">
            <a:avLst/>
          </a:prstGeom>
          <a:solidFill>
            <a:schemeClr val="accent6">
              <a:alpha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masis MT Pro Black" panose="02040A04050005020304" pitchFamily="18" charset="0"/>
              </a:rPr>
              <a:t>What can be known about God is plain to them.</a:t>
            </a:r>
          </a:p>
        </p:txBody>
      </p:sp>
      <p:sp>
        <p:nvSpPr>
          <p:cNvPr id="9" name="TextBox 8">
            <a:extLst>
              <a:ext uri="{FF2B5EF4-FFF2-40B4-BE49-F238E27FC236}">
                <a16:creationId xmlns:a16="http://schemas.microsoft.com/office/drawing/2014/main" id="{E967A1F5-4C94-29BA-80E7-AC250DFFFED0}"/>
              </a:ext>
            </a:extLst>
          </p:cNvPr>
          <p:cNvSpPr txBox="1"/>
          <p:nvPr/>
        </p:nvSpPr>
        <p:spPr>
          <a:xfrm>
            <a:off x="0" y="2794334"/>
            <a:ext cx="12192000" cy="646331"/>
          </a:xfrm>
          <a:prstGeom prst="rect">
            <a:avLst/>
          </a:prstGeom>
          <a:solidFill>
            <a:schemeClr val="accent2">
              <a:alpha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masis MT Pro Black" panose="02040A04050005020304" pitchFamily="18" charset="0"/>
              </a:rPr>
              <a:t>His invisible attributes are clearly perceived.</a:t>
            </a:r>
          </a:p>
        </p:txBody>
      </p:sp>
      <p:sp>
        <p:nvSpPr>
          <p:cNvPr id="16" name="TextBox 15">
            <a:extLst>
              <a:ext uri="{FF2B5EF4-FFF2-40B4-BE49-F238E27FC236}">
                <a16:creationId xmlns:a16="http://schemas.microsoft.com/office/drawing/2014/main" id="{9C35E44B-600A-CCBD-E7D4-A20D7FFD71EB}"/>
              </a:ext>
            </a:extLst>
          </p:cNvPr>
          <p:cNvSpPr txBox="1"/>
          <p:nvPr/>
        </p:nvSpPr>
        <p:spPr>
          <a:xfrm>
            <a:off x="0" y="3781642"/>
            <a:ext cx="12192000" cy="646331"/>
          </a:xfrm>
          <a:prstGeom prst="rect">
            <a:avLst/>
          </a:prstGeo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masis MT Pro Black" panose="02040A04050005020304" pitchFamily="18" charset="0"/>
              </a:rPr>
              <a:t>They know God, but they won’t worship Him.</a:t>
            </a:r>
          </a:p>
        </p:txBody>
      </p:sp>
      <p:sp>
        <p:nvSpPr>
          <p:cNvPr id="17" name="TextBox 16">
            <a:extLst>
              <a:ext uri="{FF2B5EF4-FFF2-40B4-BE49-F238E27FC236}">
                <a16:creationId xmlns:a16="http://schemas.microsoft.com/office/drawing/2014/main" id="{08218F51-78FB-3E58-FDFA-911090A60260}"/>
              </a:ext>
            </a:extLst>
          </p:cNvPr>
          <p:cNvSpPr txBox="1"/>
          <p:nvPr/>
        </p:nvSpPr>
        <p:spPr>
          <a:xfrm>
            <a:off x="0" y="4768950"/>
            <a:ext cx="12192000" cy="1200329"/>
          </a:xfrm>
          <a:prstGeom prst="rect">
            <a:avLst/>
          </a:prstGeom>
          <a:solidFill>
            <a:schemeClr val="accent5">
              <a:alpha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masis MT Pro Black" panose="02040A04050005020304" pitchFamily="18" charset="0"/>
              </a:rPr>
              <a:t>They even know God’s righteous decree and that death is deserved because of sin.</a:t>
            </a:r>
          </a:p>
        </p:txBody>
      </p:sp>
    </p:spTree>
    <p:extLst>
      <p:ext uri="{BB962C8B-B14F-4D97-AF65-F5344CB8AC3E}">
        <p14:creationId xmlns:p14="http://schemas.microsoft.com/office/powerpoint/2010/main" val="21426877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3"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1+#ppt_w/2"/>
                                          </p:val>
                                        </p:tav>
                                        <p:tav tm="100000">
                                          <p:val>
                                            <p:strVal val="#ppt_x"/>
                                          </p:val>
                                        </p:tav>
                                      </p:tavLst>
                                    </p:anim>
                                    <p:anim calcmode="lin" valueType="num">
                                      <p:cBhvr additive="base">
                                        <p:cTn id="11" dur="750" fill="hold"/>
                                        <p:tgtEl>
                                          <p:spTgt spid="8"/>
                                        </p:tgtEl>
                                        <p:attrNameLst>
                                          <p:attrName>ppt_y</p:attrName>
                                        </p:attrNameLst>
                                      </p:cBhvr>
                                      <p:tavLst>
                                        <p:tav tm="0">
                                          <p:val>
                                            <p:strVal val="0-#ppt_h/2"/>
                                          </p:val>
                                        </p:tav>
                                        <p:tav tm="100000">
                                          <p:val>
                                            <p:strVal val="#ppt_y"/>
                                          </p:val>
                                        </p:tav>
                                      </p:tavLst>
                                    </p:anim>
                                  </p:childTnLst>
                                </p:cTn>
                              </p:par>
                              <p:par>
                                <p:cTn id="12" presetID="45" presetClass="entr" presetSubtype="0" fill="hold" grpId="0" nodeType="withEffect">
                                  <p:stCondLst>
                                    <p:cond delay="1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par>
                                <p:cTn id="17" presetID="26" presetClass="entr" presetSubtype="0" fill="hold" grpId="0"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435">
                                          <p:stCondLst>
                                            <p:cond delay="0"/>
                                          </p:stCondLst>
                                        </p:cTn>
                                        <p:tgtEl>
                                          <p:spTgt spid="16"/>
                                        </p:tgtEl>
                                      </p:cBhvr>
                                    </p:animEffect>
                                    <p:anim calcmode="lin" valueType="num">
                                      <p:cBhvr>
                                        <p:cTn id="20"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23"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24"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25" dur="20">
                                          <p:stCondLst>
                                            <p:cond delay="487"/>
                                          </p:stCondLst>
                                        </p:cTn>
                                        <p:tgtEl>
                                          <p:spTgt spid="16"/>
                                        </p:tgtEl>
                                      </p:cBhvr>
                                      <p:to x="100000" y="60000"/>
                                    </p:animScale>
                                    <p:animScale>
                                      <p:cBhvr>
                                        <p:cTn id="26" dur="124" decel="50000">
                                          <p:stCondLst>
                                            <p:cond delay="507"/>
                                          </p:stCondLst>
                                        </p:cTn>
                                        <p:tgtEl>
                                          <p:spTgt spid="16"/>
                                        </p:tgtEl>
                                      </p:cBhvr>
                                      <p:to x="100000" y="100000"/>
                                    </p:animScale>
                                    <p:animScale>
                                      <p:cBhvr>
                                        <p:cTn id="27" dur="20">
                                          <p:stCondLst>
                                            <p:cond delay="984"/>
                                          </p:stCondLst>
                                        </p:cTn>
                                        <p:tgtEl>
                                          <p:spTgt spid="16"/>
                                        </p:tgtEl>
                                      </p:cBhvr>
                                      <p:to x="100000" y="80000"/>
                                    </p:animScale>
                                    <p:animScale>
                                      <p:cBhvr>
                                        <p:cTn id="28" dur="124" decel="50000">
                                          <p:stCondLst>
                                            <p:cond delay="1004"/>
                                          </p:stCondLst>
                                        </p:cTn>
                                        <p:tgtEl>
                                          <p:spTgt spid="16"/>
                                        </p:tgtEl>
                                      </p:cBhvr>
                                      <p:to x="100000" y="100000"/>
                                    </p:animScale>
                                    <p:animScale>
                                      <p:cBhvr>
                                        <p:cTn id="29" dur="20">
                                          <p:stCondLst>
                                            <p:cond delay="1231"/>
                                          </p:stCondLst>
                                        </p:cTn>
                                        <p:tgtEl>
                                          <p:spTgt spid="16"/>
                                        </p:tgtEl>
                                      </p:cBhvr>
                                      <p:to x="100000" y="90000"/>
                                    </p:animScale>
                                    <p:animScale>
                                      <p:cBhvr>
                                        <p:cTn id="30" dur="124" decel="50000">
                                          <p:stCondLst>
                                            <p:cond delay="1251"/>
                                          </p:stCondLst>
                                        </p:cTn>
                                        <p:tgtEl>
                                          <p:spTgt spid="16"/>
                                        </p:tgtEl>
                                      </p:cBhvr>
                                      <p:to x="100000" y="100000"/>
                                    </p:animScale>
                                    <p:animScale>
                                      <p:cBhvr>
                                        <p:cTn id="31" dur="20">
                                          <p:stCondLst>
                                            <p:cond delay="1356"/>
                                          </p:stCondLst>
                                        </p:cTn>
                                        <p:tgtEl>
                                          <p:spTgt spid="16"/>
                                        </p:tgtEl>
                                      </p:cBhvr>
                                      <p:to x="100000" y="95000"/>
                                    </p:animScale>
                                    <p:animScale>
                                      <p:cBhvr>
                                        <p:cTn id="32" dur="124" decel="50000">
                                          <p:stCondLst>
                                            <p:cond delay="1376"/>
                                          </p:stCondLst>
                                        </p:cTn>
                                        <p:tgtEl>
                                          <p:spTgt spid="16"/>
                                        </p:tgtEl>
                                      </p:cBhvr>
                                      <p:to x="100000" y="100000"/>
                                    </p:animScale>
                                  </p:childTnLst>
                                </p:cTn>
                              </p:par>
                              <p:par>
                                <p:cTn id="33" presetID="53" presetClass="entr" presetSubtype="528" fill="hold" grpId="0" nodeType="withEffect">
                                  <p:stCondLst>
                                    <p:cond delay="20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750" fill="hold"/>
                                        <p:tgtEl>
                                          <p:spTgt spid="17"/>
                                        </p:tgtEl>
                                        <p:attrNameLst>
                                          <p:attrName>ppt_w</p:attrName>
                                        </p:attrNameLst>
                                      </p:cBhvr>
                                      <p:tavLst>
                                        <p:tav tm="0">
                                          <p:val>
                                            <p:fltVal val="0"/>
                                          </p:val>
                                        </p:tav>
                                        <p:tav tm="100000">
                                          <p:val>
                                            <p:strVal val="#ppt_w"/>
                                          </p:val>
                                        </p:tav>
                                      </p:tavLst>
                                    </p:anim>
                                    <p:anim calcmode="lin" valueType="num">
                                      <p:cBhvr>
                                        <p:cTn id="36" dur="750" fill="hold"/>
                                        <p:tgtEl>
                                          <p:spTgt spid="17"/>
                                        </p:tgtEl>
                                        <p:attrNameLst>
                                          <p:attrName>ppt_h</p:attrName>
                                        </p:attrNameLst>
                                      </p:cBhvr>
                                      <p:tavLst>
                                        <p:tav tm="0">
                                          <p:val>
                                            <p:fltVal val="0"/>
                                          </p:val>
                                        </p:tav>
                                        <p:tav tm="100000">
                                          <p:val>
                                            <p:strVal val="#ppt_h"/>
                                          </p:val>
                                        </p:tav>
                                      </p:tavLst>
                                    </p:anim>
                                    <p:animEffect transition="in" filter="fade">
                                      <p:cBhvr>
                                        <p:cTn id="37" dur="750"/>
                                        <p:tgtEl>
                                          <p:spTgt spid="17"/>
                                        </p:tgtEl>
                                      </p:cBhvr>
                                    </p:animEffect>
                                    <p:anim calcmode="lin" valueType="num">
                                      <p:cBhvr>
                                        <p:cTn id="38" dur="750" fill="hold"/>
                                        <p:tgtEl>
                                          <p:spTgt spid="17"/>
                                        </p:tgtEl>
                                        <p:attrNameLst>
                                          <p:attrName>ppt_x</p:attrName>
                                        </p:attrNameLst>
                                      </p:cBhvr>
                                      <p:tavLst>
                                        <p:tav tm="0">
                                          <p:val>
                                            <p:fltVal val="0.5"/>
                                          </p:val>
                                        </p:tav>
                                        <p:tav tm="100000">
                                          <p:val>
                                            <p:strVal val="#ppt_x"/>
                                          </p:val>
                                        </p:tav>
                                      </p:tavLst>
                                    </p:anim>
                                    <p:anim calcmode="lin" valueType="num">
                                      <p:cBhvr>
                                        <p:cTn id="39" dur="75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17CF15E7-C09E-F1DA-0525-D436F9BE83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7DA453-EFA1-DBF4-3D04-1DAA2BC3396E}"/>
              </a:ext>
            </a:extLst>
          </p:cNvPr>
          <p:cNvSpPr txBox="1"/>
          <p:nvPr/>
        </p:nvSpPr>
        <p:spPr>
          <a:xfrm>
            <a:off x="0" y="30480"/>
            <a:ext cx="12192000" cy="175432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spc="300" dirty="0">
                <a:solidFill>
                  <a:schemeClr val="tx1"/>
                </a:solidFill>
                <a:latin typeface="Avenir Next LT Pro Light" panose="020B0304020202020204" pitchFamily="34" charset="0"/>
              </a:rPr>
              <a:t>“In all evangelism, I find it a constant encouragement to say to myself, ‘The other person’s conscience is on my side.’”</a:t>
            </a:r>
          </a:p>
        </p:txBody>
      </p:sp>
      <p:sp>
        <p:nvSpPr>
          <p:cNvPr id="3" name="TextBox 2">
            <a:extLst>
              <a:ext uri="{FF2B5EF4-FFF2-40B4-BE49-F238E27FC236}">
                <a16:creationId xmlns:a16="http://schemas.microsoft.com/office/drawing/2014/main" id="{02214187-902F-D21B-B774-D4CB0D6A3319}"/>
              </a:ext>
            </a:extLst>
          </p:cNvPr>
          <p:cNvSpPr txBox="1"/>
          <p:nvPr/>
        </p:nvSpPr>
        <p:spPr>
          <a:xfrm>
            <a:off x="0" y="1784806"/>
            <a:ext cx="12192000" cy="4524315"/>
          </a:xfrm>
          <a:prstGeom prst="rect">
            <a:avLst/>
          </a:prstGeom>
          <a:solidFill>
            <a:schemeClr val="accent3">
              <a:alpha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spc="-150" dirty="0">
                <a:effectLst>
                  <a:outerShdw blurRad="38100" dist="38100" dir="2700000" algn="tl">
                    <a:srgbClr val="000000">
                      <a:alpha val="43137"/>
                    </a:srgbClr>
                  </a:outerShdw>
                </a:effectLst>
                <a:latin typeface="Amasis MT Pro Black" panose="02040A04050005020304" pitchFamily="18" charset="0"/>
              </a:rPr>
              <a:t>“Human beings are moral beings by creation… not only do we experience an inner urge to do what we believe to be right, but we also have a sense of guilt and remorse when we have done what we know to be wrong.”</a:t>
            </a:r>
          </a:p>
        </p:txBody>
      </p:sp>
      <p:sp>
        <p:nvSpPr>
          <p:cNvPr id="5" name="TextBox 4">
            <a:extLst>
              <a:ext uri="{FF2B5EF4-FFF2-40B4-BE49-F238E27FC236}">
                <a16:creationId xmlns:a16="http://schemas.microsoft.com/office/drawing/2014/main" id="{A31BD870-9849-2279-8483-DC6C636DA352}"/>
              </a:ext>
            </a:extLst>
          </p:cNvPr>
          <p:cNvSpPr txBox="1"/>
          <p:nvPr/>
        </p:nvSpPr>
        <p:spPr>
          <a:xfrm>
            <a:off x="0" y="6309121"/>
            <a:ext cx="121920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a:latin typeface="Avenir Next LT Pro Light" panose="020B0304020202020204" pitchFamily="34" charset="0"/>
              </a:rPr>
              <a:t>John Stott, The Message of Romans</a:t>
            </a:r>
          </a:p>
        </p:txBody>
      </p:sp>
    </p:spTree>
    <p:extLst>
      <p:ext uri="{BB962C8B-B14F-4D97-AF65-F5344CB8AC3E}">
        <p14:creationId xmlns:p14="http://schemas.microsoft.com/office/powerpoint/2010/main" val="38465237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anim calcmode="lin" valueType="num">
                                      <p:cBhvr>
                                        <p:cTn id="10" dur="1000" fill="hold"/>
                                        <p:tgtEl>
                                          <p:spTgt spid="4"/>
                                        </p:tgtEl>
                                        <p:attrNameLst>
                                          <p:attrName>ppt_x</p:attrName>
                                        </p:attrNameLst>
                                      </p:cBhvr>
                                      <p:tavLst>
                                        <p:tav tm="0">
                                          <p:val>
                                            <p:fltVal val="0.5"/>
                                          </p:val>
                                        </p:tav>
                                        <p:tav tm="100000">
                                          <p:val>
                                            <p:strVal val="#ppt_x"/>
                                          </p:val>
                                        </p:tav>
                                      </p:tavLst>
                                    </p:anim>
                                    <p:anim calcmode="lin" valueType="num">
                                      <p:cBhvr>
                                        <p:cTn id="11"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vertical)">
                                      <p:cBhvr>
                                        <p:cTn id="16" dur="1000"/>
                                        <p:tgtEl>
                                          <p:spTgt spid="3"/>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2A1693A9-76CD-D03D-C3A7-EBF1A50068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A9B078B-9DFF-98D6-71D9-C20BD300C8CD}"/>
              </a:ext>
            </a:extLst>
          </p:cNvPr>
          <p:cNvSpPr txBox="1"/>
          <p:nvPr/>
        </p:nvSpPr>
        <p:spPr>
          <a:xfrm>
            <a:off x="0" y="5755689"/>
            <a:ext cx="12192000" cy="64633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b="1" dirty="0">
                <a:latin typeface="Avenir Next LT Pro Light" panose="020B0304020202020204" pitchFamily="34" charset="0"/>
              </a:rPr>
              <a:t>Ezekiel 36:23</a:t>
            </a:r>
          </a:p>
        </p:txBody>
      </p:sp>
      <p:sp>
        <p:nvSpPr>
          <p:cNvPr id="2" name="TextBox 1">
            <a:extLst>
              <a:ext uri="{FF2B5EF4-FFF2-40B4-BE49-F238E27FC236}">
                <a16:creationId xmlns:a16="http://schemas.microsoft.com/office/drawing/2014/main" id="{0995709F-2941-8B1F-1A55-679094C70DCF}"/>
              </a:ext>
            </a:extLst>
          </p:cNvPr>
          <p:cNvSpPr txBox="1"/>
          <p:nvPr/>
        </p:nvSpPr>
        <p:spPr>
          <a:xfrm>
            <a:off x="0" y="492710"/>
            <a:ext cx="12192000" cy="5262979"/>
          </a:xfrm>
          <a:prstGeom prst="rect">
            <a:avLst/>
          </a:prstGeom>
          <a:solidFill>
            <a:srgbClr val="A50021">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b="1" dirty="0">
                <a:effectLst>
                  <a:outerShdw blurRad="38100" dist="38100" dir="2700000" algn="tl">
                    <a:srgbClr val="000000">
                      <a:alpha val="43137"/>
                    </a:srgbClr>
                  </a:outerShdw>
                </a:effectLst>
                <a:latin typeface="Avenir Next LT Pro Light" panose="020B0304020202020204" pitchFamily="34" charset="0"/>
              </a:rPr>
              <a:t>“And I will vindicate the holiness of My great name, which has been profaned among the nations, and which you have profaned among them. And the nations will know that I am the </a:t>
            </a:r>
            <a:r>
              <a:rPr lang="en-US" sz="4800" b="1" cap="small" dirty="0">
                <a:effectLst>
                  <a:outerShdw blurRad="38100" dist="38100" dir="2700000" algn="tl">
                    <a:srgbClr val="000000">
                      <a:alpha val="43137"/>
                    </a:srgbClr>
                  </a:outerShdw>
                </a:effectLst>
                <a:latin typeface="Avenir Next LT Pro Light" panose="020B0304020202020204" pitchFamily="34" charset="0"/>
              </a:rPr>
              <a:t>Lord</a:t>
            </a:r>
            <a:r>
              <a:rPr lang="en-US" sz="4800" b="1" dirty="0">
                <a:effectLst>
                  <a:outerShdw blurRad="38100" dist="38100" dir="2700000" algn="tl">
                    <a:srgbClr val="000000">
                      <a:alpha val="43137"/>
                    </a:srgbClr>
                  </a:outerShdw>
                </a:effectLst>
                <a:latin typeface="Avenir Next LT Pro Light" panose="020B0304020202020204" pitchFamily="34" charset="0"/>
              </a:rPr>
              <a:t>, declares the Lord </a:t>
            </a:r>
            <a:r>
              <a:rPr lang="en-US" sz="4800" b="1" cap="small" dirty="0">
                <a:effectLst>
                  <a:outerShdw blurRad="38100" dist="38100" dir="2700000" algn="tl">
                    <a:srgbClr val="000000">
                      <a:alpha val="43137"/>
                    </a:srgbClr>
                  </a:outerShdw>
                </a:effectLst>
                <a:latin typeface="Avenir Next LT Pro Light" panose="020B0304020202020204" pitchFamily="34" charset="0"/>
              </a:rPr>
              <a:t>God</a:t>
            </a:r>
            <a:r>
              <a:rPr lang="en-US" sz="4800" b="1" dirty="0">
                <a:effectLst>
                  <a:outerShdw blurRad="38100" dist="38100" dir="2700000" algn="tl">
                    <a:srgbClr val="000000">
                      <a:alpha val="43137"/>
                    </a:srgbClr>
                  </a:outerShdw>
                </a:effectLst>
                <a:latin typeface="Avenir Next LT Pro Light" panose="020B0304020202020204" pitchFamily="34" charset="0"/>
              </a:rPr>
              <a:t>, when through you I vindicate My holiness before their eyes.”</a:t>
            </a:r>
            <a:endParaRPr lang="en-US" sz="4800" b="1" dirty="0">
              <a:solidFill>
                <a:schemeClr val="tx1"/>
              </a:solidFill>
              <a:effectLst>
                <a:outerShdw blurRad="38100" dist="38100" dir="2700000" algn="tl">
                  <a:srgbClr val="000000">
                    <a:alpha val="43137"/>
                  </a:srgbClr>
                </a:outerShdw>
              </a:effectLst>
              <a:latin typeface="Avenir Next LT Pro Light" panose="020B0304020202020204" pitchFamily="34" charset="0"/>
            </a:endParaRPr>
          </a:p>
        </p:txBody>
      </p:sp>
    </p:spTree>
    <p:extLst>
      <p:ext uri="{BB962C8B-B14F-4D97-AF65-F5344CB8AC3E}">
        <p14:creationId xmlns:p14="http://schemas.microsoft.com/office/powerpoint/2010/main" val="10316042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100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750"/>
                                        <p:tgtEl>
                                          <p:spTgt spid="2">
                                            <p:bg/>
                                          </p:spTgt>
                                        </p:tgtEl>
                                      </p:cBhvr>
                                    </p:animEffect>
                                  </p:childTnLst>
                                </p:cTn>
                              </p:par>
                              <p:par>
                                <p:cTn id="13" presetID="22" presetClass="entr" presetSubtype="4" fill="hold" grpId="0" nodeType="with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9005D242-518C-6372-5A38-5463FA9B4E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7D1F55-9B64-5C7E-1C7D-373240AE47BD}"/>
              </a:ext>
            </a:extLst>
          </p:cNvPr>
          <p:cNvSpPr txBox="1"/>
          <p:nvPr/>
        </p:nvSpPr>
        <p:spPr>
          <a:xfrm>
            <a:off x="0" y="760412"/>
            <a:ext cx="12192000" cy="646331"/>
          </a:xfrm>
          <a:prstGeom prst="rect">
            <a:avLst/>
          </a:prstGeom>
          <a:solidFill>
            <a:schemeClr val="accent5">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b="1" dirty="0">
                <a:effectLst>
                  <a:outerShdw blurRad="38100" dist="38100" dir="2700000" algn="tl">
                    <a:srgbClr val="000000">
                      <a:alpha val="43137"/>
                    </a:srgbClr>
                  </a:outerShdw>
                </a:effectLst>
                <a:latin typeface="Amasis MT Pro Black" panose="02040A04050005020304" pitchFamily="18" charset="0"/>
              </a:rPr>
              <a:t>Circumcise your heart and be stubborn no longer.</a:t>
            </a:r>
          </a:p>
        </p:txBody>
      </p:sp>
      <p:sp>
        <p:nvSpPr>
          <p:cNvPr id="3" name="TextBox 2">
            <a:extLst>
              <a:ext uri="{FF2B5EF4-FFF2-40B4-BE49-F238E27FC236}">
                <a16:creationId xmlns:a16="http://schemas.microsoft.com/office/drawing/2014/main" id="{D7B1E4D6-2D66-C3EE-1B76-14B9EEAD6BA4}"/>
              </a:ext>
            </a:extLst>
          </p:cNvPr>
          <p:cNvSpPr txBox="1"/>
          <p:nvPr/>
        </p:nvSpPr>
        <p:spPr>
          <a:xfrm>
            <a:off x="0" y="1605829"/>
            <a:ext cx="12192000"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spc="-300" dirty="0">
                <a:latin typeface="Avenir Next LT Pro Light" panose="020B0304020202020204" pitchFamily="34" charset="0"/>
              </a:rPr>
              <a:t>And the </a:t>
            </a:r>
            <a:r>
              <a:rPr lang="en-US" sz="4000" b="1" cap="small" spc="-300" dirty="0">
                <a:latin typeface="Avenir Next LT Pro Light" panose="020B0304020202020204" pitchFamily="34" charset="0"/>
              </a:rPr>
              <a:t>Lord</a:t>
            </a:r>
            <a:r>
              <a:rPr lang="en-US" sz="4000" b="1" spc="-300" dirty="0">
                <a:latin typeface="Avenir Next LT Pro Light" panose="020B0304020202020204" pitchFamily="34" charset="0"/>
              </a:rPr>
              <a:t> your God will circumcise your heart and the heart of your offspring, so that you will love the </a:t>
            </a:r>
            <a:r>
              <a:rPr lang="en-US" sz="4000" b="1" cap="small" spc="-300" dirty="0">
                <a:latin typeface="Avenir Next LT Pro Light" panose="020B0304020202020204" pitchFamily="34" charset="0"/>
              </a:rPr>
              <a:t>Lord</a:t>
            </a:r>
            <a:r>
              <a:rPr lang="en-US" sz="4000" b="1" spc="-300" dirty="0">
                <a:latin typeface="Avenir Next LT Pro Light" panose="020B0304020202020204" pitchFamily="34" charset="0"/>
              </a:rPr>
              <a:t> your God with all your heart and with all your soul, that you may live.</a:t>
            </a:r>
            <a:endParaRPr lang="en-US" sz="4000" b="1" spc="-300" dirty="0">
              <a:solidFill>
                <a:schemeClr val="tx1"/>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Box 3">
            <a:extLst>
              <a:ext uri="{FF2B5EF4-FFF2-40B4-BE49-F238E27FC236}">
                <a16:creationId xmlns:a16="http://schemas.microsoft.com/office/drawing/2014/main" id="{0E13C5FF-5D60-7A8C-7579-41E26B9B1F12}"/>
              </a:ext>
            </a:extLst>
          </p:cNvPr>
          <p:cNvSpPr txBox="1"/>
          <p:nvPr/>
        </p:nvSpPr>
        <p:spPr>
          <a:xfrm>
            <a:off x="0" y="4303455"/>
            <a:ext cx="12192000" cy="255454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000">
                <a:effectLst>
                  <a:outerShdw blurRad="38100" dist="38100" dir="2700000" algn="tl">
                    <a:srgbClr val="000000">
                      <a:alpha val="43137"/>
                    </a:srgbClr>
                  </a:outerShdw>
                </a:effectLst>
                <a:latin typeface="Amasis MT Pro Black" panose="02040A04050005020304" pitchFamily="18" charset="0"/>
              </a:rPr>
              <a:t>I </a:t>
            </a:r>
            <a:r>
              <a:rPr lang="en-US" sz="4000" dirty="0">
                <a:effectLst>
                  <a:outerShdw blurRad="38100" dist="38100" dir="2700000" algn="tl">
                    <a:srgbClr val="000000">
                      <a:alpha val="43137"/>
                    </a:srgbClr>
                  </a:outerShdw>
                </a:effectLst>
                <a:latin typeface="Amasis MT Pro Black" panose="02040A04050005020304" pitchFamily="18" charset="0"/>
              </a:rPr>
              <a:t>will punish all those who are circumcised merely in the flesh— Egypt, Judah, Edom, the sons of Ammon, Moab… and all the house of Israel are uncircumcised in </a:t>
            </a:r>
            <a:r>
              <a:rPr lang="en-US" sz="4000">
                <a:effectLst>
                  <a:outerShdw blurRad="38100" dist="38100" dir="2700000" algn="tl">
                    <a:srgbClr val="000000">
                      <a:alpha val="43137"/>
                    </a:srgbClr>
                  </a:outerShdw>
                </a:effectLst>
                <a:latin typeface="Amasis MT Pro Black" panose="02040A04050005020304" pitchFamily="18" charset="0"/>
              </a:rPr>
              <a:t>heart.</a:t>
            </a:r>
            <a:endParaRPr lang="en-US" sz="4000" spc="-15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6" name="TextBox 5">
            <a:extLst>
              <a:ext uri="{FF2B5EF4-FFF2-40B4-BE49-F238E27FC236}">
                <a16:creationId xmlns:a16="http://schemas.microsoft.com/office/drawing/2014/main" id="{7B0B199E-99B8-63FD-E761-4316D6591B18}"/>
              </a:ext>
            </a:extLst>
          </p:cNvPr>
          <p:cNvSpPr txBox="1"/>
          <p:nvPr/>
        </p:nvSpPr>
        <p:spPr>
          <a:xfrm>
            <a:off x="0" y="343263"/>
            <a:ext cx="60960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a:latin typeface="Avenir Next LT Pro Light" panose="020B0304020202020204" pitchFamily="34" charset="0"/>
              </a:rPr>
              <a:t>Deuteronomy 10:16</a:t>
            </a:r>
          </a:p>
        </p:txBody>
      </p:sp>
      <p:sp>
        <p:nvSpPr>
          <p:cNvPr id="7" name="TextBox 6">
            <a:extLst>
              <a:ext uri="{FF2B5EF4-FFF2-40B4-BE49-F238E27FC236}">
                <a16:creationId xmlns:a16="http://schemas.microsoft.com/office/drawing/2014/main" id="{9F1BD126-91C9-E855-892D-0C0D7449DBFD}"/>
              </a:ext>
            </a:extLst>
          </p:cNvPr>
          <p:cNvSpPr txBox="1"/>
          <p:nvPr/>
        </p:nvSpPr>
        <p:spPr>
          <a:xfrm>
            <a:off x="0" y="3951526"/>
            <a:ext cx="6096000" cy="461665"/>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a:latin typeface="Avenir Next LT Pro Light" panose="020B0304020202020204" pitchFamily="34" charset="0"/>
              </a:rPr>
              <a:t>Jeremiah 9:25-26</a:t>
            </a:r>
          </a:p>
        </p:txBody>
      </p:sp>
      <p:sp>
        <p:nvSpPr>
          <p:cNvPr id="5" name="TextBox 4">
            <a:extLst>
              <a:ext uri="{FF2B5EF4-FFF2-40B4-BE49-F238E27FC236}">
                <a16:creationId xmlns:a16="http://schemas.microsoft.com/office/drawing/2014/main" id="{E3B8ACD1-7E5E-E3DA-5030-6BDF568F1A4E}"/>
              </a:ext>
            </a:extLst>
          </p:cNvPr>
          <p:cNvSpPr txBox="1"/>
          <p:nvPr/>
        </p:nvSpPr>
        <p:spPr>
          <a:xfrm>
            <a:off x="6096000" y="3429000"/>
            <a:ext cx="60960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a:latin typeface="Avenir Next LT Pro Light" panose="020B0304020202020204" pitchFamily="34" charset="0"/>
              </a:rPr>
              <a:t>Deuteronomy 30:6</a:t>
            </a:r>
          </a:p>
        </p:txBody>
      </p:sp>
    </p:spTree>
    <p:extLst>
      <p:ext uri="{BB962C8B-B14F-4D97-AF65-F5344CB8AC3E}">
        <p14:creationId xmlns:p14="http://schemas.microsoft.com/office/powerpoint/2010/main" val="8911197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2">
                                            <p:bg/>
                                          </p:spTgt>
                                        </p:tgtEl>
                                        <p:attrNameLst>
                                          <p:attrName>style.visibility</p:attrName>
                                        </p:attrNameLst>
                                      </p:cBhvr>
                                      <p:to>
                                        <p:strVal val="visible"/>
                                      </p:to>
                                    </p:set>
                                    <p:animEffect transition="in" filter="randombar(horizontal)">
                                      <p:cBhvr>
                                        <p:cTn id="10" dur="750"/>
                                        <p:tgtEl>
                                          <p:spTgt spid="2">
                                            <p:bg/>
                                          </p:spTgt>
                                        </p:tgtEl>
                                      </p:cBhvr>
                                    </p:animEffect>
                                  </p:childTnLst>
                                </p:cTn>
                              </p:par>
                              <p:par>
                                <p:cTn id="11" presetID="14" presetClass="entr" presetSubtype="10" fill="hold" grpId="0" nodeType="withEffect">
                                  <p:stCondLst>
                                    <p:cond delay="75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75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outVertical)">
                                      <p:cBhvr>
                                        <p:cTn id="18" dur="500"/>
                                        <p:tgtEl>
                                          <p:spTgt spid="3">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outVertical)">
                                      <p:cBhvr>
                                        <p:cTn id="21" dur="500"/>
                                        <p:tgtEl>
                                          <p:spTgt spid="3">
                                            <p:txEl>
                                              <p:pRg st="0" end="0"/>
                                            </p:txEl>
                                          </p:spTgt>
                                        </p:tgtEl>
                                      </p:cBhvr>
                                    </p:animEffect>
                                  </p:childTnLst>
                                </p:cTn>
                              </p:par>
                              <p:par>
                                <p:cTn id="22" presetID="22" presetClass="entr" presetSubtype="1" fill="hold" grpId="0" nodeType="with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 calcmode="lin" valueType="num">
                                      <p:cBhvr>
                                        <p:cTn id="29" dur="750" fill="hold"/>
                                        <p:tgtEl>
                                          <p:spTgt spid="4">
                                            <p:bg/>
                                          </p:spTgt>
                                        </p:tgtEl>
                                        <p:attrNameLst>
                                          <p:attrName>ppt_w</p:attrName>
                                        </p:attrNameLst>
                                      </p:cBhvr>
                                      <p:tavLst>
                                        <p:tav tm="0">
                                          <p:val>
                                            <p:fltVal val="0"/>
                                          </p:val>
                                        </p:tav>
                                        <p:tav tm="100000">
                                          <p:val>
                                            <p:strVal val="#ppt_w"/>
                                          </p:val>
                                        </p:tav>
                                      </p:tavLst>
                                    </p:anim>
                                    <p:anim calcmode="lin" valueType="num">
                                      <p:cBhvr>
                                        <p:cTn id="30" dur="750" fill="hold"/>
                                        <p:tgtEl>
                                          <p:spTgt spid="4">
                                            <p:bg/>
                                          </p:spTgt>
                                        </p:tgtEl>
                                        <p:attrNameLst>
                                          <p:attrName>ppt_h</p:attrName>
                                        </p:attrNameLst>
                                      </p:cBhvr>
                                      <p:tavLst>
                                        <p:tav tm="0">
                                          <p:val>
                                            <p:fltVal val="0"/>
                                          </p:val>
                                        </p:tav>
                                        <p:tav tm="100000">
                                          <p:val>
                                            <p:strVal val="#ppt_h"/>
                                          </p:val>
                                        </p:tav>
                                      </p:tavLst>
                                    </p:anim>
                                    <p:animEffect transition="in" filter="fade">
                                      <p:cBhvr>
                                        <p:cTn id="31" dur="750"/>
                                        <p:tgtEl>
                                          <p:spTgt spid="4">
                                            <p:bg/>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6" dur="1000"/>
                                        <p:tgtEl>
                                          <p:spTgt spid="4">
                                            <p:txEl>
                                              <p:pRg st="0" end="0"/>
                                            </p:txEl>
                                          </p:spTgt>
                                        </p:tgtEl>
                                      </p:cBhvr>
                                    </p:animEffect>
                                  </p:childTnLst>
                                </p:cTn>
                              </p:par>
                              <p:par>
                                <p:cTn id="37" presetID="22" presetClass="entr" presetSubtype="4" fill="hold" grpId="0" nodeType="withEffect">
                                  <p:stCondLst>
                                    <p:cond delay="100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P spid="3" grpId="0" uiExpand="1" build="allAtOnce" animBg="1"/>
      <p:bldP spid="4" grpId="0" uiExpand="1" build="allAtOnce" animBg="1"/>
      <p:bldP spid="6" grpId="0" animBg="1"/>
      <p:bldP spid="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t="-9000" b="-9000"/>
          </a:stretch>
        </a:blipFill>
        <a:effectLst/>
      </p:bgPr>
    </p:bg>
    <p:spTree>
      <p:nvGrpSpPr>
        <p:cNvPr id="1" name="">
          <a:extLst>
            <a:ext uri="{FF2B5EF4-FFF2-40B4-BE49-F238E27FC236}">
              <a16:creationId xmlns:a16="http://schemas.microsoft.com/office/drawing/2014/main" id="{453897D9-B0EF-047B-09EF-8F6482EF72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A9E0A8-7A1C-1EF2-1D45-2C9C4A9435E1}"/>
              </a:ext>
            </a:extLst>
          </p:cNvPr>
          <p:cNvSpPr txBox="1"/>
          <p:nvPr/>
        </p:nvSpPr>
        <p:spPr>
          <a:xfrm>
            <a:off x="0" y="797510"/>
            <a:ext cx="1219200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latin typeface="Amasis MT Pro Black" panose="02040A04050005020304" pitchFamily="18" charset="0"/>
              </a:rPr>
              <a:t>“...yet we know that a person is not justified by works of the law but through faith in Jesus Christ.”</a:t>
            </a:r>
          </a:p>
        </p:txBody>
      </p:sp>
      <p:sp>
        <p:nvSpPr>
          <p:cNvPr id="3" name="TextBox 2">
            <a:extLst>
              <a:ext uri="{FF2B5EF4-FFF2-40B4-BE49-F238E27FC236}">
                <a16:creationId xmlns:a16="http://schemas.microsoft.com/office/drawing/2014/main" id="{FA533A07-AB25-58AE-6090-760ED62710F6}"/>
              </a:ext>
            </a:extLst>
          </p:cNvPr>
          <p:cNvSpPr txBox="1"/>
          <p:nvPr/>
        </p:nvSpPr>
        <p:spPr>
          <a:xfrm>
            <a:off x="0" y="1997839"/>
            <a:ext cx="12192000" cy="2862322"/>
          </a:xfrm>
          <a:prstGeom prst="rect">
            <a:avLst/>
          </a:prstGeom>
          <a:solidFill>
            <a:srgbClr val="A50021">
              <a:alpha val="65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b="1" spc="300" dirty="0">
                <a:effectLst>
                  <a:outerShdw blurRad="38100" dist="38100" dir="2700000" algn="tl">
                    <a:srgbClr val="000000">
                      <a:alpha val="43137"/>
                    </a:srgbClr>
                  </a:outerShdw>
                </a:effectLst>
                <a:latin typeface="Avenir Next LT Pro Light" panose="020B0304020202020204" pitchFamily="34" charset="0"/>
              </a:rPr>
              <a:t>“Know then that it is those of faith who are the sons of Abraham. And the Scripture, foreseeing that God would justify the Gentiles by faith, preached the gospel beforehand to Abraham, saying, ‘In you shall all the nations be blessed.’”</a:t>
            </a:r>
            <a:endParaRPr lang="en-US" sz="3600" b="1" spc="300" dirty="0">
              <a:solidFill>
                <a:schemeClr val="tx1"/>
              </a:solidFill>
              <a:effectLst>
                <a:outerShdw blurRad="38100" dist="38100" dir="2700000" algn="tl">
                  <a:srgbClr val="000000">
                    <a:alpha val="43137"/>
                  </a:srgbClr>
                </a:outerShdw>
              </a:effectLst>
              <a:latin typeface="Avenir Next LT Pro Light" panose="020B0304020202020204" pitchFamily="34" charset="0"/>
            </a:endParaRPr>
          </a:p>
        </p:txBody>
      </p:sp>
      <p:sp>
        <p:nvSpPr>
          <p:cNvPr id="4" name="TextBox 3">
            <a:extLst>
              <a:ext uri="{FF2B5EF4-FFF2-40B4-BE49-F238E27FC236}">
                <a16:creationId xmlns:a16="http://schemas.microsoft.com/office/drawing/2014/main" id="{8278781D-A839-3599-6401-7B3030BD0A8F}"/>
              </a:ext>
            </a:extLst>
          </p:cNvPr>
          <p:cNvSpPr txBox="1"/>
          <p:nvPr/>
        </p:nvSpPr>
        <p:spPr>
          <a:xfrm>
            <a:off x="0" y="4860161"/>
            <a:ext cx="12192000" cy="132343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spc="-150" dirty="0">
                <a:effectLst>
                  <a:outerShdw blurRad="38100" dist="38100" dir="2700000" algn="tl">
                    <a:srgbClr val="000000">
                      <a:alpha val="43137"/>
                    </a:srgbClr>
                  </a:outerShdw>
                </a:effectLst>
                <a:latin typeface="Amasis MT Pro Black" panose="02040A04050005020304" pitchFamily="18" charset="0"/>
              </a:rPr>
              <a:t>“And if you are Christ’s, then you are Abraham’s offspring, heirs according to promise.”</a:t>
            </a:r>
            <a:endParaRPr lang="en-US" sz="4000" spc="-15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6" name="TextBox 5">
            <a:extLst>
              <a:ext uri="{FF2B5EF4-FFF2-40B4-BE49-F238E27FC236}">
                <a16:creationId xmlns:a16="http://schemas.microsoft.com/office/drawing/2014/main" id="{27195BC0-E91F-F080-B608-F04FF0EFD440}"/>
              </a:ext>
            </a:extLst>
          </p:cNvPr>
          <p:cNvSpPr txBox="1"/>
          <p:nvPr/>
        </p:nvSpPr>
        <p:spPr>
          <a:xfrm>
            <a:off x="0" y="351830"/>
            <a:ext cx="450088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dirty="0">
                <a:latin typeface="Avenir Next LT Pro Light" panose="020B0304020202020204" pitchFamily="34" charset="0"/>
              </a:rPr>
              <a:t>Galatians 2:16</a:t>
            </a:r>
          </a:p>
        </p:txBody>
      </p:sp>
      <p:sp>
        <p:nvSpPr>
          <p:cNvPr id="7" name="TextBox 6">
            <a:extLst>
              <a:ext uri="{FF2B5EF4-FFF2-40B4-BE49-F238E27FC236}">
                <a16:creationId xmlns:a16="http://schemas.microsoft.com/office/drawing/2014/main" id="{23A7CF19-7457-5A19-2B7B-49A9A0DE2686}"/>
              </a:ext>
            </a:extLst>
          </p:cNvPr>
          <p:cNvSpPr txBox="1"/>
          <p:nvPr/>
        </p:nvSpPr>
        <p:spPr>
          <a:xfrm>
            <a:off x="6837680" y="4737050"/>
            <a:ext cx="5354320" cy="52322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dirty="0">
                <a:latin typeface="Avenir Next LT Pro Light" panose="020B0304020202020204" pitchFamily="34" charset="0"/>
              </a:rPr>
              <a:t>Galatians 3:7-8, 29</a:t>
            </a:r>
          </a:p>
        </p:txBody>
      </p:sp>
    </p:spTree>
    <p:extLst>
      <p:ext uri="{BB962C8B-B14F-4D97-AF65-F5344CB8AC3E}">
        <p14:creationId xmlns:p14="http://schemas.microsoft.com/office/powerpoint/2010/main" val="32604502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2">
                                            <p:bg/>
                                          </p:spTgt>
                                        </p:tgtEl>
                                        <p:attrNameLst>
                                          <p:attrName>style.visibility</p:attrName>
                                        </p:attrNameLst>
                                      </p:cBhvr>
                                      <p:to>
                                        <p:strVal val="visible"/>
                                      </p:to>
                                    </p:set>
                                    <p:animEffect transition="in" filter="randombar(horizontal)">
                                      <p:cBhvr>
                                        <p:cTn id="10" dur="750"/>
                                        <p:tgtEl>
                                          <p:spTgt spid="2">
                                            <p:bg/>
                                          </p:spTgt>
                                        </p:tgtEl>
                                      </p:cBhvr>
                                    </p:animEffect>
                                  </p:childTnLst>
                                </p:cTn>
                              </p:par>
                              <p:par>
                                <p:cTn id="11" presetID="14" presetClass="entr" presetSubtype="10" fill="hold" grpId="0" nodeType="withEffect">
                                  <p:stCondLst>
                                    <p:cond delay="75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75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outVertical)">
                                      <p:cBhvr>
                                        <p:cTn id="18" dur="500"/>
                                        <p:tgtEl>
                                          <p:spTgt spid="3">
                                            <p:bg/>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outVertical)">
                                      <p:cBhvr>
                                        <p:cTn id="21" dur="500"/>
                                        <p:tgtEl>
                                          <p:spTgt spid="3">
                                            <p:txEl>
                                              <p:pRg st="0" end="0"/>
                                            </p:txEl>
                                          </p:spTgt>
                                        </p:tgtEl>
                                      </p:cBhvr>
                                    </p:animEffect>
                                  </p:childTnLst>
                                </p:cTn>
                              </p:par>
                              <p:par>
                                <p:cTn id="22" presetID="22" presetClass="entr" presetSubtype="2"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6.25E-7 2.96296E-6 L 1.45833E-6 0.20115 " pathEditMode="relative" rAng="0" ptsTypes="AA">
                                      <p:cBhvr>
                                        <p:cTn id="28" dur="2000" fill="hold"/>
                                        <p:tgtEl>
                                          <p:spTgt spid="7"/>
                                        </p:tgtEl>
                                        <p:attrNameLst>
                                          <p:attrName>ppt_x</p:attrName>
                                          <p:attrName>ppt_y</p:attrName>
                                        </p:attrNameLst>
                                      </p:cBhvr>
                                      <p:rCtr x="-65" y="9653"/>
                                    </p:animMotion>
                                  </p:childTnLst>
                                </p:cTn>
                              </p:par>
                              <p:par>
                                <p:cTn id="29" presetID="22" presetClass="entr" presetSubtype="1" fill="hold" grpId="0" nodeType="withEffect">
                                  <p:stCondLst>
                                    <p:cond delay="500"/>
                                  </p:stCondLst>
                                  <p:childTnLst>
                                    <p:set>
                                      <p:cBhvr>
                                        <p:cTn id="30" dur="1" fill="hold">
                                          <p:stCondLst>
                                            <p:cond delay="0"/>
                                          </p:stCondLst>
                                        </p:cTn>
                                        <p:tgtEl>
                                          <p:spTgt spid="4">
                                            <p:bg/>
                                          </p:spTgt>
                                        </p:tgtEl>
                                        <p:attrNameLst>
                                          <p:attrName>style.visibility</p:attrName>
                                        </p:attrNameLst>
                                      </p:cBhvr>
                                      <p:to>
                                        <p:strVal val="visible"/>
                                      </p:to>
                                    </p:set>
                                    <p:animEffect transition="in" filter="wipe(up)">
                                      <p:cBhvr>
                                        <p:cTn id="31" dur="750"/>
                                        <p:tgtEl>
                                          <p:spTgt spid="4">
                                            <p:bg/>
                                          </p:spTgt>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up)">
                                      <p:cBhvr>
                                        <p:cTn id="34"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P spid="3" grpId="0" uiExpand="1" build="allAtOnce" animBg="1"/>
      <p:bldP spid="4" grpId="0" uiExpand="1" build="allAtOnce" animBg="1"/>
      <p:bldP spid="6" grpId="0" animBg="1"/>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3556</TotalTime>
  <Words>494</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Amasis MT Pro Black</vt:lpstr>
      <vt:lpstr>Aptos</vt:lpstr>
      <vt:lpstr>Aptos Display</vt:lpstr>
      <vt:lpstr>Arial</vt:lpstr>
      <vt:lpstr>Avenir Next LT Pro Light</vt:lpstr>
      <vt:lpstr>Eras Bold ITC</vt:lpstr>
      <vt:lpstr>Euphemia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Warren</dc:creator>
  <cp:lastModifiedBy>Mark Warren</cp:lastModifiedBy>
  <cp:revision>1</cp:revision>
  <cp:lastPrinted>2026-02-12T16:30:35Z</cp:lastPrinted>
  <dcterms:created xsi:type="dcterms:W3CDTF">2026-01-07T16:30:07Z</dcterms:created>
  <dcterms:modified xsi:type="dcterms:W3CDTF">2026-03-08T02:33:47Z</dcterms:modified>
</cp:coreProperties>
</file>