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68" r:id="rId9"/>
    <p:sldId id="27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CE1F5-5E17-48C3-9E77-3F5A70054368}" v="1349" dt="2026-02-12T16:46:14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1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arren" userId="8b469510-801c-4a14-a92d-c6d8837618b1" providerId="ADAL" clId="{DE3DFDA4-52E2-4AA0-B6DD-1DD593260BC1}"/>
    <pc:docChg chg="undo custSel addSld delSld modSld sldOrd modMainMaster modNotesMaster">
      <pc:chgData name="Mark Warren" userId="8b469510-801c-4a14-a92d-c6d8837618b1" providerId="ADAL" clId="{DE3DFDA4-52E2-4AA0-B6DD-1DD593260BC1}" dt="2026-02-12T16:48:22.649" v="6353" actId="1036"/>
      <pc:docMkLst>
        <pc:docMk/>
      </pc:docMkLst>
      <pc:sldChg chg="addSp delSp modSp mod modTransition setBg addAnim delAnim modAnim">
        <pc:chgData name="Mark Warren" userId="8b469510-801c-4a14-a92d-c6d8837618b1" providerId="ADAL" clId="{DE3DFDA4-52E2-4AA0-B6DD-1DD593260BC1}" dt="2026-02-05T17:07:37.854" v="4252" actId="208"/>
        <pc:sldMkLst>
          <pc:docMk/>
          <pc:sldMk cId="834211137" sldId="256"/>
        </pc:sldMkLst>
        <pc:spChg chg="mod ord">
          <ac:chgData name="Mark Warren" userId="8b469510-801c-4a14-a92d-c6d8837618b1" providerId="ADAL" clId="{DE3DFDA4-52E2-4AA0-B6DD-1DD593260BC1}" dt="2026-02-05T17:07:37.854" v="4252" actId="208"/>
          <ac:spMkLst>
            <pc:docMk/>
            <pc:sldMk cId="834211137" sldId="256"/>
            <ac:spMk id="3" creationId="{D1C840A6-1102-77BF-FCB3-B69461B9C05E}"/>
          </ac:spMkLst>
        </pc:spChg>
        <pc:picChg chg="add mod">
          <ac:chgData name="Mark Warren" userId="8b469510-801c-4a14-a92d-c6d8837618b1" providerId="ADAL" clId="{DE3DFDA4-52E2-4AA0-B6DD-1DD593260BC1}" dt="2026-02-05T16:38:02.792" v="3875" actId="1076"/>
          <ac:picMkLst>
            <pc:docMk/>
            <pc:sldMk cId="834211137" sldId="256"/>
            <ac:picMk id="7" creationId="{C7E32E0A-F390-E566-B5D7-B13034265970}"/>
          </ac:picMkLst>
        </pc:picChg>
        <pc:picChg chg="add mod">
          <ac:chgData name="Mark Warren" userId="8b469510-801c-4a14-a92d-c6d8837618b1" providerId="ADAL" clId="{DE3DFDA4-52E2-4AA0-B6DD-1DD593260BC1}" dt="2026-02-05T16:30:56.107" v="3810" actId="1582"/>
          <ac:picMkLst>
            <pc:docMk/>
            <pc:sldMk cId="834211137" sldId="256"/>
            <ac:picMk id="1026" creationId="{17A59D78-EF75-BA12-5054-682472DE4663}"/>
          </ac:picMkLst>
        </pc:picChg>
        <pc:picChg chg="add mod">
          <ac:chgData name="Mark Warren" userId="8b469510-801c-4a14-a92d-c6d8837618b1" providerId="ADAL" clId="{DE3DFDA4-52E2-4AA0-B6DD-1DD593260BC1}" dt="2026-02-05T16:26:02.656" v="3749" actId="1076"/>
          <ac:picMkLst>
            <pc:docMk/>
            <pc:sldMk cId="834211137" sldId="256"/>
            <ac:picMk id="1028" creationId="{C1A846B8-54CD-715B-4391-94C67B484D38}"/>
          </ac:picMkLst>
        </pc:picChg>
        <pc:picChg chg="add mod">
          <ac:chgData name="Mark Warren" userId="8b469510-801c-4a14-a92d-c6d8837618b1" providerId="ADAL" clId="{DE3DFDA4-52E2-4AA0-B6DD-1DD593260BC1}" dt="2026-02-05T16:37:44.645" v="3872" actId="1076"/>
          <ac:picMkLst>
            <pc:docMk/>
            <pc:sldMk cId="834211137" sldId="256"/>
            <ac:picMk id="1032" creationId="{111279BB-5B98-6AA8-E9D0-E6CF4F9D2C6F}"/>
          </ac:picMkLst>
        </pc:picChg>
      </pc:sldChg>
      <pc:sldChg chg="addSp delSp modSp add del mod ord modTransition setBg addAnim delAnim modAnim">
        <pc:chgData name="Mark Warren" userId="8b469510-801c-4a14-a92d-c6d8837618b1" providerId="ADAL" clId="{DE3DFDA4-52E2-4AA0-B6DD-1DD593260BC1}" dt="2026-02-12T14:33:30.975" v="4527" actId="2696"/>
        <pc:sldMkLst>
          <pc:docMk/>
          <pc:sldMk cId="3255511800" sldId="258"/>
        </pc:sldMkLst>
      </pc:sldChg>
      <pc:sldChg chg="addSp delSp modSp add del mod addAnim delAnim modAnim">
        <pc:chgData name="Mark Warren" userId="8b469510-801c-4a14-a92d-c6d8837618b1" providerId="ADAL" clId="{DE3DFDA4-52E2-4AA0-B6DD-1DD593260BC1}" dt="2026-02-12T16:03:36.724" v="5895" actId="47"/>
        <pc:sldMkLst>
          <pc:docMk/>
          <pc:sldMk cId="1800675097" sldId="259"/>
        </pc:sldMkLst>
        <pc:spChg chg="mod">
          <ac:chgData name="Mark Warren" userId="8b469510-801c-4a14-a92d-c6d8837618b1" providerId="ADAL" clId="{DE3DFDA4-52E2-4AA0-B6DD-1DD593260BC1}" dt="2026-02-12T15:05:17.780" v="4786" actId="122"/>
          <ac:spMkLst>
            <pc:docMk/>
            <pc:sldMk cId="1800675097" sldId="259"/>
            <ac:spMk id="2" creationId="{A96FB21A-2E52-DC8E-BE64-E107A3F80700}"/>
          </ac:spMkLst>
        </pc:spChg>
        <pc:spChg chg="add mod">
          <ac:chgData name="Mark Warren" userId="8b469510-801c-4a14-a92d-c6d8837618b1" providerId="ADAL" clId="{DE3DFDA4-52E2-4AA0-B6DD-1DD593260BC1}" dt="2026-02-12T15:05:55.508" v="4814" actId="14100"/>
          <ac:spMkLst>
            <pc:docMk/>
            <pc:sldMk cId="1800675097" sldId="259"/>
            <ac:spMk id="3" creationId="{FE84DAF7-A6AE-94A0-AC54-C671C580411D}"/>
          </ac:spMkLst>
        </pc:spChg>
        <pc:picChg chg="add del mod">
          <ac:chgData name="Mark Warren" userId="8b469510-801c-4a14-a92d-c6d8837618b1" providerId="ADAL" clId="{DE3DFDA4-52E2-4AA0-B6DD-1DD593260BC1}" dt="2026-02-12T15:04:26.256" v="4776" actId="478"/>
          <ac:picMkLst>
            <pc:docMk/>
            <pc:sldMk cId="1800675097" sldId="259"/>
            <ac:picMk id="5" creationId="{5FEBC43F-8065-BE41-78A8-5E73D8D09915}"/>
          </ac:picMkLst>
        </pc:picChg>
      </pc:sldChg>
      <pc:sldChg chg="addSp modSp add del mod addAnim delAnim modAnim">
        <pc:chgData name="Mark Warren" userId="8b469510-801c-4a14-a92d-c6d8837618b1" providerId="ADAL" clId="{DE3DFDA4-52E2-4AA0-B6DD-1DD593260BC1}" dt="2026-02-12T16:03:36.724" v="5895" actId="47"/>
        <pc:sldMkLst>
          <pc:docMk/>
          <pc:sldMk cId="3503222328" sldId="260"/>
        </pc:sldMkLst>
      </pc:sldChg>
      <pc:sldChg chg="addSp modSp add del mod ord addAnim delAnim modAnim">
        <pc:chgData name="Mark Warren" userId="8b469510-801c-4a14-a92d-c6d8837618b1" providerId="ADAL" clId="{DE3DFDA4-52E2-4AA0-B6DD-1DD593260BC1}" dt="2026-02-12T16:03:36.724" v="5895" actId="47"/>
        <pc:sldMkLst>
          <pc:docMk/>
          <pc:sldMk cId="1727158435" sldId="261"/>
        </pc:sldMkLst>
        <pc:spChg chg="mod">
          <ac:chgData name="Mark Warren" userId="8b469510-801c-4a14-a92d-c6d8837618b1" providerId="ADAL" clId="{DE3DFDA4-52E2-4AA0-B6DD-1DD593260BC1}" dt="2026-02-12T14:34:05.967" v="4536" actId="20577"/>
          <ac:spMkLst>
            <pc:docMk/>
            <pc:sldMk cId="1727158435" sldId="261"/>
            <ac:spMk id="2" creationId="{941D3B93-893A-DC20-2EF5-EA83A186B3D6}"/>
          </ac:spMkLst>
        </pc:spChg>
      </pc:sldChg>
      <pc:sldChg chg="modSp add del mod ord modAnim">
        <pc:chgData name="Mark Warren" userId="8b469510-801c-4a14-a92d-c6d8837618b1" providerId="ADAL" clId="{DE3DFDA4-52E2-4AA0-B6DD-1DD593260BC1}" dt="2026-02-12T16:03:36.724" v="5895" actId="47"/>
        <pc:sldMkLst>
          <pc:docMk/>
          <pc:sldMk cId="682748234" sldId="262"/>
        </pc:sldMkLst>
      </pc:sldChg>
      <pc:sldChg chg="modSp add mod addAnim delAnim modAnim">
        <pc:chgData name="Mark Warren" userId="8b469510-801c-4a14-a92d-c6d8837618b1" providerId="ADAL" clId="{DE3DFDA4-52E2-4AA0-B6DD-1DD593260BC1}" dt="2026-02-12T15:20:44.641" v="4992"/>
        <pc:sldMkLst>
          <pc:docMk/>
          <pc:sldMk cId="365640964" sldId="263"/>
        </pc:sldMkLst>
        <pc:spChg chg="mod">
          <ac:chgData name="Mark Warren" userId="8b469510-801c-4a14-a92d-c6d8837618b1" providerId="ADAL" clId="{DE3DFDA4-52E2-4AA0-B6DD-1DD593260BC1}" dt="2026-02-12T15:20:44.641" v="4992"/>
          <ac:spMkLst>
            <pc:docMk/>
            <pc:sldMk cId="365640964" sldId="263"/>
            <ac:spMk id="2" creationId="{EFC0F7F9-04B4-C29D-4DFA-4B7A7AABA9F6}"/>
          </ac:spMkLst>
        </pc:spChg>
        <pc:spChg chg="mod">
          <ac:chgData name="Mark Warren" userId="8b469510-801c-4a14-a92d-c6d8837618b1" providerId="ADAL" clId="{DE3DFDA4-52E2-4AA0-B6DD-1DD593260BC1}" dt="2026-02-12T14:43:40.321" v="4722" actId="1076"/>
          <ac:spMkLst>
            <pc:docMk/>
            <pc:sldMk cId="365640964" sldId="263"/>
            <ac:spMk id="3" creationId="{C52B3DFF-4392-8339-2DDB-75E13B13AF65}"/>
          </ac:spMkLst>
        </pc:spChg>
        <pc:spChg chg="mod">
          <ac:chgData name="Mark Warren" userId="8b469510-801c-4a14-a92d-c6d8837618b1" providerId="ADAL" clId="{DE3DFDA4-52E2-4AA0-B6DD-1DD593260BC1}" dt="2026-02-12T14:43:55.660" v="4745" actId="1076"/>
          <ac:spMkLst>
            <pc:docMk/>
            <pc:sldMk cId="365640964" sldId="263"/>
            <ac:spMk id="4" creationId="{37E281C5-CB68-699E-EBC2-3AA449AF5B05}"/>
          </ac:spMkLst>
        </pc:spChg>
        <pc:spChg chg="mod">
          <ac:chgData name="Mark Warren" userId="8b469510-801c-4a14-a92d-c6d8837618b1" providerId="ADAL" clId="{DE3DFDA4-52E2-4AA0-B6DD-1DD593260BC1}" dt="2026-02-12T14:43:55.660" v="4745" actId="1076"/>
          <ac:spMkLst>
            <pc:docMk/>
            <pc:sldMk cId="365640964" sldId="263"/>
            <ac:spMk id="6" creationId="{EB2138BF-E96D-67DF-D249-E4762A60CB9D}"/>
          </ac:spMkLst>
        </pc:spChg>
      </pc:sldChg>
      <pc:sldChg chg="modSp add mod addAnim delAnim modAnim">
        <pc:chgData name="Mark Warren" userId="8b469510-801c-4a14-a92d-c6d8837618b1" providerId="ADAL" clId="{DE3DFDA4-52E2-4AA0-B6DD-1DD593260BC1}" dt="2026-02-12T16:43:37.637" v="6313" actId="179"/>
        <pc:sldMkLst>
          <pc:docMk/>
          <pc:sldMk cId="3028488055" sldId="264"/>
        </pc:sldMkLst>
        <pc:spChg chg="mod">
          <ac:chgData name="Mark Warren" userId="8b469510-801c-4a14-a92d-c6d8837618b1" providerId="ADAL" clId="{DE3DFDA4-52E2-4AA0-B6DD-1DD593260BC1}" dt="2026-02-12T15:20:56.812" v="4993"/>
          <ac:spMkLst>
            <pc:docMk/>
            <pc:sldMk cId="3028488055" sldId="264"/>
            <ac:spMk id="2" creationId="{F442A846-B38D-06F2-5B8B-1D1C9D533B59}"/>
          </ac:spMkLst>
        </pc:spChg>
        <pc:spChg chg="mod">
          <ac:chgData name="Mark Warren" userId="8b469510-801c-4a14-a92d-c6d8837618b1" providerId="ADAL" clId="{DE3DFDA4-52E2-4AA0-B6DD-1DD593260BC1}" dt="2026-02-12T15:06:12.604" v="4836" actId="20577"/>
          <ac:spMkLst>
            <pc:docMk/>
            <pc:sldMk cId="3028488055" sldId="264"/>
            <ac:spMk id="3" creationId="{E4635662-ADC7-27D1-A88D-75AF648998FB}"/>
          </ac:spMkLst>
        </pc:spChg>
        <pc:spChg chg="mod">
          <ac:chgData name="Mark Warren" userId="8b469510-801c-4a14-a92d-c6d8837618b1" providerId="ADAL" clId="{DE3DFDA4-52E2-4AA0-B6DD-1DD593260BC1}" dt="2026-02-12T15:07:44.835" v="4898" actId="6559"/>
          <ac:spMkLst>
            <pc:docMk/>
            <pc:sldMk cId="3028488055" sldId="264"/>
            <ac:spMk id="4" creationId="{20304149-76FC-002A-0447-EF2E97D441AA}"/>
          </ac:spMkLst>
        </pc:spChg>
        <pc:spChg chg="mod">
          <ac:chgData name="Mark Warren" userId="8b469510-801c-4a14-a92d-c6d8837618b1" providerId="ADAL" clId="{DE3DFDA4-52E2-4AA0-B6DD-1DD593260BC1}" dt="2026-02-12T16:43:37.637" v="6313" actId="179"/>
          <ac:spMkLst>
            <pc:docMk/>
            <pc:sldMk cId="3028488055" sldId="264"/>
            <ac:spMk id="6" creationId="{8A4EB8C5-1616-7294-B1D3-18C6A67FB923}"/>
          </ac:spMkLst>
        </pc:spChg>
      </pc:sldChg>
      <pc:sldChg chg="addSp delSp modSp add mod addAnim delAnim modAnim">
        <pc:chgData name="Mark Warren" userId="8b469510-801c-4a14-a92d-c6d8837618b1" providerId="ADAL" clId="{DE3DFDA4-52E2-4AA0-B6DD-1DD593260BC1}" dt="2026-02-12T15:30:00.258" v="5074"/>
        <pc:sldMkLst>
          <pc:docMk/>
          <pc:sldMk cId="2175443519" sldId="265"/>
        </pc:sldMkLst>
        <pc:spChg chg="mod ord">
          <ac:chgData name="Mark Warren" userId="8b469510-801c-4a14-a92d-c6d8837618b1" providerId="ADAL" clId="{DE3DFDA4-52E2-4AA0-B6DD-1DD593260BC1}" dt="2026-02-12T15:21:05.660" v="4994"/>
          <ac:spMkLst>
            <pc:docMk/>
            <pc:sldMk cId="2175443519" sldId="265"/>
            <ac:spMk id="2" creationId="{31327FA7-062C-4A38-161A-CF58B3DFF295}"/>
          </ac:spMkLst>
        </pc:spChg>
        <pc:spChg chg="del">
          <ac:chgData name="Mark Warren" userId="8b469510-801c-4a14-a92d-c6d8837618b1" providerId="ADAL" clId="{DE3DFDA4-52E2-4AA0-B6DD-1DD593260BC1}" dt="2026-02-12T15:16:08.652" v="4927" actId="478"/>
          <ac:spMkLst>
            <pc:docMk/>
            <pc:sldMk cId="2175443519" sldId="265"/>
            <ac:spMk id="3" creationId="{4732FF17-9161-E60B-9794-A9B7269B1949}"/>
          </ac:spMkLst>
        </pc:spChg>
        <pc:spChg chg="mod">
          <ac:chgData name="Mark Warren" userId="8b469510-801c-4a14-a92d-c6d8837618b1" providerId="ADAL" clId="{DE3DFDA4-52E2-4AA0-B6DD-1DD593260BC1}" dt="2026-02-12T15:19:33.189" v="4980" actId="1076"/>
          <ac:spMkLst>
            <pc:docMk/>
            <pc:sldMk cId="2175443519" sldId="265"/>
            <ac:spMk id="4" creationId="{6DE5AE68-24A7-9C2E-DEEF-5E0B425D11E8}"/>
          </ac:spMkLst>
        </pc:spChg>
        <pc:spChg chg="add mod">
          <ac:chgData name="Mark Warren" userId="8b469510-801c-4a14-a92d-c6d8837618b1" providerId="ADAL" clId="{DE3DFDA4-52E2-4AA0-B6DD-1DD593260BC1}" dt="2026-02-12T15:25:33.884" v="5005" actId="14100"/>
          <ac:spMkLst>
            <pc:docMk/>
            <pc:sldMk cId="2175443519" sldId="265"/>
            <ac:spMk id="5" creationId="{CD79F5AE-DCF5-5EA0-1BDD-40E15DDD5D80}"/>
          </ac:spMkLst>
        </pc:spChg>
        <pc:spChg chg="del">
          <ac:chgData name="Mark Warren" userId="8b469510-801c-4a14-a92d-c6d8837618b1" providerId="ADAL" clId="{DE3DFDA4-52E2-4AA0-B6DD-1DD593260BC1}" dt="2026-02-12T15:14:43.149" v="4907" actId="478"/>
          <ac:spMkLst>
            <pc:docMk/>
            <pc:sldMk cId="2175443519" sldId="265"/>
            <ac:spMk id="6" creationId="{FCC7F091-515B-D662-2092-BA3B6CCA323D}"/>
          </ac:spMkLst>
        </pc:spChg>
        <pc:cxnChg chg="add mod">
          <ac:chgData name="Mark Warren" userId="8b469510-801c-4a14-a92d-c6d8837618b1" providerId="ADAL" clId="{DE3DFDA4-52E2-4AA0-B6DD-1DD593260BC1}" dt="2026-02-12T15:26:52.722" v="5017" actId="1036"/>
          <ac:cxnSpMkLst>
            <pc:docMk/>
            <pc:sldMk cId="2175443519" sldId="265"/>
            <ac:cxnSpMk id="8" creationId="{6442C888-1E55-F8BE-EC27-B23D7E3154D3}"/>
          </ac:cxnSpMkLst>
        </pc:cxnChg>
        <pc:cxnChg chg="add mod">
          <ac:chgData name="Mark Warren" userId="8b469510-801c-4a14-a92d-c6d8837618b1" providerId="ADAL" clId="{DE3DFDA4-52E2-4AA0-B6DD-1DD593260BC1}" dt="2026-02-12T15:28:13.281" v="5037" actId="14100"/>
          <ac:cxnSpMkLst>
            <pc:docMk/>
            <pc:sldMk cId="2175443519" sldId="265"/>
            <ac:cxnSpMk id="10" creationId="{F172F0CF-8D89-8125-95CF-0EC1929F5867}"/>
          </ac:cxnSpMkLst>
        </pc:cxnChg>
        <pc:cxnChg chg="add mod">
          <ac:chgData name="Mark Warren" userId="8b469510-801c-4a14-a92d-c6d8837618b1" providerId="ADAL" clId="{DE3DFDA4-52E2-4AA0-B6DD-1DD593260BC1}" dt="2026-02-12T15:27:52.074" v="5036" actId="1036"/>
          <ac:cxnSpMkLst>
            <pc:docMk/>
            <pc:sldMk cId="2175443519" sldId="265"/>
            <ac:cxnSpMk id="12" creationId="{CA58D791-AFED-757A-EE21-CE955F3A6687}"/>
          </ac:cxnSpMkLst>
        </pc:cxnChg>
        <pc:cxnChg chg="add mod">
          <ac:chgData name="Mark Warren" userId="8b469510-801c-4a14-a92d-c6d8837618b1" providerId="ADAL" clId="{DE3DFDA4-52E2-4AA0-B6DD-1DD593260BC1}" dt="2026-02-12T15:27:34.421" v="5030" actId="14100"/>
          <ac:cxnSpMkLst>
            <pc:docMk/>
            <pc:sldMk cId="2175443519" sldId="265"/>
            <ac:cxnSpMk id="14" creationId="{14393834-A52C-026D-C5F4-7BB201134C2C}"/>
          </ac:cxnSpMkLst>
        </pc:cxnChg>
      </pc:sldChg>
      <pc:sldChg chg="modSp add mod ord addAnim delAnim modAnim">
        <pc:chgData name="Mark Warren" userId="8b469510-801c-4a14-a92d-c6d8837618b1" providerId="ADAL" clId="{DE3DFDA4-52E2-4AA0-B6DD-1DD593260BC1}" dt="2026-02-12T16:35:43.234" v="6312" actId="179"/>
        <pc:sldMkLst>
          <pc:docMk/>
          <pc:sldMk cId="3224778819" sldId="266"/>
        </pc:sldMkLst>
        <pc:spChg chg="mod">
          <ac:chgData name="Mark Warren" userId="8b469510-801c-4a14-a92d-c6d8837618b1" providerId="ADAL" clId="{DE3DFDA4-52E2-4AA0-B6DD-1DD593260BC1}" dt="2026-02-12T15:31:55.883" v="5101" actId="20577"/>
          <ac:spMkLst>
            <pc:docMk/>
            <pc:sldMk cId="3224778819" sldId="266"/>
            <ac:spMk id="3" creationId="{E4E9BA8A-4F1F-CB51-F0B9-54B480413790}"/>
          </ac:spMkLst>
        </pc:spChg>
        <pc:spChg chg="mod">
          <ac:chgData name="Mark Warren" userId="8b469510-801c-4a14-a92d-c6d8837618b1" providerId="ADAL" clId="{DE3DFDA4-52E2-4AA0-B6DD-1DD593260BC1}" dt="2026-02-12T15:35:29.869" v="5220" actId="1076"/>
          <ac:spMkLst>
            <pc:docMk/>
            <pc:sldMk cId="3224778819" sldId="266"/>
            <ac:spMk id="4" creationId="{933FD631-9F04-ED3E-9BB9-1C000740F56B}"/>
          </ac:spMkLst>
        </pc:spChg>
        <pc:spChg chg="mod">
          <ac:chgData name="Mark Warren" userId="8b469510-801c-4a14-a92d-c6d8837618b1" providerId="ADAL" clId="{DE3DFDA4-52E2-4AA0-B6DD-1DD593260BC1}" dt="2026-02-12T16:35:43.234" v="6312" actId="179"/>
          <ac:spMkLst>
            <pc:docMk/>
            <pc:sldMk cId="3224778819" sldId="266"/>
            <ac:spMk id="6" creationId="{E4F8A860-112A-A1FF-A9E1-F3A51A0E4580}"/>
          </ac:spMkLst>
        </pc:spChg>
      </pc:sldChg>
      <pc:sldChg chg="addSp delSp modSp add mod ord delAnim modAnim">
        <pc:chgData name="Mark Warren" userId="8b469510-801c-4a14-a92d-c6d8837618b1" providerId="ADAL" clId="{DE3DFDA4-52E2-4AA0-B6DD-1DD593260BC1}" dt="2026-02-12T16:48:22.649" v="6353" actId="1036"/>
        <pc:sldMkLst>
          <pc:docMk/>
          <pc:sldMk cId="1502577348" sldId="267"/>
        </pc:sldMkLst>
        <pc:spChg chg="mod">
          <ac:chgData name="Mark Warren" userId="8b469510-801c-4a14-a92d-c6d8837618b1" providerId="ADAL" clId="{DE3DFDA4-52E2-4AA0-B6DD-1DD593260BC1}" dt="2026-02-12T15:38:38.183" v="5377" actId="20577"/>
          <ac:spMkLst>
            <pc:docMk/>
            <pc:sldMk cId="1502577348" sldId="267"/>
            <ac:spMk id="2" creationId="{B0C9E1C3-C429-CF45-D6A1-02C254E6ADA5}"/>
          </ac:spMkLst>
        </pc:spChg>
        <pc:spChg chg="mod">
          <ac:chgData name="Mark Warren" userId="8b469510-801c-4a14-a92d-c6d8837618b1" providerId="ADAL" clId="{DE3DFDA4-52E2-4AA0-B6DD-1DD593260BC1}" dt="2026-02-12T15:39:44.028" v="5382" actId="1076"/>
          <ac:spMkLst>
            <pc:docMk/>
            <pc:sldMk cId="1502577348" sldId="267"/>
            <ac:spMk id="4" creationId="{EF26E49E-854C-4E6B-07F4-6FE52963420C}"/>
          </ac:spMkLst>
        </pc:spChg>
        <pc:spChg chg="mod">
          <ac:chgData name="Mark Warren" userId="8b469510-801c-4a14-a92d-c6d8837618b1" providerId="ADAL" clId="{DE3DFDA4-52E2-4AA0-B6DD-1DD593260BC1}" dt="2026-02-12T16:48:22.649" v="6353" actId="1036"/>
          <ac:spMkLst>
            <pc:docMk/>
            <pc:sldMk cId="1502577348" sldId="267"/>
            <ac:spMk id="5" creationId="{487F23B2-C68A-2D24-1C0F-AE6CB78D9970}"/>
          </ac:spMkLst>
        </pc:spChg>
        <pc:spChg chg="add mod">
          <ac:chgData name="Mark Warren" userId="8b469510-801c-4a14-a92d-c6d8837618b1" providerId="ADAL" clId="{DE3DFDA4-52E2-4AA0-B6DD-1DD593260BC1}" dt="2026-02-12T16:44:48.702" v="6319" actId="403"/>
          <ac:spMkLst>
            <pc:docMk/>
            <pc:sldMk cId="1502577348" sldId="267"/>
            <ac:spMk id="9" creationId="{C0596C8B-2E9C-724E-9CAF-723B5A997F96}"/>
          </ac:spMkLst>
        </pc:spChg>
        <pc:cxnChg chg="del">
          <ac:chgData name="Mark Warren" userId="8b469510-801c-4a14-a92d-c6d8837618b1" providerId="ADAL" clId="{DE3DFDA4-52E2-4AA0-B6DD-1DD593260BC1}" dt="2026-02-12T15:39:52.428" v="5384" actId="478"/>
          <ac:cxnSpMkLst>
            <pc:docMk/>
            <pc:sldMk cId="1502577348" sldId="267"/>
            <ac:cxnSpMk id="8" creationId="{58573112-4F41-8F98-88DD-52198FE89D2B}"/>
          </ac:cxnSpMkLst>
        </pc:cxnChg>
        <pc:cxnChg chg="del mod">
          <ac:chgData name="Mark Warren" userId="8b469510-801c-4a14-a92d-c6d8837618b1" providerId="ADAL" clId="{DE3DFDA4-52E2-4AA0-B6DD-1DD593260BC1}" dt="2026-02-12T15:40:01.972" v="5386" actId="478"/>
          <ac:cxnSpMkLst>
            <pc:docMk/>
            <pc:sldMk cId="1502577348" sldId="267"/>
            <ac:cxnSpMk id="10" creationId="{0FCCF8DC-4329-48FB-38C0-2DCDA6311D82}"/>
          </ac:cxnSpMkLst>
        </pc:cxnChg>
        <pc:cxnChg chg="mod">
          <ac:chgData name="Mark Warren" userId="8b469510-801c-4a14-a92d-c6d8837618b1" providerId="ADAL" clId="{DE3DFDA4-52E2-4AA0-B6DD-1DD593260BC1}" dt="2026-02-12T15:40:19.268" v="5390" actId="14100"/>
          <ac:cxnSpMkLst>
            <pc:docMk/>
            <pc:sldMk cId="1502577348" sldId="267"/>
            <ac:cxnSpMk id="12" creationId="{A42AB8D2-5F0A-109A-094D-587373E0EFA4}"/>
          </ac:cxnSpMkLst>
        </pc:cxnChg>
        <pc:cxnChg chg="mod">
          <ac:chgData name="Mark Warren" userId="8b469510-801c-4a14-a92d-c6d8837618b1" providerId="ADAL" clId="{DE3DFDA4-52E2-4AA0-B6DD-1DD593260BC1}" dt="2026-02-12T15:40:39.486" v="5397" actId="1036"/>
          <ac:cxnSpMkLst>
            <pc:docMk/>
            <pc:sldMk cId="1502577348" sldId="267"/>
            <ac:cxnSpMk id="14" creationId="{13BB4947-DE9E-1574-2ED9-22E8B7B3D8B6}"/>
          </ac:cxnSpMkLst>
        </pc:cxnChg>
      </pc:sldChg>
      <pc:sldChg chg="modSp add mod ord">
        <pc:chgData name="Mark Warren" userId="8b469510-801c-4a14-a92d-c6d8837618b1" providerId="ADAL" clId="{DE3DFDA4-52E2-4AA0-B6DD-1DD593260BC1}" dt="2026-02-12T16:20:34.005" v="6309" actId="179"/>
        <pc:sldMkLst>
          <pc:docMk/>
          <pc:sldMk cId="2473809936" sldId="268"/>
        </pc:sldMkLst>
        <pc:spChg chg="mod">
          <ac:chgData name="Mark Warren" userId="8b469510-801c-4a14-a92d-c6d8837618b1" providerId="ADAL" clId="{DE3DFDA4-52E2-4AA0-B6DD-1DD593260BC1}" dt="2026-02-12T16:19:31.138" v="6299" actId="6549"/>
          <ac:spMkLst>
            <pc:docMk/>
            <pc:sldMk cId="2473809936" sldId="268"/>
            <ac:spMk id="3" creationId="{87559608-8E7C-5C80-161E-53BF61419D9A}"/>
          </ac:spMkLst>
        </pc:spChg>
        <pc:spChg chg="mod">
          <ac:chgData name="Mark Warren" userId="8b469510-801c-4a14-a92d-c6d8837618b1" providerId="ADAL" clId="{DE3DFDA4-52E2-4AA0-B6DD-1DD593260BC1}" dt="2026-02-12T15:51:56.665" v="5681" actId="1076"/>
          <ac:spMkLst>
            <pc:docMk/>
            <pc:sldMk cId="2473809936" sldId="268"/>
            <ac:spMk id="4" creationId="{2D08BB21-D46B-287A-B233-64F6A2655F88}"/>
          </ac:spMkLst>
        </pc:spChg>
        <pc:spChg chg="mod">
          <ac:chgData name="Mark Warren" userId="8b469510-801c-4a14-a92d-c6d8837618b1" providerId="ADAL" clId="{DE3DFDA4-52E2-4AA0-B6DD-1DD593260BC1}" dt="2026-02-12T16:20:34.005" v="6309" actId="179"/>
          <ac:spMkLst>
            <pc:docMk/>
            <pc:sldMk cId="2473809936" sldId="268"/>
            <ac:spMk id="6" creationId="{99554625-4B8A-9F69-0C58-F866D84407AC}"/>
          </ac:spMkLst>
        </pc:spChg>
      </pc:sldChg>
      <pc:sldChg chg="addSp modSp add mod ord modAnim">
        <pc:chgData name="Mark Warren" userId="8b469510-801c-4a14-a92d-c6d8837618b1" providerId="ADAL" clId="{DE3DFDA4-52E2-4AA0-B6DD-1DD593260BC1}" dt="2026-02-12T16:46:14.175" v="6321" actId="20577"/>
        <pc:sldMkLst>
          <pc:docMk/>
          <pc:sldMk cId="3572017155" sldId="269"/>
        </pc:sldMkLst>
        <pc:spChg chg="mod">
          <ac:chgData name="Mark Warren" userId="8b469510-801c-4a14-a92d-c6d8837618b1" providerId="ADAL" clId="{DE3DFDA4-52E2-4AA0-B6DD-1DD593260BC1}" dt="2026-02-12T15:54:19.792" v="5712" actId="20577"/>
          <ac:spMkLst>
            <pc:docMk/>
            <pc:sldMk cId="3572017155" sldId="269"/>
            <ac:spMk id="3" creationId="{5C67B58D-AF1B-1CEB-0DD0-97283EBF8440}"/>
          </ac:spMkLst>
        </pc:spChg>
        <pc:spChg chg="mod">
          <ac:chgData name="Mark Warren" userId="8b469510-801c-4a14-a92d-c6d8837618b1" providerId="ADAL" clId="{DE3DFDA4-52E2-4AA0-B6DD-1DD593260BC1}" dt="2026-02-12T15:58:10.754" v="5845" actId="6549"/>
          <ac:spMkLst>
            <pc:docMk/>
            <pc:sldMk cId="3572017155" sldId="269"/>
            <ac:spMk id="4" creationId="{D1DE5404-5687-721A-2342-23727FAD5265}"/>
          </ac:spMkLst>
        </pc:spChg>
        <pc:spChg chg="add mod">
          <ac:chgData name="Mark Warren" userId="8b469510-801c-4a14-a92d-c6d8837618b1" providerId="ADAL" clId="{DE3DFDA4-52E2-4AA0-B6DD-1DD593260BC1}" dt="2026-02-12T16:46:14.175" v="6321" actId="20577"/>
          <ac:spMkLst>
            <pc:docMk/>
            <pc:sldMk cId="3572017155" sldId="269"/>
            <ac:spMk id="5" creationId="{42D95D63-7838-75CA-318E-4745766248BE}"/>
          </ac:spMkLst>
        </pc:spChg>
        <pc:spChg chg="mod">
          <ac:chgData name="Mark Warren" userId="8b469510-801c-4a14-a92d-c6d8837618b1" providerId="ADAL" clId="{DE3DFDA4-52E2-4AA0-B6DD-1DD593260BC1}" dt="2026-02-12T16:45:58.153" v="6320" actId="20577"/>
          <ac:spMkLst>
            <pc:docMk/>
            <pc:sldMk cId="3572017155" sldId="269"/>
            <ac:spMk id="6" creationId="{CF8410C4-685A-B299-9FFE-0B4CD8D7E03A}"/>
          </ac:spMkLst>
        </pc:spChg>
      </pc:sldChg>
      <pc:sldChg chg="addSp delSp modSp add mod ord delAnim modAnim">
        <pc:chgData name="Mark Warren" userId="8b469510-801c-4a14-a92d-c6d8837618b1" providerId="ADAL" clId="{DE3DFDA4-52E2-4AA0-B6DD-1DD593260BC1}" dt="2026-02-12T16:47:37.675" v="6329" actId="1036"/>
        <pc:sldMkLst>
          <pc:docMk/>
          <pc:sldMk cId="819175159" sldId="270"/>
        </pc:sldMkLst>
        <pc:spChg chg="mod">
          <ac:chgData name="Mark Warren" userId="8b469510-801c-4a14-a92d-c6d8837618b1" providerId="ADAL" clId="{DE3DFDA4-52E2-4AA0-B6DD-1DD593260BC1}" dt="2026-02-12T16:07:15.438" v="6164" actId="6549"/>
          <ac:spMkLst>
            <pc:docMk/>
            <pc:sldMk cId="819175159" sldId="270"/>
            <ac:spMk id="2" creationId="{3935D016-EA6A-0953-A05E-6909AA824166}"/>
          </ac:spMkLst>
        </pc:spChg>
        <pc:spChg chg="add mod">
          <ac:chgData name="Mark Warren" userId="8b469510-801c-4a14-a92d-c6d8837618b1" providerId="ADAL" clId="{DE3DFDA4-52E2-4AA0-B6DD-1DD593260BC1}" dt="2026-02-12T16:14:47.088" v="6271"/>
          <ac:spMkLst>
            <pc:docMk/>
            <pc:sldMk cId="819175159" sldId="270"/>
            <ac:spMk id="3" creationId="{0FA84DCD-64CE-B3AC-F219-3BE7F9664372}"/>
          </ac:spMkLst>
        </pc:spChg>
        <pc:spChg chg="mod">
          <ac:chgData name="Mark Warren" userId="8b469510-801c-4a14-a92d-c6d8837618b1" providerId="ADAL" clId="{DE3DFDA4-52E2-4AA0-B6DD-1DD593260BC1}" dt="2026-02-12T16:08:16.122" v="6187" actId="1076"/>
          <ac:spMkLst>
            <pc:docMk/>
            <pc:sldMk cId="819175159" sldId="270"/>
            <ac:spMk id="4" creationId="{76357374-E129-C1C5-2730-FF41D33B306E}"/>
          </ac:spMkLst>
        </pc:spChg>
        <pc:spChg chg="mod">
          <ac:chgData name="Mark Warren" userId="8b469510-801c-4a14-a92d-c6d8837618b1" providerId="ADAL" clId="{DE3DFDA4-52E2-4AA0-B6DD-1DD593260BC1}" dt="2026-02-12T16:47:37.675" v="6329" actId="1036"/>
          <ac:spMkLst>
            <pc:docMk/>
            <pc:sldMk cId="819175159" sldId="270"/>
            <ac:spMk id="5" creationId="{8ABA8C5A-7D92-A3C4-A397-B8D7FD1BFFC2}"/>
          </ac:spMkLst>
        </pc:spChg>
        <pc:cxnChg chg="del">
          <ac:chgData name="Mark Warren" userId="8b469510-801c-4a14-a92d-c6d8837618b1" providerId="ADAL" clId="{DE3DFDA4-52E2-4AA0-B6DD-1DD593260BC1}" dt="2026-02-12T16:08:23.311" v="6188" actId="478"/>
          <ac:cxnSpMkLst>
            <pc:docMk/>
            <pc:sldMk cId="819175159" sldId="270"/>
            <ac:cxnSpMk id="8" creationId="{BE03C126-B12C-304F-A1DE-064C92C46009}"/>
          </ac:cxnSpMkLst>
        </pc:cxnChg>
        <pc:cxnChg chg="add mod">
          <ac:chgData name="Mark Warren" userId="8b469510-801c-4a14-a92d-c6d8837618b1" providerId="ADAL" clId="{DE3DFDA4-52E2-4AA0-B6DD-1DD593260BC1}" dt="2026-02-12T16:10:25.252" v="6236" actId="14100"/>
          <ac:cxnSpMkLst>
            <pc:docMk/>
            <pc:sldMk cId="819175159" sldId="270"/>
            <ac:cxnSpMk id="9" creationId="{71D43431-7BD3-1FC7-F9C6-436A94CC9635}"/>
          </ac:cxnSpMkLst>
        </pc:cxnChg>
        <pc:cxnChg chg="mod">
          <ac:chgData name="Mark Warren" userId="8b469510-801c-4a14-a92d-c6d8837618b1" providerId="ADAL" clId="{DE3DFDA4-52E2-4AA0-B6DD-1DD593260BC1}" dt="2026-02-12T16:08:41.044" v="6197" actId="1038"/>
          <ac:cxnSpMkLst>
            <pc:docMk/>
            <pc:sldMk cId="819175159" sldId="270"/>
            <ac:cxnSpMk id="10" creationId="{6B24E35A-0D9A-A121-E441-8DDE6E14A916}"/>
          </ac:cxnSpMkLst>
        </pc:cxnChg>
        <pc:cxnChg chg="del">
          <ac:chgData name="Mark Warren" userId="8b469510-801c-4a14-a92d-c6d8837618b1" providerId="ADAL" clId="{DE3DFDA4-52E2-4AA0-B6DD-1DD593260BC1}" dt="2026-02-12T16:08:48.593" v="6198" actId="478"/>
          <ac:cxnSpMkLst>
            <pc:docMk/>
            <pc:sldMk cId="819175159" sldId="270"/>
            <ac:cxnSpMk id="12" creationId="{9E354399-D1C4-A3CB-396E-85132212CAC5}"/>
          </ac:cxnSpMkLst>
        </pc:cxnChg>
        <pc:cxnChg chg="del">
          <ac:chgData name="Mark Warren" userId="8b469510-801c-4a14-a92d-c6d8837618b1" providerId="ADAL" clId="{DE3DFDA4-52E2-4AA0-B6DD-1DD593260BC1}" dt="2026-02-12T16:08:55.072" v="6199" actId="478"/>
          <ac:cxnSpMkLst>
            <pc:docMk/>
            <pc:sldMk cId="819175159" sldId="270"/>
            <ac:cxnSpMk id="14" creationId="{7282517C-E685-C61F-734E-D9CF67A10C2F}"/>
          </ac:cxnSpMkLst>
        </pc:cxnChg>
      </pc:sldChg>
      <pc:sldMasterChg chg="setBg modSldLayout">
        <pc:chgData name="Mark Warren" userId="8b469510-801c-4a14-a92d-c6d8837618b1" providerId="ADAL" clId="{DE3DFDA4-52E2-4AA0-B6DD-1DD593260BC1}" dt="2026-02-05T16:04:41.331" v="3600"/>
        <pc:sldMasterMkLst>
          <pc:docMk/>
          <pc:sldMasterMk cId="936396072" sldId="2147483648"/>
        </pc:sldMasterMkLst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1975594029" sldId="2147483649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1589459204" sldId="2147483650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1179821992" sldId="2147483651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3982699333" sldId="2147483652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831368772" sldId="2147483653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1556935700" sldId="2147483654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1321044405" sldId="2147483655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4208532384" sldId="2147483656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3165107499" sldId="2147483657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1499208810" sldId="2147483658"/>
          </pc:sldLayoutMkLst>
        </pc:sldLayoutChg>
        <pc:sldLayoutChg chg="setBg">
          <pc:chgData name="Mark Warren" userId="8b469510-801c-4a14-a92d-c6d8837618b1" providerId="ADAL" clId="{DE3DFDA4-52E2-4AA0-B6DD-1DD593260BC1}" dt="2026-02-05T16:04:41.331" v="3600"/>
          <pc:sldLayoutMkLst>
            <pc:docMk/>
            <pc:sldMasterMk cId="936396072" sldId="2147483648"/>
            <pc:sldLayoutMk cId="13794518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63A678-DC6A-402A-B774-0A67D2BBBEB3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5B799F-E5EE-4069-8420-8BFB95ABF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9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B799F-E5EE-4069-8420-8BFB95ABF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B799F-E5EE-4069-8420-8BFB95ABF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B799F-E5EE-4069-8420-8BFB95ABF1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B799F-E5EE-4069-8420-8BFB95ABF1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B799F-E5EE-4069-8420-8BFB95ABF1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B799F-E5EE-4069-8420-8BFB95ABF1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4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B799F-E5EE-4069-8420-8BFB95ABF1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7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B799F-E5EE-4069-8420-8BFB95ABF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5B799F-E5EE-4069-8420-8BFB95ABF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2075-8045-D627-F530-D1D51D76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5422C-450D-9745-DF48-D7922536C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931DA-56B4-79FD-1CE8-A0BB548B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DE7B-F0A3-E12E-B7C2-976D3C14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6C29F-CFD1-B41B-F88A-2B6F9A5B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9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4F8E-05FF-5EF4-BB37-7F4EE530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757B9-CFB0-ADBA-B550-D45D853D3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E7A6F-241F-708F-2560-8DB83843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78CC-A7D2-43B2-A0D0-251A1C19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B663D-255F-6E2F-FC73-518EBC44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9575E-A50C-3EA9-4132-EFE2DB1E2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33419-2432-7828-61F3-0277ED5CF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21E63-125E-36AB-C8D0-10297A3F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C507D-6F0D-74B8-2E8E-19A34723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6B00A-81B0-FA02-7C0C-39F9BB81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1AA0-EE86-7637-FB31-715320FE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6D1E1-D8A9-3BEF-29EE-B1C7CAB23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40764-F4FC-DC25-4124-78014922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651F-9668-BED8-F825-FB474A24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FFA4A-066B-FE23-741C-777B15BE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7738-9E40-8B08-B13E-E9A3351D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064EB-C3F0-5D07-DCE8-7199406FE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48786-40F2-B4DC-54E4-52E9036F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D0F6-8094-7971-B0E8-C88D9558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2182D-FEC6-B8F3-E18A-6B49C700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2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11F4-DDFC-841C-2248-FB6AD964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9F541-7082-815E-0DB2-34ACB59DA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51D19-E3E5-FCC9-9535-B35A1F99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8BFA1-F726-A975-0FBF-CA9E0722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8A6A8-8342-56E0-8589-04EDA5CE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8413D-7CB7-C872-338E-24F7538E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9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F619-3BDA-0040-026D-C281E455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69DA1-05A2-761A-B2A3-3A2669B8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E92AD-AF3F-670F-7CAD-1DDBD6391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74904-80DB-EDAF-3C60-AA6EF5A98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1163E-E8C5-D62A-C7FE-3FFB91468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77979-4F8B-6B6F-0DAF-9F3EBC35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B63E7-5A7E-8D8C-1B8F-FD11F4BC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C02C8-4FE4-DD19-B9AF-6BC39962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6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8398-E60B-D4C9-33F3-FD2B196F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694E0-EFDB-5626-B72D-A8E96E9E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81AF5E-ABDC-513F-5A70-1D036C3A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46329-1F61-3F3B-3E3E-6D7B1BEF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43F17-269D-E4EC-90A6-86EA1B80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46A63-5441-1DEA-B92A-A088E878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87A70-4BE8-2CA0-07FE-9A1604E5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FA98-3CF6-AB0B-F7B2-E2034F92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C3DA-B0F4-C5E1-FD09-E7AA420E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8EEEA-1A40-16FF-B04D-2646F553C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B3A8B-7274-3E84-66FC-21DDCFE3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BD280-2CBF-5EBE-F0E4-EE2410A6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48FFA-58F0-34A6-831F-C7B33F38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6AD2-ACEA-3BF7-4C7C-1CF5BA1D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C4CD0-A743-3853-7FC0-D8B303EDB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885D9-27B6-BEEA-5174-055776FCB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C78BA-C7D9-DCD2-A2A6-E5FDAD55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DE938-F22A-0156-C506-0CB91BE8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572CC-1E16-AFC3-0375-28C42595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D634F-AF1B-64E0-DA0A-BED73E56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66B0C-A656-85A3-A761-10EA97ED7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4AED5-DDFF-75CF-B8BF-4B0A0B96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A9108D-EB96-470C-AD9A-716142199420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E381B-3029-A936-5FCE-E6C686B17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DB2D7-EA81-7F75-5F64-598946724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B831CC-A7A3-41FD-97AA-DF5E7FD30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E32E0A-F390-E566-B5D7-B13034265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01" y="-997338"/>
            <a:ext cx="12770076" cy="8520034"/>
          </a:xfrm>
          <a:prstGeom prst="rect">
            <a:avLst/>
          </a:prstGeom>
        </p:spPr>
      </p:pic>
      <p:pic>
        <p:nvPicPr>
          <p:cNvPr id="1032" name="Picture 8" descr="4 Powerful Lessons from the Life of the Apostle Paul | FaithPot">
            <a:extLst>
              <a:ext uri="{FF2B5EF4-FFF2-40B4-BE49-F238E27FC236}">
                <a16:creationId xmlns:a16="http://schemas.microsoft.com/office/drawing/2014/main" id="{111279BB-5B98-6AA8-E9D0-E6CF4F9D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66547"/>
            <a:ext cx="7149252" cy="3756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Roman Architecture Aqueducts">
            <a:extLst>
              <a:ext uri="{FF2B5EF4-FFF2-40B4-BE49-F238E27FC236}">
                <a16:creationId xmlns:a16="http://schemas.microsoft.com/office/drawing/2014/main" id="{17A59D78-EF75-BA12-5054-682472DE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3" y="-711671"/>
            <a:ext cx="7199660" cy="5399745"/>
          </a:xfrm>
          <a:prstGeom prst="snip2DiagRect">
            <a:avLst>
              <a:gd name="adj1" fmla="val 33671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Roman Forum Ruins Rome Italy High-Res Stock Photo - Getty Images">
            <a:extLst>
              <a:ext uri="{FF2B5EF4-FFF2-40B4-BE49-F238E27FC236}">
                <a16:creationId xmlns:a16="http://schemas.microsoft.com/office/drawing/2014/main" id="{C1A846B8-54CD-715B-4391-94C67B484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/>
          <a:stretch>
            <a:fillRect/>
          </a:stretch>
        </p:blipFill>
        <p:spPr bwMode="auto">
          <a:xfrm>
            <a:off x="-1290760" y="1073932"/>
            <a:ext cx="5365034" cy="6895582"/>
          </a:xfrm>
          <a:prstGeom prst="snip2DiagRect">
            <a:avLst>
              <a:gd name="adj1" fmla="val 0"/>
              <a:gd name="adj2" fmla="val 2909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1C840A6-1102-77BF-FCB3-B69461B9C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4549" y="1414174"/>
            <a:ext cx="12681098" cy="1464917"/>
          </a:xfr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8000" b="1" spc="-150" dirty="0">
                <a:ln>
                  <a:solidFill>
                    <a:schemeClr val="accent3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To all those in Rome…</a:t>
            </a:r>
          </a:p>
        </p:txBody>
      </p:sp>
    </p:spTree>
    <p:extLst>
      <p:ext uri="{BB962C8B-B14F-4D97-AF65-F5344CB8AC3E}">
        <p14:creationId xmlns:p14="http://schemas.microsoft.com/office/powerpoint/2010/main" val="8342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C1EAA-3FEC-06CA-9E9D-DAB089B20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FC0F7F9-04B4-C29D-4DFA-4B7A7AABA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16377"/>
            <a:ext cx="12192000" cy="134162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spc="300" dirty="0"/>
              <a:t>Romans 1:8-17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B3DFF-4392-8339-2DDB-75E13B13AF65}"/>
              </a:ext>
            </a:extLst>
          </p:cNvPr>
          <p:cNvSpPr txBox="1"/>
          <p:nvPr/>
        </p:nvSpPr>
        <p:spPr>
          <a:xfrm>
            <a:off x="0" y="789220"/>
            <a:ext cx="121920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Paul begins with gratitude: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281C5-CB68-699E-EBC2-3AA449AF5B05}"/>
              </a:ext>
            </a:extLst>
          </p:cNvPr>
          <p:cNvSpPr txBox="1"/>
          <p:nvPr/>
        </p:nvSpPr>
        <p:spPr>
          <a:xfrm>
            <a:off x="-1" y="2628834"/>
            <a:ext cx="12192000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“…because your faith is proclaimed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138BF-E96D-67DF-D249-E4762A60CB9D}"/>
              </a:ext>
            </a:extLst>
          </p:cNvPr>
          <p:cNvSpPr txBox="1"/>
          <p:nvPr/>
        </p:nvSpPr>
        <p:spPr>
          <a:xfrm>
            <a:off x="-1" y="3492096"/>
            <a:ext cx="12192000" cy="1200329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28800"/>
            <a:r>
              <a:rPr lang="en-US" sz="7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the world.”</a:t>
            </a:r>
          </a:p>
        </p:txBody>
      </p:sp>
    </p:spTree>
    <p:extLst>
      <p:ext uri="{BB962C8B-B14F-4D97-AF65-F5344CB8AC3E}">
        <p14:creationId xmlns:p14="http://schemas.microsoft.com/office/powerpoint/2010/main" val="365640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44200-3324-8912-F827-0AB38CF96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442A846-B38D-06F2-5B8B-1D1C9D533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16377"/>
            <a:ext cx="12192000" cy="134162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spc="300" dirty="0"/>
              <a:t>Romans 1:8-17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35662-ADC7-27D1-A88D-75AF648998FB}"/>
              </a:ext>
            </a:extLst>
          </p:cNvPr>
          <p:cNvSpPr txBox="1"/>
          <p:nvPr/>
        </p:nvSpPr>
        <p:spPr>
          <a:xfrm>
            <a:off x="0" y="789220"/>
            <a:ext cx="121920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Paul continues with prayer: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04149-76FC-002A-0447-EF2E97D441AA}"/>
              </a:ext>
            </a:extLst>
          </p:cNvPr>
          <p:cNvSpPr txBox="1"/>
          <p:nvPr/>
        </p:nvSpPr>
        <p:spPr>
          <a:xfrm>
            <a:off x="-1" y="2628834"/>
            <a:ext cx="12192000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“…without ceasing I mention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EB8C5-1616-7294-B1D3-18C6A67FB923}"/>
              </a:ext>
            </a:extLst>
          </p:cNvPr>
          <p:cNvSpPr txBox="1"/>
          <p:nvPr/>
        </p:nvSpPr>
        <p:spPr>
          <a:xfrm>
            <a:off x="-1" y="3492096"/>
            <a:ext cx="12192000" cy="1200329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371600"/>
            <a:r>
              <a:rPr lang="en-US" sz="7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in my prayers”</a:t>
            </a:r>
          </a:p>
        </p:txBody>
      </p:sp>
    </p:spTree>
    <p:extLst>
      <p:ext uri="{BB962C8B-B14F-4D97-AF65-F5344CB8AC3E}">
        <p14:creationId xmlns:p14="http://schemas.microsoft.com/office/powerpoint/2010/main" val="3028488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BBB3B-F771-0E85-25D8-F2B6A4A3F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E5AE68-24A7-9C2E-DEEF-5E0B425D11E8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“…strive together with me in your prayers to God on my behalf, that I may be delivered from the unbelievers in Judea, and that my service for Jerusalem may be acceptable to the saints.”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1327FA7-062C-4A38-161A-CF58B3DFF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16377"/>
            <a:ext cx="12192000" cy="134162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spc="300" dirty="0"/>
              <a:t>Romans 15:30-31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79F5AE-DCF5-5EA0-1BDD-40E15DDD5D80}"/>
              </a:ext>
            </a:extLst>
          </p:cNvPr>
          <p:cNvSpPr/>
          <p:nvPr/>
        </p:nvSpPr>
        <p:spPr>
          <a:xfrm>
            <a:off x="1127050" y="74428"/>
            <a:ext cx="5465135" cy="893135"/>
          </a:xfrm>
          <a:prstGeom prst="ellips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42C888-1E55-F8BE-EC27-B23D7E3154D3}"/>
              </a:ext>
            </a:extLst>
          </p:cNvPr>
          <p:cNvCxnSpPr>
            <a:cxnSpLocks/>
          </p:cNvCxnSpPr>
          <p:nvPr/>
        </p:nvCxnSpPr>
        <p:spPr>
          <a:xfrm>
            <a:off x="10228521" y="1711843"/>
            <a:ext cx="1860698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72F0CF-8D89-8125-95CF-0EC1929F5867}"/>
              </a:ext>
            </a:extLst>
          </p:cNvPr>
          <p:cNvCxnSpPr>
            <a:cxnSpLocks/>
          </p:cNvCxnSpPr>
          <p:nvPr/>
        </p:nvCxnSpPr>
        <p:spPr>
          <a:xfrm>
            <a:off x="1637414" y="2626243"/>
            <a:ext cx="7878726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8D791-AFED-757A-EE21-CE955F3A6687}"/>
              </a:ext>
            </a:extLst>
          </p:cNvPr>
          <p:cNvCxnSpPr>
            <a:cxnSpLocks/>
          </p:cNvCxnSpPr>
          <p:nvPr/>
        </p:nvCxnSpPr>
        <p:spPr>
          <a:xfrm>
            <a:off x="9250326" y="3540643"/>
            <a:ext cx="2700669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393834-A52C-026D-C5F4-7BB201134C2C}"/>
              </a:ext>
            </a:extLst>
          </p:cNvPr>
          <p:cNvCxnSpPr>
            <a:cxnSpLocks/>
          </p:cNvCxnSpPr>
          <p:nvPr/>
        </p:nvCxnSpPr>
        <p:spPr>
          <a:xfrm>
            <a:off x="1127050" y="4465676"/>
            <a:ext cx="7495955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443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3ADD6-4EFF-3DB7-50F8-15FC85873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7F97B86-A445-2FAF-3708-CC7B038A0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16377"/>
            <a:ext cx="12192000" cy="134162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spc="300" dirty="0"/>
              <a:t>Romans 1:8-17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9BA8A-4F1F-CB51-F0B9-54B480413790}"/>
              </a:ext>
            </a:extLst>
          </p:cNvPr>
          <p:cNvSpPr txBox="1"/>
          <p:nvPr/>
        </p:nvSpPr>
        <p:spPr>
          <a:xfrm>
            <a:off x="0" y="789220"/>
            <a:ext cx="121920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Paul desires to impart a gift: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FD631-9F04-ED3E-9BB9-1C000740F56B}"/>
              </a:ext>
            </a:extLst>
          </p:cNvPr>
          <p:cNvSpPr txBox="1"/>
          <p:nvPr/>
        </p:nvSpPr>
        <p:spPr>
          <a:xfrm>
            <a:off x="0" y="2167170"/>
            <a:ext cx="12192000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“...to strengthen you, that we may 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8A860-112A-A1FF-A9E1-F3A51A0E4580}"/>
              </a:ext>
            </a:extLst>
          </p:cNvPr>
          <p:cNvSpPr txBox="1"/>
          <p:nvPr/>
        </p:nvSpPr>
        <p:spPr>
          <a:xfrm>
            <a:off x="0" y="3030432"/>
            <a:ext cx="12192000" cy="2123658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371600"/>
            <a:r>
              <a:rPr lang="en-US" sz="6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mutually encouraged by each other’s faith”</a:t>
            </a:r>
          </a:p>
        </p:txBody>
      </p:sp>
    </p:spTree>
    <p:extLst>
      <p:ext uri="{BB962C8B-B14F-4D97-AF65-F5344CB8AC3E}">
        <p14:creationId xmlns:p14="http://schemas.microsoft.com/office/powerpoint/2010/main" val="3224778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B66A04-A633-CA82-8D34-227E1BF9E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26E49E-854C-4E6B-07F4-6FE52963420C}"/>
              </a:ext>
            </a:extLst>
          </p:cNvPr>
          <p:cNvSpPr txBox="1"/>
          <p:nvPr/>
        </p:nvSpPr>
        <p:spPr>
          <a:xfrm>
            <a:off x="0" y="1730725"/>
            <a:ext cx="12192000" cy="378565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“…because of the grace given me by God to be a minister of Christ Jesus to the Gentiles in the priestly service of the gospel of God.”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C9E1C3-C429-CF45-D6A1-02C254E6A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16377"/>
            <a:ext cx="12192000" cy="134162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spc="300" dirty="0"/>
              <a:t>Romans 15:15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7F23B2-C68A-2D24-1C0F-AE6CB78D9970}"/>
              </a:ext>
            </a:extLst>
          </p:cNvPr>
          <p:cNvSpPr/>
          <p:nvPr/>
        </p:nvSpPr>
        <p:spPr>
          <a:xfrm>
            <a:off x="5943600" y="1808449"/>
            <a:ext cx="5313680" cy="1016031"/>
          </a:xfrm>
          <a:prstGeom prst="ellips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2AB8D2-5F0A-109A-094D-587373E0EFA4}"/>
              </a:ext>
            </a:extLst>
          </p:cNvPr>
          <p:cNvCxnSpPr>
            <a:cxnSpLocks/>
          </p:cNvCxnSpPr>
          <p:nvPr/>
        </p:nvCxnSpPr>
        <p:spPr>
          <a:xfrm>
            <a:off x="1904646" y="3449320"/>
            <a:ext cx="6009994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BB4947-DE9E-1574-2ED9-22E8B7B3D8B6}"/>
              </a:ext>
            </a:extLst>
          </p:cNvPr>
          <p:cNvCxnSpPr>
            <a:cxnSpLocks/>
          </p:cNvCxnSpPr>
          <p:nvPr/>
        </p:nvCxnSpPr>
        <p:spPr>
          <a:xfrm>
            <a:off x="4909643" y="4364076"/>
            <a:ext cx="7100187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596C8B-2E9C-724E-9CAF-723B5A997F96}"/>
              </a:ext>
            </a:extLst>
          </p:cNvPr>
          <p:cNvSpPr txBox="1"/>
          <p:nvPr/>
        </p:nvSpPr>
        <p:spPr>
          <a:xfrm>
            <a:off x="0" y="411703"/>
            <a:ext cx="121920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5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Priestly Service: to facilitate worship, to teach the Law, and to maintain the spiritual integrity of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1502577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86CD1-9CFD-14E0-0E3A-D6158945B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BA5392C-A1A4-998F-D7DC-DC9ACFFBE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16377"/>
            <a:ext cx="12192000" cy="134162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spc="300" dirty="0"/>
              <a:t>Romans 1:8-17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7B58D-AF1B-1CEB-0DD0-97283EBF8440}"/>
              </a:ext>
            </a:extLst>
          </p:cNvPr>
          <p:cNvSpPr txBox="1"/>
          <p:nvPr/>
        </p:nvSpPr>
        <p:spPr>
          <a:xfrm>
            <a:off x="0" y="789220"/>
            <a:ext cx="121920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Paul emphasizes his mission: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E5404-5687-721A-2342-23727FAD5265}"/>
              </a:ext>
            </a:extLst>
          </p:cNvPr>
          <p:cNvSpPr txBox="1"/>
          <p:nvPr/>
        </p:nvSpPr>
        <p:spPr>
          <a:xfrm>
            <a:off x="0" y="2074837"/>
            <a:ext cx="12192000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under obligation both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410C4-685A-B299-9FFE-0B4CD8D7E03A}"/>
              </a:ext>
            </a:extLst>
          </p:cNvPr>
          <p:cNvSpPr txBox="1"/>
          <p:nvPr/>
        </p:nvSpPr>
        <p:spPr>
          <a:xfrm>
            <a:off x="0" y="2969813"/>
            <a:ext cx="12192000" cy="1200329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/>
            <a:r>
              <a:rPr lang="en-US" sz="7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Greeks and to barbarians,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95D63-7838-75CA-318E-4745766248BE}"/>
              </a:ext>
            </a:extLst>
          </p:cNvPr>
          <p:cNvSpPr txBox="1"/>
          <p:nvPr/>
        </p:nvSpPr>
        <p:spPr>
          <a:xfrm>
            <a:off x="0" y="4049455"/>
            <a:ext cx="12192000" cy="1200329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90563"/>
            <a:r>
              <a:rPr lang="en-US" sz="72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wise and to the foolish.”</a:t>
            </a:r>
          </a:p>
        </p:txBody>
      </p:sp>
    </p:spTree>
    <p:extLst>
      <p:ext uri="{BB962C8B-B14F-4D97-AF65-F5344CB8AC3E}">
        <p14:creationId xmlns:p14="http://schemas.microsoft.com/office/powerpoint/2010/main" val="3572017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727C03-7D92-1590-9BD4-303E1793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7E7643F-769F-1335-32A1-207C62308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16377"/>
            <a:ext cx="12192000" cy="134162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spc="300" dirty="0"/>
              <a:t>Romans 1:8-17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59608-8E7C-5C80-161E-53BF61419D9A}"/>
              </a:ext>
            </a:extLst>
          </p:cNvPr>
          <p:cNvSpPr txBox="1"/>
          <p:nvPr/>
        </p:nvSpPr>
        <p:spPr>
          <a:xfrm>
            <a:off x="0" y="789220"/>
            <a:ext cx="121920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Paul focuses on faith: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8BB21-D46B-287A-B233-64F6A2655F88}"/>
              </a:ext>
            </a:extLst>
          </p:cNvPr>
          <p:cNvSpPr txBox="1"/>
          <p:nvPr/>
        </p:nvSpPr>
        <p:spPr>
          <a:xfrm>
            <a:off x="0" y="2074837"/>
            <a:ext cx="12192000" cy="10156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I am not ashamed of the gospel,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54625-4B8A-9F69-0C58-F866D84407AC}"/>
              </a:ext>
            </a:extLst>
          </p:cNvPr>
          <p:cNvSpPr txBox="1"/>
          <p:nvPr/>
        </p:nvSpPr>
        <p:spPr>
          <a:xfrm>
            <a:off x="0" y="2938099"/>
            <a:ext cx="12192000" cy="2308324"/>
          </a:xfrm>
          <a:prstGeom prst="rect">
            <a:avLst/>
          </a:prstGeom>
          <a:solidFill>
            <a:srgbClr val="FFFF99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371600"/>
            <a:r>
              <a:rPr lang="en-US" sz="7200" b="1" spc="300" dirty="0">
                <a:solidFill>
                  <a:schemeClr val="tx1"/>
                </a:solidFill>
              </a:rPr>
              <a:t>for it is the power of God for salvation”</a:t>
            </a:r>
          </a:p>
        </p:txBody>
      </p:sp>
    </p:spTree>
    <p:extLst>
      <p:ext uri="{BB962C8B-B14F-4D97-AF65-F5344CB8AC3E}">
        <p14:creationId xmlns:p14="http://schemas.microsoft.com/office/powerpoint/2010/main" val="2473809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F4857D-8D8F-68F5-9FCE-54BA3A62A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57374-E129-C1C5-2730-FF41D33B306E}"/>
              </a:ext>
            </a:extLst>
          </p:cNvPr>
          <p:cNvSpPr txBox="1"/>
          <p:nvPr/>
        </p:nvSpPr>
        <p:spPr>
          <a:xfrm>
            <a:off x="-3" y="1299029"/>
            <a:ext cx="12192000" cy="424731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now the righteousness of God has been manifested apart from the law… the righteousness of God through faith in Jesus Christ for all who believe.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935D016-EA6A-0953-A05E-6909AA824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516377"/>
            <a:ext cx="12192000" cy="1341623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5400" spc="300" dirty="0"/>
              <a:t>Romans 3:21-22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BA8C5A-7D92-A3C4-A397-B8D7FD1BFFC2}"/>
              </a:ext>
            </a:extLst>
          </p:cNvPr>
          <p:cNvSpPr/>
          <p:nvPr/>
        </p:nvSpPr>
        <p:spPr>
          <a:xfrm>
            <a:off x="6096000" y="3708402"/>
            <a:ext cx="5195775" cy="1036317"/>
          </a:xfrm>
          <a:prstGeom prst="ellips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24E35A-0D9A-A121-E441-8DDE6E14A916}"/>
              </a:ext>
            </a:extLst>
          </p:cNvPr>
          <p:cNvCxnSpPr>
            <a:cxnSpLocks/>
          </p:cNvCxnSpPr>
          <p:nvPr/>
        </p:nvCxnSpPr>
        <p:spPr>
          <a:xfrm>
            <a:off x="2220432" y="2860160"/>
            <a:ext cx="7497727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A84DCD-64CE-B3AC-F219-3BE7F9664372}"/>
              </a:ext>
            </a:extLst>
          </p:cNvPr>
          <p:cNvSpPr txBox="1"/>
          <p:nvPr/>
        </p:nvSpPr>
        <p:spPr>
          <a:xfrm>
            <a:off x="-3" y="-24410"/>
            <a:ext cx="1219200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5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“…whom God put forward as a propitiation by His blood, </a:t>
            </a:r>
            <a:r>
              <a:rPr lang="en-US" sz="4400" b="1" cap="small" spc="3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received by faith</a:t>
            </a:r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(Romans 3:25)</a:t>
            </a:r>
            <a:endParaRPr 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D43431-7BD3-1FC7-F9C6-436A94CC9635}"/>
              </a:ext>
            </a:extLst>
          </p:cNvPr>
          <p:cNvCxnSpPr>
            <a:cxnSpLocks/>
          </p:cNvCxnSpPr>
          <p:nvPr/>
        </p:nvCxnSpPr>
        <p:spPr>
          <a:xfrm>
            <a:off x="3742660" y="5330458"/>
            <a:ext cx="2264735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75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275</Words>
  <Application>Microsoft Office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Eras Bold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Warren</dc:creator>
  <cp:lastModifiedBy>Mark Warren</cp:lastModifiedBy>
  <cp:revision>1</cp:revision>
  <cp:lastPrinted>2026-02-12T16:30:35Z</cp:lastPrinted>
  <dcterms:created xsi:type="dcterms:W3CDTF">2026-01-07T16:30:07Z</dcterms:created>
  <dcterms:modified xsi:type="dcterms:W3CDTF">2026-02-12T16:48:27Z</dcterms:modified>
</cp:coreProperties>
</file>