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16F77-B221-4558-B341-FEF5C4C783E0}" v="1136" dt="2026-01-22T16:55:54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arren" userId="8b469510-801c-4a14-a92d-c6d8837618b1" providerId="ADAL" clId="{DE3DFDA4-52E2-4AA0-B6DD-1DD593260BC1}"/>
    <pc:docChg chg="undo custSel addSld delSld modSld sldOrd modMainMaster">
      <pc:chgData name="Mark Warren" userId="8b469510-801c-4a14-a92d-c6d8837618b1" providerId="ADAL" clId="{DE3DFDA4-52E2-4AA0-B6DD-1DD593260BC1}" dt="2026-01-22T19:39:45.779" v="3533" actId="1076"/>
      <pc:docMkLst>
        <pc:docMk/>
      </pc:docMkLst>
      <pc:sldChg chg="addSp delSp modSp mod setBg addAnim delAnim modAnim">
        <pc:chgData name="Mark Warren" userId="8b469510-801c-4a14-a92d-c6d8837618b1" providerId="ADAL" clId="{DE3DFDA4-52E2-4AA0-B6DD-1DD593260BC1}" dt="2026-01-15T15:30:29.055" v="1339"/>
        <pc:sldMkLst>
          <pc:docMk/>
          <pc:sldMk cId="834211137" sldId="256"/>
        </pc:sldMkLst>
      </pc:sldChg>
      <pc:sldChg chg="modSp mod ord setBg addAnim delAnim modAnim">
        <pc:chgData name="Mark Warren" userId="8b469510-801c-4a14-a92d-c6d8837618b1" providerId="ADAL" clId="{DE3DFDA4-52E2-4AA0-B6DD-1DD593260BC1}" dt="2026-01-22T16:17:48.918" v="3242"/>
        <pc:sldMkLst>
          <pc:docMk/>
          <pc:sldMk cId="3885830853" sldId="257"/>
        </pc:sldMkLst>
        <pc:spChg chg="mod">
          <ac:chgData name="Mark Warren" userId="8b469510-801c-4a14-a92d-c6d8837618b1" providerId="ADAL" clId="{DE3DFDA4-52E2-4AA0-B6DD-1DD593260BC1}" dt="2026-01-22T16:17:31.629" v="3236" actId="27636"/>
          <ac:spMkLst>
            <pc:docMk/>
            <pc:sldMk cId="3885830853" sldId="257"/>
            <ac:spMk id="3" creationId="{A4BB8C42-FA57-1B8D-F4BA-E7E5568624B8}"/>
          </ac:spMkLst>
        </pc:spChg>
        <pc:spChg chg="mod">
          <ac:chgData name="Mark Warren" userId="8b469510-801c-4a14-a92d-c6d8837618b1" providerId="ADAL" clId="{DE3DFDA4-52E2-4AA0-B6DD-1DD593260BC1}" dt="2026-01-22T16:17:44.475" v="3240" actId="20577"/>
          <ac:spMkLst>
            <pc:docMk/>
            <pc:sldMk cId="3885830853" sldId="257"/>
            <ac:spMk id="4" creationId="{643CEB5E-DFBF-3A69-F82B-05EFCAD03C7B}"/>
          </ac:spMkLst>
        </pc:spChg>
        <pc:spChg chg="mod">
          <ac:chgData name="Mark Warren" userId="8b469510-801c-4a14-a92d-c6d8837618b1" providerId="ADAL" clId="{DE3DFDA4-52E2-4AA0-B6DD-1DD593260BC1}" dt="2026-01-07T17:22:50.509" v="3" actId="1076"/>
          <ac:spMkLst>
            <pc:docMk/>
            <pc:sldMk cId="3885830853" sldId="257"/>
            <ac:spMk id="5" creationId="{A368AA87-FF2C-9778-466D-ECB30C55E9B7}"/>
          </ac:spMkLst>
        </pc:spChg>
      </pc:sldChg>
      <pc:sldChg chg="addSp delSp modSp add mod ord setBg addAnim delAnim modAnim">
        <pc:chgData name="Mark Warren" userId="8b469510-801c-4a14-a92d-c6d8837618b1" providerId="ADAL" clId="{DE3DFDA4-52E2-4AA0-B6DD-1DD593260BC1}" dt="2026-01-22T19:39:45.779" v="3533" actId="1076"/>
        <pc:sldMkLst>
          <pc:docMk/>
          <pc:sldMk cId="3255511800" sldId="258"/>
        </pc:sldMkLst>
        <pc:spChg chg="add mod">
          <ac:chgData name="Mark Warren" userId="8b469510-801c-4a14-a92d-c6d8837618b1" providerId="ADAL" clId="{DE3DFDA4-52E2-4AA0-B6DD-1DD593260BC1}" dt="2026-01-22T19:39:45.779" v="3533" actId="1076"/>
          <ac:spMkLst>
            <pc:docMk/>
            <pc:sldMk cId="3255511800" sldId="258"/>
            <ac:spMk id="9" creationId="{B9D4B90B-4E46-9C8E-EBFB-9FAC2C74C3D4}"/>
          </ac:spMkLst>
        </pc:spChg>
        <pc:picChg chg="add mod modCrop">
          <ac:chgData name="Mark Warren" userId="8b469510-801c-4a14-a92d-c6d8837618b1" providerId="ADAL" clId="{DE3DFDA4-52E2-4AA0-B6DD-1DD593260BC1}" dt="2026-01-20T20:48:08.717" v="1777" actId="1076"/>
          <ac:picMkLst>
            <pc:docMk/>
            <pc:sldMk cId="3255511800" sldId="258"/>
            <ac:picMk id="8" creationId="{E5B27112-E05C-7C28-C43C-909AF746B164}"/>
          </ac:picMkLst>
        </pc:picChg>
      </pc:sldChg>
      <pc:sldChg chg="addSp delSp modSp add mod setBg addAnim delAnim modAnim">
        <pc:chgData name="Mark Warren" userId="8b469510-801c-4a14-a92d-c6d8837618b1" providerId="ADAL" clId="{DE3DFDA4-52E2-4AA0-B6DD-1DD593260BC1}" dt="2026-01-22T16:55:54.818" v="3530" actId="404"/>
        <pc:sldMkLst>
          <pc:docMk/>
          <pc:sldMk cId="1216732324" sldId="261"/>
        </pc:sldMkLst>
        <pc:spChg chg="add mod">
          <ac:chgData name="Mark Warren" userId="8b469510-801c-4a14-a92d-c6d8837618b1" providerId="ADAL" clId="{DE3DFDA4-52E2-4AA0-B6DD-1DD593260BC1}" dt="2026-01-20T21:37:20.941" v="2469" actId="1035"/>
          <ac:spMkLst>
            <pc:docMk/>
            <pc:sldMk cId="1216732324" sldId="261"/>
            <ac:spMk id="2" creationId="{D088E59E-6DFE-2C4A-FE02-1033592E09AE}"/>
          </ac:spMkLst>
        </pc:spChg>
        <pc:spChg chg="mod">
          <ac:chgData name="Mark Warren" userId="8b469510-801c-4a14-a92d-c6d8837618b1" providerId="ADAL" clId="{DE3DFDA4-52E2-4AA0-B6DD-1DD593260BC1}" dt="2026-01-20T21:25:33.419" v="2343" actId="1076"/>
          <ac:spMkLst>
            <pc:docMk/>
            <pc:sldMk cId="1216732324" sldId="261"/>
            <ac:spMk id="3" creationId="{CC7E331D-F4CB-FFCC-E442-CF35D223B615}"/>
          </ac:spMkLst>
        </pc:spChg>
        <pc:spChg chg="mod">
          <ac:chgData name="Mark Warren" userId="8b469510-801c-4a14-a92d-c6d8837618b1" providerId="ADAL" clId="{DE3DFDA4-52E2-4AA0-B6DD-1DD593260BC1}" dt="2026-01-20T21:24:23.201" v="2341" actId="1076"/>
          <ac:spMkLst>
            <pc:docMk/>
            <pc:sldMk cId="1216732324" sldId="261"/>
            <ac:spMk id="4" creationId="{B25A1D46-B615-5C15-174B-B308EE5AB124}"/>
          </ac:spMkLst>
        </pc:spChg>
        <pc:spChg chg="add del ord">
          <ac:chgData name="Mark Warren" userId="8b469510-801c-4a14-a92d-c6d8837618b1" providerId="ADAL" clId="{DE3DFDA4-52E2-4AA0-B6DD-1DD593260BC1}" dt="2026-01-10T17:57:07.832" v="559" actId="171"/>
          <ac:spMkLst>
            <pc:docMk/>
            <pc:sldMk cId="1216732324" sldId="261"/>
            <ac:spMk id="5" creationId="{50ADA84F-C99B-1A3D-10B3-414202211655}"/>
          </ac:spMkLst>
        </pc:spChg>
        <pc:spChg chg="add mod ord">
          <ac:chgData name="Mark Warren" userId="8b469510-801c-4a14-a92d-c6d8837618b1" providerId="ADAL" clId="{DE3DFDA4-52E2-4AA0-B6DD-1DD593260BC1}" dt="2026-01-20T21:45:45.438" v="2491" actId="1076"/>
          <ac:spMkLst>
            <pc:docMk/>
            <pc:sldMk cId="1216732324" sldId="261"/>
            <ac:spMk id="6" creationId="{22AAB7E3-5346-126B-85DA-1AFA6FE437C2}"/>
          </ac:spMkLst>
        </pc:spChg>
        <pc:spChg chg="add mod ord">
          <ac:chgData name="Mark Warren" userId="8b469510-801c-4a14-a92d-c6d8837618b1" providerId="ADAL" clId="{DE3DFDA4-52E2-4AA0-B6DD-1DD593260BC1}" dt="2026-01-20T21:36:51.268" v="2457"/>
          <ac:spMkLst>
            <pc:docMk/>
            <pc:sldMk cId="1216732324" sldId="261"/>
            <ac:spMk id="7" creationId="{0D7250B4-C0A7-34D7-7795-29889CD27906}"/>
          </ac:spMkLst>
        </pc:spChg>
        <pc:spChg chg="add mod">
          <ac:chgData name="Mark Warren" userId="8b469510-801c-4a14-a92d-c6d8837618b1" providerId="ADAL" clId="{DE3DFDA4-52E2-4AA0-B6DD-1DD593260BC1}" dt="2026-01-20T21:45:39.880" v="2490" actId="1076"/>
          <ac:spMkLst>
            <pc:docMk/>
            <pc:sldMk cId="1216732324" sldId="261"/>
            <ac:spMk id="8" creationId="{9ABE372A-2ECF-22B3-3A9A-8874B3368270}"/>
          </ac:spMkLst>
        </pc:spChg>
        <pc:spChg chg="add mod">
          <ac:chgData name="Mark Warren" userId="8b469510-801c-4a14-a92d-c6d8837618b1" providerId="ADAL" clId="{DE3DFDA4-52E2-4AA0-B6DD-1DD593260BC1}" dt="2026-01-20T21:35:37.811" v="2447" actId="1076"/>
          <ac:spMkLst>
            <pc:docMk/>
            <pc:sldMk cId="1216732324" sldId="261"/>
            <ac:spMk id="9" creationId="{13C177AB-DA63-2B80-86DE-DE7997E5E095}"/>
          </ac:spMkLst>
        </pc:spChg>
        <pc:spChg chg="add mod">
          <ac:chgData name="Mark Warren" userId="8b469510-801c-4a14-a92d-c6d8837618b1" providerId="ADAL" clId="{DE3DFDA4-52E2-4AA0-B6DD-1DD593260BC1}" dt="2026-01-22T16:55:54.818" v="3530" actId="404"/>
          <ac:spMkLst>
            <pc:docMk/>
            <pc:sldMk cId="1216732324" sldId="261"/>
            <ac:spMk id="10" creationId="{2FC61943-EFFB-D252-10B1-02CBAB8CC733}"/>
          </ac:spMkLst>
        </pc:spChg>
      </pc:sldChg>
      <pc:sldChg chg="addSp delSp modSp add mod ord delAnim modAnim">
        <pc:chgData name="Mark Warren" userId="8b469510-801c-4a14-a92d-c6d8837618b1" providerId="ADAL" clId="{DE3DFDA4-52E2-4AA0-B6DD-1DD593260BC1}" dt="2026-01-22T16:42:55.923" v="3495" actId="6549"/>
        <pc:sldMkLst>
          <pc:docMk/>
          <pc:sldMk cId="3094763799" sldId="262"/>
        </pc:sldMkLst>
        <pc:spChg chg="add del mod">
          <ac:chgData name="Mark Warren" userId="8b469510-801c-4a14-a92d-c6d8837618b1" providerId="ADAL" clId="{DE3DFDA4-52E2-4AA0-B6DD-1DD593260BC1}" dt="2026-01-22T16:42:07.460" v="3489" actId="21"/>
          <ac:spMkLst>
            <pc:docMk/>
            <pc:sldMk cId="3094763799" sldId="262"/>
            <ac:spMk id="2" creationId="{2FC61943-EFFB-D252-10B1-02CBAB8CC733}"/>
          </ac:spMkLst>
        </pc:spChg>
        <pc:spChg chg="mod">
          <ac:chgData name="Mark Warren" userId="8b469510-801c-4a14-a92d-c6d8837618b1" providerId="ADAL" clId="{DE3DFDA4-52E2-4AA0-B6DD-1DD593260BC1}" dt="2026-01-22T16:32:45.832" v="3450" actId="14100"/>
          <ac:spMkLst>
            <pc:docMk/>
            <pc:sldMk cId="3094763799" sldId="262"/>
            <ac:spMk id="3" creationId="{9839DABB-E2B6-55C3-4F5E-A1514FB84393}"/>
          </ac:spMkLst>
        </pc:spChg>
        <pc:spChg chg="mod">
          <ac:chgData name="Mark Warren" userId="8b469510-801c-4a14-a92d-c6d8837618b1" providerId="ADAL" clId="{DE3DFDA4-52E2-4AA0-B6DD-1DD593260BC1}" dt="2026-01-22T16:42:55.923" v="3495" actId="6549"/>
          <ac:spMkLst>
            <pc:docMk/>
            <pc:sldMk cId="3094763799" sldId="262"/>
            <ac:spMk id="4" creationId="{964CD3CE-86B5-1C19-3A32-114A93170E33}"/>
          </ac:spMkLst>
        </pc:spChg>
      </pc:sldChg>
      <pc:sldChg chg="modSp add del mod modAnim">
        <pc:chgData name="Mark Warren" userId="8b469510-801c-4a14-a92d-c6d8837618b1" providerId="ADAL" clId="{DE3DFDA4-52E2-4AA0-B6DD-1DD593260BC1}" dt="2026-01-21T20:28:27.239" v="2983" actId="2696"/>
        <pc:sldMkLst>
          <pc:docMk/>
          <pc:sldMk cId="1240679205" sldId="263"/>
        </pc:sldMkLst>
      </pc:sldChg>
      <pc:sldChg chg="addSp delSp modSp add mod addAnim delAnim modAnim">
        <pc:chgData name="Mark Warren" userId="8b469510-801c-4a14-a92d-c6d8837618b1" providerId="ADAL" clId="{DE3DFDA4-52E2-4AA0-B6DD-1DD593260BC1}" dt="2026-01-21T20:33:10.525" v="3013" actId="1036"/>
        <pc:sldMkLst>
          <pc:docMk/>
          <pc:sldMk cId="3795242165" sldId="264"/>
        </pc:sldMkLst>
        <pc:spChg chg="del">
          <ac:chgData name="Mark Warren" userId="8b469510-801c-4a14-a92d-c6d8837618b1" providerId="ADAL" clId="{DE3DFDA4-52E2-4AA0-B6DD-1DD593260BC1}" dt="2026-01-21T20:12:49.653" v="2912" actId="478"/>
          <ac:spMkLst>
            <pc:docMk/>
            <pc:sldMk cId="3795242165" sldId="264"/>
            <ac:spMk id="3" creationId="{EF302495-96AE-001E-83A8-196C29DFFB18}"/>
          </ac:spMkLst>
        </pc:spChg>
        <pc:spChg chg="del">
          <ac:chgData name="Mark Warren" userId="8b469510-801c-4a14-a92d-c6d8837618b1" providerId="ADAL" clId="{DE3DFDA4-52E2-4AA0-B6DD-1DD593260BC1}" dt="2026-01-21T20:12:54.274" v="2914" actId="478"/>
          <ac:spMkLst>
            <pc:docMk/>
            <pc:sldMk cId="3795242165" sldId="264"/>
            <ac:spMk id="4" creationId="{86821D1B-896C-4216-89DA-1E2314FC12D8}"/>
          </ac:spMkLst>
        </pc:spChg>
        <pc:spChg chg="add del mod">
          <ac:chgData name="Mark Warren" userId="8b469510-801c-4a14-a92d-c6d8837618b1" providerId="ADAL" clId="{DE3DFDA4-52E2-4AA0-B6DD-1DD593260BC1}" dt="2026-01-21T20:12:52.333" v="2913" actId="478"/>
          <ac:spMkLst>
            <pc:docMk/>
            <pc:sldMk cId="3795242165" sldId="264"/>
            <ac:spMk id="6" creationId="{FB7D5FCE-AC31-FCCA-2C2A-BC32F1577139}"/>
          </ac:spMkLst>
        </pc:spChg>
        <pc:spChg chg="add mod">
          <ac:chgData name="Mark Warren" userId="8b469510-801c-4a14-a92d-c6d8837618b1" providerId="ADAL" clId="{DE3DFDA4-52E2-4AA0-B6DD-1DD593260BC1}" dt="2026-01-21T20:31:08.772" v="2995" actId="1582"/>
          <ac:spMkLst>
            <pc:docMk/>
            <pc:sldMk cId="3795242165" sldId="264"/>
            <ac:spMk id="7" creationId="{192D9F21-A0D1-01C2-289F-36B83CB657A7}"/>
          </ac:spMkLst>
        </pc:spChg>
        <pc:spChg chg="add mod ord">
          <ac:chgData name="Mark Warren" userId="8b469510-801c-4a14-a92d-c6d8837618b1" providerId="ADAL" clId="{DE3DFDA4-52E2-4AA0-B6DD-1DD593260BC1}" dt="2026-01-21T20:30:11.492" v="2994" actId="1076"/>
          <ac:spMkLst>
            <pc:docMk/>
            <pc:sldMk cId="3795242165" sldId="264"/>
            <ac:spMk id="8" creationId="{103F85C9-5346-340C-A708-08B893CE6FBB}"/>
          </ac:spMkLst>
        </pc:spChg>
        <pc:picChg chg="add mod">
          <ac:chgData name="Mark Warren" userId="8b469510-801c-4a14-a92d-c6d8837618b1" providerId="ADAL" clId="{DE3DFDA4-52E2-4AA0-B6DD-1DD593260BC1}" dt="2026-01-21T20:33:10.525" v="3013" actId="1036"/>
          <ac:picMkLst>
            <pc:docMk/>
            <pc:sldMk cId="3795242165" sldId="264"/>
            <ac:picMk id="1026" creationId="{7EBA45B9-7D0D-C557-AC95-2BA0A849B551}"/>
          </ac:picMkLst>
        </pc:picChg>
      </pc:sldChg>
      <pc:sldMasterChg chg="setBg modSldLayout">
        <pc:chgData name="Mark Warren" userId="8b469510-801c-4a14-a92d-c6d8837618b1" providerId="ADAL" clId="{DE3DFDA4-52E2-4AA0-B6DD-1DD593260BC1}" dt="2026-01-15T15:30:29.055" v="1339"/>
        <pc:sldMasterMkLst>
          <pc:docMk/>
          <pc:sldMasterMk cId="936396072" sldId="2147483648"/>
        </pc:sldMasterMkLst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1975594029" sldId="2147483649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1589459204" sldId="2147483650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1179821992" sldId="2147483651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3982699333" sldId="2147483652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831368772" sldId="2147483653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1556935700" sldId="2147483654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1321044405" sldId="2147483655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4208532384" sldId="2147483656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3165107499" sldId="2147483657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1499208810" sldId="2147483658"/>
          </pc:sldLayoutMkLst>
        </pc:sldLayoutChg>
        <pc:sldLayoutChg chg="setBg">
          <pc:chgData name="Mark Warren" userId="8b469510-801c-4a14-a92d-c6d8837618b1" providerId="ADAL" clId="{DE3DFDA4-52E2-4AA0-B6DD-1DD593260BC1}" dt="2026-01-15T15:30:29.055" v="1339"/>
          <pc:sldLayoutMkLst>
            <pc:docMk/>
            <pc:sldMasterMk cId="936396072" sldId="2147483648"/>
            <pc:sldLayoutMk cId="13794518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2075-8045-D627-F530-D1D51D76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5422C-450D-9745-DF48-D7922536C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31DA-56B4-79FD-1CE8-A0BB548B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DE7B-F0A3-E12E-B7C2-976D3C14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6C29F-CFD1-B41B-F88A-2B6F9A5B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4F8E-05FF-5EF4-BB37-7F4EE530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757B9-CFB0-ADBA-B550-D45D853D3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E7A6F-241F-708F-2560-8DB83843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78CC-A7D2-43B2-A0D0-251A1C19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663D-255F-6E2F-FC73-518EBC44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9575E-A50C-3EA9-4132-EFE2DB1E2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33419-2432-7828-61F3-0277ED5CF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21E63-125E-36AB-C8D0-10297A3F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C507D-6F0D-74B8-2E8E-19A34723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6B00A-81B0-FA02-7C0C-39F9BB81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1AA0-EE86-7637-FB31-715320F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6D1E1-D8A9-3BEF-29EE-B1C7CAB23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40764-F4FC-DC25-4124-78014922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651F-9668-BED8-F825-FB474A24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FA4A-066B-FE23-741C-777B15BE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7738-9E40-8B08-B13E-E9A3351D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064EB-C3F0-5D07-DCE8-7199406F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48786-40F2-B4DC-54E4-52E9036F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D0F6-8094-7971-B0E8-C88D9558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2182D-FEC6-B8F3-E18A-6B49C700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11F4-DDFC-841C-2248-FB6AD964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9F541-7082-815E-0DB2-34ACB59D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51D19-E3E5-FCC9-9535-B35A1F99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8BFA1-F726-A975-0FBF-CA9E0722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8A6A8-8342-56E0-8589-04EDA5CE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8413D-7CB7-C872-338E-24F7538E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9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F619-3BDA-0040-026D-C281E455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69DA1-05A2-761A-B2A3-3A2669B8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E92AD-AF3F-670F-7CAD-1DDBD6391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74904-80DB-EDAF-3C60-AA6EF5A98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1163E-E8C5-D62A-C7FE-3FFB91468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77979-4F8B-6B6F-0DAF-9F3EBC35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B63E7-5A7E-8D8C-1B8F-FD11F4BC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C02C8-4FE4-DD19-B9AF-6BC39962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6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8398-E60B-D4C9-33F3-FD2B196F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694E0-EFDB-5626-B72D-A8E96E9E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1AF5E-ABDC-513F-5A70-1D036C3A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46329-1F61-3F3B-3E3E-6D7B1BEF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43F17-269D-E4EC-90A6-86EA1B80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46A63-5441-1DEA-B92A-A088E878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87A70-4BE8-2CA0-07FE-9A1604E5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FA98-3CF6-AB0B-F7B2-E2034F92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C3DA-B0F4-C5E1-FD09-E7AA420E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EEEA-1A40-16FF-B04D-2646F553C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B3A8B-7274-3E84-66FC-21DDCFE3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BD280-2CBF-5EBE-F0E4-EE2410A6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48FFA-58F0-34A6-831F-C7B33F38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6AD2-ACEA-3BF7-4C7C-1CF5BA1D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C4CD0-A743-3853-7FC0-D8B303EDB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885D9-27B6-BEEA-5174-055776FCB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C78BA-C7D9-DCD2-A2A6-E5FDAD55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DE938-F22A-0156-C506-0CB91BE8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572CC-1E16-AFC3-0375-28C42595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D634F-AF1B-64E0-DA0A-BED73E56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66B0C-A656-85A3-A761-10EA97ED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4AED5-DDFF-75CF-B8BF-4B0A0B96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A9108D-EB96-470C-AD9A-71614219942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E381B-3029-A936-5FCE-E6C686B17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DB2D7-EA81-7F75-5F64-59894672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A0F0-9013-237B-039D-1A5DC2619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2462"/>
            <a:ext cx="12192000" cy="1913076"/>
          </a:xfrm>
        </p:spPr>
        <p:txBody>
          <a:bodyPr anchor="b">
            <a:noAutofit/>
          </a:bodyPr>
          <a:lstStyle/>
          <a:p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All roads lead to Rome!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840A6-1102-77BF-FCB3-B69461B9C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85538"/>
            <a:ext cx="12192000" cy="107598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Paul’s conversion, ministry &amp; dedication</a:t>
            </a:r>
          </a:p>
        </p:txBody>
      </p:sp>
    </p:spTree>
    <p:extLst>
      <p:ext uri="{BB962C8B-B14F-4D97-AF65-F5344CB8AC3E}">
        <p14:creationId xmlns:p14="http://schemas.microsoft.com/office/powerpoint/2010/main" val="834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399D-AEF8-8253-FA79-123EA2107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1ADD94-C795-1947-DD69-CBACDFD3CF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913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All roads lead to Rome!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27112-E05C-7C28-C43C-909AF746B1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36" r="6179" b="16368"/>
          <a:stretch>
            <a:fillRect/>
          </a:stretch>
        </p:blipFill>
        <p:spPr>
          <a:xfrm>
            <a:off x="1042879" y="0"/>
            <a:ext cx="10106242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D4B90B-4E46-9C8E-EBFB-9FAC2C74C3D4}"/>
              </a:ext>
            </a:extLst>
          </p:cNvPr>
          <p:cNvSpPr txBox="1"/>
          <p:nvPr/>
        </p:nvSpPr>
        <p:spPr>
          <a:xfrm>
            <a:off x="0" y="3876914"/>
            <a:ext cx="12191999" cy="914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Paul’s Third Missionary Journey (Acts 18:23 – 20:38)</a:t>
            </a:r>
          </a:p>
        </p:txBody>
      </p:sp>
    </p:spTree>
    <p:extLst>
      <p:ext uri="{BB962C8B-B14F-4D97-AF65-F5344CB8AC3E}">
        <p14:creationId xmlns:p14="http://schemas.microsoft.com/office/powerpoint/2010/main" val="32555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7E773-BFEF-2253-122C-D2BCE9DA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BB8C42-FA57-1B8D-F4BA-E7E556862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5957" y="1913076"/>
            <a:ext cx="12423913" cy="3615854"/>
          </a:xfrm>
          <a:solidFill>
            <a:schemeClr val="dk1">
              <a:alpha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“…if only I may finish my course and the ministry that I received from the Lord Jesus, to testify to the gospel of the grace of God.”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CEB5E-DFBF-3A69-F82B-05EFCAD03C7B}"/>
              </a:ext>
            </a:extLst>
          </p:cNvPr>
          <p:cNvSpPr txBox="1"/>
          <p:nvPr/>
        </p:nvSpPr>
        <p:spPr>
          <a:xfrm>
            <a:off x="5980045" y="5795527"/>
            <a:ext cx="6211955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Acts 20:24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68AA87-FF2C-9778-466D-ECB30C55E9B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913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All roads lead to Rome!</a:t>
            </a:r>
          </a:p>
        </p:txBody>
      </p:sp>
    </p:spTree>
    <p:extLst>
      <p:ext uri="{BB962C8B-B14F-4D97-AF65-F5344CB8AC3E}">
        <p14:creationId xmlns:p14="http://schemas.microsoft.com/office/powerpoint/2010/main" val="38858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6A303-CCF2-417D-04AD-CAAC13F02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39DABB-E2B6-55C3-4F5E-A1514FB84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5957" y="1751144"/>
            <a:ext cx="12423913" cy="3704775"/>
          </a:xfrm>
          <a:solidFill>
            <a:schemeClr val="dk1">
              <a:alpha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“</a:t>
            </a:r>
            <a:r>
              <a:rPr lang="en-US" sz="6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What are you doing…? For I am ready not only to be imprisoned but even to die in Jerusalem for the name of the Lord Jesus.”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CD3CE-86B5-1C19-3A32-114A93170E33}"/>
              </a:ext>
            </a:extLst>
          </p:cNvPr>
          <p:cNvSpPr txBox="1"/>
          <p:nvPr/>
        </p:nvSpPr>
        <p:spPr>
          <a:xfrm>
            <a:off x="6096000" y="5773003"/>
            <a:ext cx="6211955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Acts 21:13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73DD4-360F-B47F-B831-745B79C8A7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913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All roads lead to Rome!</a:t>
            </a:r>
          </a:p>
        </p:txBody>
      </p:sp>
    </p:spTree>
    <p:extLst>
      <p:ext uri="{BB962C8B-B14F-4D97-AF65-F5344CB8AC3E}">
        <p14:creationId xmlns:p14="http://schemas.microsoft.com/office/powerpoint/2010/main" val="30947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37757-2D12-DCBF-0785-CF1B648B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ADA84F-C99B-1A3D-10B3-41420221165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913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All roads lead to Rome!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E331D-F4CB-FFCC-E442-CF35D223B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5957" y="1762078"/>
            <a:ext cx="12423913" cy="2088905"/>
          </a:xfrm>
          <a:solidFill>
            <a:schemeClr val="dk1">
              <a:alpha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6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“So then, whether we live or whether we die, we are the Lord’s.”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A1D46-B615-5C15-174B-B308EE5AB124}"/>
              </a:ext>
            </a:extLst>
          </p:cNvPr>
          <p:cNvSpPr txBox="1"/>
          <p:nvPr/>
        </p:nvSpPr>
        <p:spPr>
          <a:xfrm>
            <a:off x="5980045" y="4598989"/>
            <a:ext cx="6211955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Romans 14:8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8E59E-6DFE-2C4A-FE02-1033592E09AE}"/>
              </a:ext>
            </a:extLst>
          </p:cNvPr>
          <p:cNvSpPr txBox="1"/>
          <p:nvPr/>
        </p:nvSpPr>
        <p:spPr>
          <a:xfrm>
            <a:off x="0" y="3145463"/>
            <a:ext cx="813489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8800" b="1" spc="-3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Παῦλος δοῦλος</a:t>
            </a:r>
            <a:endParaRPr lang="en-US" sz="8800" b="1" spc="-3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250B4-C0A7-34D7-7795-29889CD27906}"/>
              </a:ext>
            </a:extLst>
          </p:cNvPr>
          <p:cNvSpPr txBox="1"/>
          <p:nvPr/>
        </p:nvSpPr>
        <p:spPr>
          <a:xfrm>
            <a:off x="0" y="5913341"/>
            <a:ext cx="4263656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Romans 1:1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E372A-2ECF-22B3-3A9A-8874B3368270}"/>
              </a:ext>
            </a:extLst>
          </p:cNvPr>
          <p:cNvSpPr txBox="1"/>
          <p:nvPr/>
        </p:nvSpPr>
        <p:spPr>
          <a:xfrm>
            <a:off x="1382233" y="5114343"/>
            <a:ext cx="10809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ln w="12700">
                  <a:solidFill>
                    <a:schemeClr val="accent5"/>
                  </a:solidFill>
                  <a:prstDash val="solid"/>
                </a:ln>
                <a:pattFill prst="dkUpDiag">
                  <a:fgClr>
                    <a:schemeClr val="accent5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belonging to Christ Jesus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177AB-DA63-2B80-86DE-DE7997E5E095}"/>
              </a:ext>
            </a:extLst>
          </p:cNvPr>
          <p:cNvSpPr txBox="1"/>
          <p:nvPr/>
        </p:nvSpPr>
        <p:spPr>
          <a:xfrm>
            <a:off x="4740074" y="3837648"/>
            <a:ext cx="7066096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8800" b="1" spc="-3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Χριστοῦ Ἰησοῦ</a:t>
            </a:r>
            <a:endParaRPr lang="en-US" sz="8800" b="1" spc="-3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AB7E3-5346-126B-85DA-1AFA6FE437C2}"/>
              </a:ext>
            </a:extLst>
          </p:cNvPr>
          <p:cNvSpPr txBox="1"/>
          <p:nvPr/>
        </p:nvSpPr>
        <p:spPr>
          <a:xfrm>
            <a:off x="161510" y="4405846"/>
            <a:ext cx="5482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ln w="12700">
                  <a:solidFill>
                    <a:schemeClr val="accent5"/>
                  </a:solidFill>
                  <a:prstDash val="solid"/>
                </a:ln>
                <a:pattFill prst="dkUpDiag">
                  <a:fgClr>
                    <a:schemeClr val="accent5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Paul, a slave,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C61943-EFFB-D252-10B1-02CBAB8CC733}"/>
              </a:ext>
            </a:extLst>
          </p:cNvPr>
          <p:cNvSpPr txBox="1"/>
          <p:nvPr/>
        </p:nvSpPr>
        <p:spPr>
          <a:xfrm>
            <a:off x="-115956" y="5613061"/>
            <a:ext cx="12423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spc="-300" dirty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“Let the will of the Lord be done!”</a:t>
            </a:r>
          </a:p>
        </p:txBody>
      </p:sp>
    </p:spTree>
    <p:extLst>
      <p:ext uri="{BB962C8B-B14F-4D97-AF65-F5344CB8AC3E}">
        <p14:creationId xmlns:p14="http://schemas.microsoft.com/office/powerpoint/2010/main" val="12167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uiExpand="1" build="allAtOnce" animBg="1"/>
      <p:bldP spid="7" grpId="1" build="allAtOnce" animBg="1"/>
      <p:bldP spid="8" grpId="0"/>
      <p:bldP spid="9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72FCC-C9E7-9954-8E97-9DB8896C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1152F1-D9BF-DD7A-84DD-BF7B01AA1D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913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All roads lead to Rome!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F85C9-5346-340C-A708-08B893CE6FBB}"/>
              </a:ext>
            </a:extLst>
          </p:cNvPr>
          <p:cNvSpPr txBox="1"/>
          <p:nvPr/>
        </p:nvSpPr>
        <p:spPr>
          <a:xfrm>
            <a:off x="5980044" y="5465727"/>
            <a:ext cx="6331778" cy="83099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Acts 28:31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BA45B9-7D0D-C557-AC95-2BA0A849B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3" t="5185" r="630" b="7260"/>
          <a:stretch>
            <a:fillRect/>
          </a:stretch>
        </p:blipFill>
        <p:spPr bwMode="auto">
          <a:xfrm>
            <a:off x="467359" y="274320"/>
            <a:ext cx="6014721" cy="8171725"/>
          </a:xfrm>
          <a:custGeom>
            <a:avLst/>
            <a:gdLst>
              <a:gd name="csX0" fmla="*/ 0 w 6014721"/>
              <a:gd name="csY0" fmla="*/ 0 h 8171725"/>
              <a:gd name="csX1" fmla="*/ 486646 w 6014721"/>
              <a:gd name="csY1" fmla="*/ 0 h 8171725"/>
              <a:gd name="csX2" fmla="*/ 913144 w 6014721"/>
              <a:gd name="csY2" fmla="*/ 0 h 8171725"/>
              <a:gd name="csX3" fmla="*/ 1459937 w 6014721"/>
              <a:gd name="csY3" fmla="*/ 0 h 8171725"/>
              <a:gd name="csX4" fmla="*/ 2006730 w 6014721"/>
              <a:gd name="csY4" fmla="*/ 0 h 8171725"/>
              <a:gd name="csX5" fmla="*/ 2673817 w 6014721"/>
              <a:gd name="csY5" fmla="*/ 0 h 8171725"/>
              <a:gd name="csX6" fmla="*/ 3280757 w 6014721"/>
              <a:gd name="csY6" fmla="*/ 0 h 8171725"/>
              <a:gd name="csX7" fmla="*/ 3827550 w 6014721"/>
              <a:gd name="csY7" fmla="*/ 0 h 8171725"/>
              <a:gd name="csX8" fmla="*/ 4434490 w 6014721"/>
              <a:gd name="csY8" fmla="*/ 0 h 8171725"/>
              <a:gd name="csX9" fmla="*/ 5101577 w 6014721"/>
              <a:gd name="csY9" fmla="*/ 0 h 8171725"/>
              <a:gd name="csX10" fmla="*/ 6014721 w 6014721"/>
              <a:gd name="csY10" fmla="*/ 0 h 8171725"/>
              <a:gd name="csX11" fmla="*/ 6014721 w 6014721"/>
              <a:gd name="csY11" fmla="*/ 747129 h 8171725"/>
              <a:gd name="csX12" fmla="*/ 6014721 w 6014721"/>
              <a:gd name="csY12" fmla="*/ 1085672 h 8171725"/>
              <a:gd name="csX13" fmla="*/ 6014721 w 6014721"/>
              <a:gd name="csY13" fmla="*/ 1587649 h 8171725"/>
              <a:gd name="csX14" fmla="*/ 6014721 w 6014721"/>
              <a:gd name="csY14" fmla="*/ 2253061 h 8171725"/>
              <a:gd name="csX15" fmla="*/ 6014721 w 6014721"/>
              <a:gd name="csY15" fmla="*/ 2755039 h 8171725"/>
              <a:gd name="csX16" fmla="*/ 6014721 w 6014721"/>
              <a:gd name="csY16" fmla="*/ 3257016 h 8171725"/>
              <a:gd name="csX17" fmla="*/ 6014721 w 6014721"/>
              <a:gd name="csY17" fmla="*/ 3677276 h 8171725"/>
              <a:gd name="csX18" fmla="*/ 6014721 w 6014721"/>
              <a:gd name="csY18" fmla="*/ 4179254 h 8171725"/>
              <a:gd name="csX19" fmla="*/ 6014721 w 6014721"/>
              <a:gd name="csY19" fmla="*/ 4926383 h 8171725"/>
              <a:gd name="csX20" fmla="*/ 6014721 w 6014721"/>
              <a:gd name="csY20" fmla="*/ 5346643 h 8171725"/>
              <a:gd name="csX21" fmla="*/ 6014721 w 6014721"/>
              <a:gd name="csY21" fmla="*/ 5930338 h 8171725"/>
              <a:gd name="csX22" fmla="*/ 6014721 w 6014721"/>
              <a:gd name="csY22" fmla="*/ 6268880 h 8171725"/>
              <a:gd name="csX23" fmla="*/ 6014721 w 6014721"/>
              <a:gd name="csY23" fmla="*/ 6852575 h 8171725"/>
              <a:gd name="csX24" fmla="*/ 6014721 w 6014721"/>
              <a:gd name="csY24" fmla="*/ 7191118 h 8171725"/>
              <a:gd name="csX25" fmla="*/ 6014721 w 6014721"/>
              <a:gd name="csY25" fmla="*/ 7611378 h 8171725"/>
              <a:gd name="csX26" fmla="*/ 6014721 w 6014721"/>
              <a:gd name="csY26" fmla="*/ 8171725 h 8171725"/>
              <a:gd name="csX27" fmla="*/ 5467928 w 6014721"/>
              <a:gd name="csY27" fmla="*/ 8171725 h 8171725"/>
              <a:gd name="csX28" fmla="*/ 4921135 w 6014721"/>
              <a:gd name="csY28" fmla="*/ 8171725 h 8171725"/>
              <a:gd name="csX29" fmla="*/ 4494637 w 6014721"/>
              <a:gd name="csY29" fmla="*/ 8171725 h 8171725"/>
              <a:gd name="csX30" fmla="*/ 3827550 w 6014721"/>
              <a:gd name="csY30" fmla="*/ 8171725 h 8171725"/>
              <a:gd name="csX31" fmla="*/ 3401051 w 6014721"/>
              <a:gd name="csY31" fmla="*/ 8171725 h 8171725"/>
              <a:gd name="csX32" fmla="*/ 3034700 w 6014721"/>
              <a:gd name="csY32" fmla="*/ 8171725 h 8171725"/>
              <a:gd name="csX33" fmla="*/ 2548055 w 6014721"/>
              <a:gd name="csY33" fmla="*/ 8171725 h 8171725"/>
              <a:gd name="csX34" fmla="*/ 2121556 w 6014721"/>
              <a:gd name="csY34" fmla="*/ 8171725 h 8171725"/>
              <a:gd name="csX35" fmla="*/ 1755205 w 6014721"/>
              <a:gd name="csY35" fmla="*/ 8171725 h 8171725"/>
              <a:gd name="csX36" fmla="*/ 1088118 w 6014721"/>
              <a:gd name="csY36" fmla="*/ 8171725 h 8171725"/>
              <a:gd name="csX37" fmla="*/ 541325 w 6014721"/>
              <a:gd name="csY37" fmla="*/ 8171725 h 8171725"/>
              <a:gd name="csX38" fmla="*/ 0 w 6014721"/>
              <a:gd name="csY38" fmla="*/ 8171725 h 8171725"/>
              <a:gd name="csX39" fmla="*/ 0 w 6014721"/>
              <a:gd name="csY39" fmla="*/ 7588030 h 8171725"/>
              <a:gd name="csX40" fmla="*/ 0 w 6014721"/>
              <a:gd name="csY40" fmla="*/ 7004336 h 8171725"/>
              <a:gd name="csX41" fmla="*/ 0 w 6014721"/>
              <a:gd name="csY41" fmla="*/ 6338924 h 8171725"/>
              <a:gd name="csX42" fmla="*/ 0 w 6014721"/>
              <a:gd name="csY42" fmla="*/ 5591795 h 8171725"/>
              <a:gd name="csX43" fmla="*/ 0 w 6014721"/>
              <a:gd name="csY43" fmla="*/ 4844666 h 8171725"/>
              <a:gd name="csX44" fmla="*/ 0 w 6014721"/>
              <a:gd name="csY44" fmla="*/ 4179254 h 8171725"/>
              <a:gd name="csX45" fmla="*/ 0 w 6014721"/>
              <a:gd name="csY45" fmla="*/ 3513842 h 8171725"/>
              <a:gd name="csX46" fmla="*/ 0 w 6014721"/>
              <a:gd name="csY46" fmla="*/ 3011864 h 8171725"/>
              <a:gd name="csX47" fmla="*/ 0 w 6014721"/>
              <a:gd name="csY47" fmla="*/ 2428170 h 8171725"/>
              <a:gd name="csX48" fmla="*/ 0 w 6014721"/>
              <a:gd name="csY48" fmla="*/ 1681041 h 8171725"/>
              <a:gd name="csX49" fmla="*/ 0 w 6014721"/>
              <a:gd name="csY49" fmla="*/ 1015629 h 8171725"/>
              <a:gd name="csX50" fmla="*/ 0 w 6014721"/>
              <a:gd name="csY50" fmla="*/ 0 h 81717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6014721" h="8171725" fill="none" extrusionOk="0">
                <a:moveTo>
                  <a:pt x="0" y="0"/>
                </a:moveTo>
                <a:cubicBezTo>
                  <a:pt x="227837" y="-43779"/>
                  <a:pt x="314129" y="37699"/>
                  <a:pt x="486646" y="0"/>
                </a:cubicBezTo>
                <a:cubicBezTo>
                  <a:pt x="659163" y="-37699"/>
                  <a:pt x="796470" y="21082"/>
                  <a:pt x="913144" y="0"/>
                </a:cubicBezTo>
                <a:cubicBezTo>
                  <a:pt x="1029818" y="-21082"/>
                  <a:pt x="1336094" y="54390"/>
                  <a:pt x="1459937" y="0"/>
                </a:cubicBezTo>
                <a:cubicBezTo>
                  <a:pt x="1583780" y="-54390"/>
                  <a:pt x="1752976" y="62724"/>
                  <a:pt x="2006730" y="0"/>
                </a:cubicBezTo>
                <a:cubicBezTo>
                  <a:pt x="2260484" y="-62724"/>
                  <a:pt x="2451258" y="1925"/>
                  <a:pt x="2673817" y="0"/>
                </a:cubicBezTo>
                <a:cubicBezTo>
                  <a:pt x="2896376" y="-1925"/>
                  <a:pt x="3064949" y="8554"/>
                  <a:pt x="3280757" y="0"/>
                </a:cubicBezTo>
                <a:cubicBezTo>
                  <a:pt x="3496565" y="-8554"/>
                  <a:pt x="3700627" y="64169"/>
                  <a:pt x="3827550" y="0"/>
                </a:cubicBezTo>
                <a:cubicBezTo>
                  <a:pt x="3954473" y="-64169"/>
                  <a:pt x="4254072" y="55440"/>
                  <a:pt x="4434490" y="0"/>
                </a:cubicBezTo>
                <a:cubicBezTo>
                  <a:pt x="4614908" y="-55440"/>
                  <a:pt x="4907811" y="3545"/>
                  <a:pt x="5101577" y="0"/>
                </a:cubicBezTo>
                <a:cubicBezTo>
                  <a:pt x="5295343" y="-3545"/>
                  <a:pt x="5692425" y="79457"/>
                  <a:pt x="6014721" y="0"/>
                </a:cubicBezTo>
                <a:cubicBezTo>
                  <a:pt x="6099549" y="283923"/>
                  <a:pt x="5996434" y="551484"/>
                  <a:pt x="6014721" y="747129"/>
                </a:cubicBezTo>
                <a:cubicBezTo>
                  <a:pt x="6033008" y="942774"/>
                  <a:pt x="5982395" y="967384"/>
                  <a:pt x="6014721" y="1085672"/>
                </a:cubicBezTo>
                <a:cubicBezTo>
                  <a:pt x="6047047" y="1203960"/>
                  <a:pt x="5964903" y="1442575"/>
                  <a:pt x="6014721" y="1587649"/>
                </a:cubicBezTo>
                <a:cubicBezTo>
                  <a:pt x="6064539" y="1732723"/>
                  <a:pt x="5959936" y="2084453"/>
                  <a:pt x="6014721" y="2253061"/>
                </a:cubicBezTo>
                <a:cubicBezTo>
                  <a:pt x="6069506" y="2421669"/>
                  <a:pt x="5967875" y="2523765"/>
                  <a:pt x="6014721" y="2755039"/>
                </a:cubicBezTo>
                <a:cubicBezTo>
                  <a:pt x="6061567" y="2986313"/>
                  <a:pt x="6001990" y="3011212"/>
                  <a:pt x="6014721" y="3257016"/>
                </a:cubicBezTo>
                <a:cubicBezTo>
                  <a:pt x="6027452" y="3502820"/>
                  <a:pt x="5979974" y="3481082"/>
                  <a:pt x="6014721" y="3677276"/>
                </a:cubicBezTo>
                <a:cubicBezTo>
                  <a:pt x="6049468" y="3873470"/>
                  <a:pt x="5991431" y="4027513"/>
                  <a:pt x="6014721" y="4179254"/>
                </a:cubicBezTo>
                <a:cubicBezTo>
                  <a:pt x="6038011" y="4330995"/>
                  <a:pt x="5945614" y="4558043"/>
                  <a:pt x="6014721" y="4926383"/>
                </a:cubicBezTo>
                <a:cubicBezTo>
                  <a:pt x="6083828" y="5294723"/>
                  <a:pt x="6009021" y="5255638"/>
                  <a:pt x="6014721" y="5346643"/>
                </a:cubicBezTo>
                <a:cubicBezTo>
                  <a:pt x="6020421" y="5437648"/>
                  <a:pt x="5951874" y="5729494"/>
                  <a:pt x="6014721" y="5930338"/>
                </a:cubicBezTo>
                <a:cubicBezTo>
                  <a:pt x="6077568" y="6131182"/>
                  <a:pt x="6002047" y="6127820"/>
                  <a:pt x="6014721" y="6268880"/>
                </a:cubicBezTo>
                <a:cubicBezTo>
                  <a:pt x="6027395" y="6409940"/>
                  <a:pt x="5959528" y="6705098"/>
                  <a:pt x="6014721" y="6852575"/>
                </a:cubicBezTo>
                <a:cubicBezTo>
                  <a:pt x="6069914" y="7000053"/>
                  <a:pt x="6000611" y="7078765"/>
                  <a:pt x="6014721" y="7191118"/>
                </a:cubicBezTo>
                <a:cubicBezTo>
                  <a:pt x="6028831" y="7303471"/>
                  <a:pt x="6001408" y="7483788"/>
                  <a:pt x="6014721" y="7611378"/>
                </a:cubicBezTo>
                <a:cubicBezTo>
                  <a:pt x="6028034" y="7738968"/>
                  <a:pt x="5973123" y="8045073"/>
                  <a:pt x="6014721" y="8171725"/>
                </a:cubicBezTo>
                <a:cubicBezTo>
                  <a:pt x="5852631" y="8212346"/>
                  <a:pt x="5678419" y="8134483"/>
                  <a:pt x="5467928" y="8171725"/>
                </a:cubicBezTo>
                <a:cubicBezTo>
                  <a:pt x="5257437" y="8208967"/>
                  <a:pt x="5089134" y="8118482"/>
                  <a:pt x="4921135" y="8171725"/>
                </a:cubicBezTo>
                <a:cubicBezTo>
                  <a:pt x="4753136" y="8224968"/>
                  <a:pt x="4624231" y="8169386"/>
                  <a:pt x="4494637" y="8171725"/>
                </a:cubicBezTo>
                <a:cubicBezTo>
                  <a:pt x="4365043" y="8174064"/>
                  <a:pt x="4159364" y="8157393"/>
                  <a:pt x="3827550" y="8171725"/>
                </a:cubicBezTo>
                <a:cubicBezTo>
                  <a:pt x="3495736" y="8186057"/>
                  <a:pt x="3565982" y="8122771"/>
                  <a:pt x="3401051" y="8171725"/>
                </a:cubicBezTo>
                <a:cubicBezTo>
                  <a:pt x="3236120" y="8220679"/>
                  <a:pt x="3137702" y="8142918"/>
                  <a:pt x="3034700" y="8171725"/>
                </a:cubicBezTo>
                <a:cubicBezTo>
                  <a:pt x="2931698" y="8200532"/>
                  <a:pt x="2756377" y="8115155"/>
                  <a:pt x="2548055" y="8171725"/>
                </a:cubicBezTo>
                <a:cubicBezTo>
                  <a:pt x="2339733" y="8228295"/>
                  <a:pt x="2332583" y="8125172"/>
                  <a:pt x="2121556" y="8171725"/>
                </a:cubicBezTo>
                <a:cubicBezTo>
                  <a:pt x="1910529" y="8218278"/>
                  <a:pt x="1928231" y="8171287"/>
                  <a:pt x="1755205" y="8171725"/>
                </a:cubicBezTo>
                <a:cubicBezTo>
                  <a:pt x="1582179" y="8172163"/>
                  <a:pt x="1330712" y="8099133"/>
                  <a:pt x="1088118" y="8171725"/>
                </a:cubicBezTo>
                <a:cubicBezTo>
                  <a:pt x="845524" y="8244317"/>
                  <a:pt x="775301" y="8163296"/>
                  <a:pt x="541325" y="8171725"/>
                </a:cubicBezTo>
                <a:cubicBezTo>
                  <a:pt x="307349" y="8180154"/>
                  <a:pt x="110972" y="8160655"/>
                  <a:pt x="0" y="8171725"/>
                </a:cubicBezTo>
                <a:cubicBezTo>
                  <a:pt x="-11183" y="8047353"/>
                  <a:pt x="4859" y="7777710"/>
                  <a:pt x="0" y="7588030"/>
                </a:cubicBezTo>
                <a:cubicBezTo>
                  <a:pt x="-4859" y="7398350"/>
                  <a:pt x="13814" y="7165294"/>
                  <a:pt x="0" y="7004336"/>
                </a:cubicBezTo>
                <a:cubicBezTo>
                  <a:pt x="-13814" y="6843378"/>
                  <a:pt x="34871" y="6649215"/>
                  <a:pt x="0" y="6338924"/>
                </a:cubicBezTo>
                <a:cubicBezTo>
                  <a:pt x="-34871" y="6028633"/>
                  <a:pt x="9492" y="5846150"/>
                  <a:pt x="0" y="5591795"/>
                </a:cubicBezTo>
                <a:cubicBezTo>
                  <a:pt x="-9492" y="5337440"/>
                  <a:pt x="82899" y="5030317"/>
                  <a:pt x="0" y="4844666"/>
                </a:cubicBezTo>
                <a:cubicBezTo>
                  <a:pt x="-82899" y="4659015"/>
                  <a:pt x="59864" y="4473206"/>
                  <a:pt x="0" y="4179254"/>
                </a:cubicBezTo>
                <a:cubicBezTo>
                  <a:pt x="-59864" y="3885302"/>
                  <a:pt x="35414" y="3649542"/>
                  <a:pt x="0" y="3513842"/>
                </a:cubicBezTo>
                <a:cubicBezTo>
                  <a:pt x="-35414" y="3378142"/>
                  <a:pt x="12358" y="3141780"/>
                  <a:pt x="0" y="3011864"/>
                </a:cubicBezTo>
                <a:cubicBezTo>
                  <a:pt x="-12358" y="2881948"/>
                  <a:pt x="4396" y="2580718"/>
                  <a:pt x="0" y="2428170"/>
                </a:cubicBezTo>
                <a:cubicBezTo>
                  <a:pt x="-4396" y="2275622"/>
                  <a:pt x="16034" y="1926519"/>
                  <a:pt x="0" y="1681041"/>
                </a:cubicBezTo>
                <a:cubicBezTo>
                  <a:pt x="-16034" y="1435563"/>
                  <a:pt x="39624" y="1341780"/>
                  <a:pt x="0" y="1015629"/>
                </a:cubicBezTo>
                <a:cubicBezTo>
                  <a:pt x="-39624" y="689478"/>
                  <a:pt x="65294" y="474563"/>
                  <a:pt x="0" y="0"/>
                </a:cubicBezTo>
                <a:close/>
              </a:path>
              <a:path w="6014721" h="8171725" stroke="0" extrusionOk="0">
                <a:moveTo>
                  <a:pt x="0" y="0"/>
                </a:moveTo>
                <a:cubicBezTo>
                  <a:pt x="76281" y="-27154"/>
                  <a:pt x="214957" y="21419"/>
                  <a:pt x="366351" y="0"/>
                </a:cubicBezTo>
                <a:cubicBezTo>
                  <a:pt x="517745" y="-21419"/>
                  <a:pt x="801996" y="21095"/>
                  <a:pt x="973291" y="0"/>
                </a:cubicBezTo>
                <a:cubicBezTo>
                  <a:pt x="1144586" y="-21095"/>
                  <a:pt x="1184082" y="10249"/>
                  <a:pt x="1339642" y="0"/>
                </a:cubicBezTo>
                <a:cubicBezTo>
                  <a:pt x="1495202" y="-10249"/>
                  <a:pt x="1610223" y="10650"/>
                  <a:pt x="1826288" y="0"/>
                </a:cubicBezTo>
                <a:cubicBezTo>
                  <a:pt x="2042353" y="-10650"/>
                  <a:pt x="2098661" y="30386"/>
                  <a:pt x="2252786" y="0"/>
                </a:cubicBezTo>
                <a:cubicBezTo>
                  <a:pt x="2406911" y="-30386"/>
                  <a:pt x="2477945" y="39605"/>
                  <a:pt x="2679285" y="0"/>
                </a:cubicBezTo>
                <a:cubicBezTo>
                  <a:pt x="2880625" y="-39605"/>
                  <a:pt x="2960543" y="33726"/>
                  <a:pt x="3105783" y="0"/>
                </a:cubicBezTo>
                <a:cubicBezTo>
                  <a:pt x="3251023" y="-33726"/>
                  <a:pt x="3636738" y="57716"/>
                  <a:pt x="3772870" y="0"/>
                </a:cubicBezTo>
                <a:cubicBezTo>
                  <a:pt x="3909002" y="-57716"/>
                  <a:pt x="4015228" y="22127"/>
                  <a:pt x="4139222" y="0"/>
                </a:cubicBezTo>
                <a:cubicBezTo>
                  <a:pt x="4263216" y="-22127"/>
                  <a:pt x="4326994" y="41446"/>
                  <a:pt x="4505573" y="0"/>
                </a:cubicBezTo>
                <a:cubicBezTo>
                  <a:pt x="4684152" y="-41446"/>
                  <a:pt x="4737986" y="8427"/>
                  <a:pt x="4932071" y="0"/>
                </a:cubicBezTo>
                <a:cubicBezTo>
                  <a:pt x="5126156" y="-8427"/>
                  <a:pt x="5233620" y="44555"/>
                  <a:pt x="5358570" y="0"/>
                </a:cubicBezTo>
                <a:cubicBezTo>
                  <a:pt x="5483520" y="-44555"/>
                  <a:pt x="5776400" y="67980"/>
                  <a:pt x="6014721" y="0"/>
                </a:cubicBezTo>
                <a:cubicBezTo>
                  <a:pt x="6056089" y="193949"/>
                  <a:pt x="5983781" y="237323"/>
                  <a:pt x="6014721" y="420260"/>
                </a:cubicBezTo>
                <a:cubicBezTo>
                  <a:pt x="6045661" y="603197"/>
                  <a:pt x="5971005" y="837711"/>
                  <a:pt x="6014721" y="1085672"/>
                </a:cubicBezTo>
                <a:cubicBezTo>
                  <a:pt x="6058437" y="1333633"/>
                  <a:pt x="5942440" y="1493789"/>
                  <a:pt x="6014721" y="1751084"/>
                </a:cubicBezTo>
                <a:cubicBezTo>
                  <a:pt x="6087002" y="2008379"/>
                  <a:pt x="6002561" y="2022776"/>
                  <a:pt x="6014721" y="2253061"/>
                </a:cubicBezTo>
                <a:cubicBezTo>
                  <a:pt x="6026881" y="2483346"/>
                  <a:pt x="5975449" y="2700978"/>
                  <a:pt x="6014721" y="2836756"/>
                </a:cubicBezTo>
                <a:cubicBezTo>
                  <a:pt x="6053993" y="2972535"/>
                  <a:pt x="5967324" y="3190798"/>
                  <a:pt x="6014721" y="3338733"/>
                </a:cubicBezTo>
                <a:cubicBezTo>
                  <a:pt x="6062118" y="3486668"/>
                  <a:pt x="5998277" y="3824210"/>
                  <a:pt x="6014721" y="4004145"/>
                </a:cubicBezTo>
                <a:cubicBezTo>
                  <a:pt x="6031165" y="4184080"/>
                  <a:pt x="5986389" y="4188622"/>
                  <a:pt x="6014721" y="4342688"/>
                </a:cubicBezTo>
                <a:cubicBezTo>
                  <a:pt x="6043053" y="4496754"/>
                  <a:pt x="5965272" y="4750756"/>
                  <a:pt x="6014721" y="4926383"/>
                </a:cubicBezTo>
                <a:cubicBezTo>
                  <a:pt x="6064170" y="5102010"/>
                  <a:pt x="5981609" y="5160764"/>
                  <a:pt x="6014721" y="5264926"/>
                </a:cubicBezTo>
                <a:cubicBezTo>
                  <a:pt x="6047833" y="5369088"/>
                  <a:pt x="5985232" y="5448086"/>
                  <a:pt x="6014721" y="5603469"/>
                </a:cubicBezTo>
                <a:cubicBezTo>
                  <a:pt x="6044210" y="5758852"/>
                  <a:pt x="5956806" y="6093120"/>
                  <a:pt x="6014721" y="6268880"/>
                </a:cubicBezTo>
                <a:cubicBezTo>
                  <a:pt x="6072636" y="6444640"/>
                  <a:pt x="6012400" y="6546037"/>
                  <a:pt x="6014721" y="6689141"/>
                </a:cubicBezTo>
                <a:cubicBezTo>
                  <a:pt x="6017042" y="6832245"/>
                  <a:pt x="5996731" y="6995880"/>
                  <a:pt x="6014721" y="7272835"/>
                </a:cubicBezTo>
                <a:cubicBezTo>
                  <a:pt x="6032711" y="7549790"/>
                  <a:pt x="5978321" y="7752996"/>
                  <a:pt x="6014721" y="8171725"/>
                </a:cubicBezTo>
                <a:cubicBezTo>
                  <a:pt x="5789308" y="8211863"/>
                  <a:pt x="5670884" y="8159603"/>
                  <a:pt x="5528075" y="8171725"/>
                </a:cubicBezTo>
                <a:cubicBezTo>
                  <a:pt x="5385266" y="8183847"/>
                  <a:pt x="5187004" y="8155648"/>
                  <a:pt x="4921135" y="8171725"/>
                </a:cubicBezTo>
                <a:cubicBezTo>
                  <a:pt x="4655266" y="8187802"/>
                  <a:pt x="4605760" y="8149877"/>
                  <a:pt x="4494637" y="8171725"/>
                </a:cubicBezTo>
                <a:cubicBezTo>
                  <a:pt x="4383514" y="8193573"/>
                  <a:pt x="4088092" y="8142655"/>
                  <a:pt x="3887697" y="8171725"/>
                </a:cubicBezTo>
                <a:cubicBezTo>
                  <a:pt x="3687302" y="8200795"/>
                  <a:pt x="3518798" y="8167199"/>
                  <a:pt x="3401051" y="8171725"/>
                </a:cubicBezTo>
                <a:cubicBezTo>
                  <a:pt x="3283304" y="8176251"/>
                  <a:pt x="3051546" y="8104566"/>
                  <a:pt x="2733964" y="8171725"/>
                </a:cubicBezTo>
                <a:cubicBezTo>
                  <a:pt x="2416382" y="8238884"/>
                  <a:pt x="2219983" y="8144507"/>
                  <a:pt x="2066877" y="8171725"/>
                </a:cubicBezTo>
                <a:cubicBezTo>
                  <a:pt x="1913771" y="8198943"/>
                  <a:pt x="1776471" y="8170172"/>
                  <a:pt x="1640378" y="8171725"/>
                </a:cubicBezTo>
                <a:cubicBezTo>
                  <a:pt x="1504285" y="8173278"/>
                  <a:pt x="1276151" y="8120040"/>
                  <a:pt x="1093586" y="8171725"/>
                </a:cubicBezTo>
                <a:cubicBezTo>
                  <a:pt x="911021" y="8223410"/>
                  <a:pt x="869171" y="8128104"/>
                  <a:pt x="667087" y="8171725"/>
                </a:cubicBezTo>
                <a:cubicBezTo>
                  <a:pt x="465003" y="8215346"/>
                  <a:pt x="187736" y="8152972"/>
                  <a:pt x="0" y="8171725"/>
                </a:cubicBezTo>
                <a:cubicBezTo>
                  <a:pt x="-16533" y="7811025"/>
                  <a:pt x="36708" y="7682440"/>
                  <a:pt x="0" y="7424596"/>
                </a:cubicBezTo>
                <a:cubicBezTo>
                  <a:pt x="-36708" y="7166752"/>
                  <a:pt x="32618" y="7199659"/>
                  <a:pt x="0" y="7086053"/>
                </a:cubicBezTo>
                <a:cubicBezTo>
                  <a:pt x="-32618" y="6972447"/>
                  <a:pt x="49593" y="6547315"/>
                  <a:pt x="0" y="6338924"/>
                </a:cubicBezTo>
                <a:cubicBezTo>
                  <a:pt x="-49593" y="6130533"/>
                  <a:pt x="38886" y="5946740"/>
                  <a:pt x="0" y="5836946"/>
                </a:cubicBezTo>
                <a:cubicBezTo>
                  <a:pt x="-38886" y="5727152"/>
                  <a:pt x="37719" y="5507618"/>
                  <a:pt x="0" y="5416686"/>
                </a:cubicBezTo>
                <a:cubicBezTo>
                  <a:pt x="-37719" y="5325754"/>
                  <a:pt x="33736" y="5140038"/>
                  <a:pt x="0" y="4914709"/>
                </a:cubicBezTo>
                <a:cubicBezTo>
                  <a:pt x="-33736" y="4689380"/>
                  <a:pt x="30862" y="4502490"/>
                  <a:pt x="0" y="4331014"/>
                </a:cubicBezTo>
                <a:cubicBezTo>
                  <a:pt x="-30862" y="4159538"/>
                  <a:pt x="23607" y="3816538"/>
                  <a:pt x="0" y="3665602"/>
                </a:cubicBezTo>
                <a:cubicBezTo>
                  <a:pt x="-23607" y="3514666"/>
                  <a:pt x="72609" y="3224459"/>
                  <a:pt x="0" y="2918473"/>
                </a:cubicBezTo>
                <a:cubicBezTo>
                  <a:pt x="-72609" y="2612487"/>
                  <a:pt x="14884" y="2508715"/>
                  <a:pt x="0" y="2171344"/>
                </a:cubicBezTo>
                <a:cubicBezTo>
                  <a:pt x="-14884" y="1833973"/>
                  <a:pt x="28019" y="1701310"/>
                  <a:pt x="0" y="1424215"/>
                </a:cubicBezTo>
                <a:cubicBezTo>
                  <a:pt x="-28019" y="1147120"/>
                  <a:pt x="27499" y="1068605"/>
                  <a:pt x="0" y="840520"/>
                </a:cubicBezTo>
                <a:cubicBezTo>
                  <a:pt x="-27499" y="612435"/>
                  <a:pt x="18574" y="253511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79629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92D9F21-A0D1-01C2-289F-36B83CB65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0222" y="1913076"/>
            <a:ext cx="6451600" cy="3339644"/>
          </a:xfrm>
          <a:solidFill>
            <a:schemeClr val="dk1">
              <a:alpha val="75000"/>
            </a:schemeClr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l"/>
            <a:r>
              <a:rPr lang="en-US" sz="5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“…teaching about the Lord Jesus Christ with all boldness and without hindrance.”</a:t>
            </a:r>
          </a:p>
        </p:txBody>
      </p:sp>
    </p:spTree>
    <p:extLst>
      <p:ext uri="{BB962C8B-B14F-4D97-AF65-F5344CB8AC3E}">
        <p14:creationId xmlns:p14="http://schemas.microsoft.com/office/powerpoint/2010/main" val="37952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179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Avenir Next LT Pro Light</vt:lpstr>
      <vt:lpstr>Candara Light</vt:lpstr>
      <vt:lpstr>Eras Bold ITC</vt:lpstr>
      <vt:lpstr>Eras Medium ITC</vt:lpstr>
      <vt:lpstr>Franklin Gothic Heavy</vt:lpstr>
      <vt:lpstr>Matura MT Script Capitals</vt:lpstr>
      <vt:lpstr>Office Theme</vt:lpstr>
      <vt:lpstr>All roads lead to Rome!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Warren</dc:creator>
  <cp:lastModifiedBy>Mark Warren</cp:lastModifiedBy>
  <cp:revision>1</cp:revision>
  <dcterms:created xsi:type="dcterms:W3CDTF">2026-01-07T16:30:07Z</dcterms:created>
  <dcterms:modified xsi:type="dcterms:W3CDTF">2026-01-22T19:39:54Z</dcterms:modified>
</cp:coreProperties>
</file>