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6" r:id="rId6"/>
    <p:sldId id="271" r:id="rId7"/>
    <p:sldId id="269" r:id="rId8"/>
    <p:sldId id="270" r:id="rId9"/>
    <p:sldId id="272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D82FC8-ED33-4101-94E5-57E5AA5626F6}" v="1448" dt="2025-11-16T12:59:34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27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Warren" userId="8b469510-801c-4a14-a92d-c6d8837618b1" providerId="ADAL" clId="{DE3DFDA4-52E2-4AA0-B6DD-1DD593260BC1}"/>
    <pc:docChg chg="undo custSel addSld modSld">
      <pc:chgData name="Mark Warren" userId="8b469510-801c-4a14-a92d-c6d8837618b1" providerId="ADAL" clId="{DE3DFDA4-52E2-4AA0-B6DD-1DD593260BC1}" dt="2025-11-16T12:59:34.235" v="1410"/>
      <pc:docMkLst>
        <pc:docMk/>
      </pc:docMkLst>
      <pc:sldChg chg="addSp delSp modSp mod delAnim">
        <pc:chgData name="Mark Warren" userId="8b469510-801c-4a14-a92d-c6d8837618b1" providerId="ADAL" clId="{DE3DFDA4-52E2-4AA0-B6DD-1DD593260BC1}" dt="2025-11-13T20:50:00.354" v="20" actId="1035"/>
        <pc:sldMkLst>
          <pc:docMk/>
          <pc:sldMk cId="762731641" sldId="257"/>
        </pc:sldMkLst>
        <pc:spChg chg="mod">
          <ac:chgData name="Mark Warren" userId="8b469510-801c-4a14-a92d-c6d8837618b1" providerId="ADAL" clId="{DE3DFDA4-52E2-4AA0-B6DD-1DD593260BC1}" dt="2025-11-13T20:49:32.132" v="3" actId="1076"/>
          <ac:spMkLst>
            <pc:docMk/>
            <pc:sldMk cId="762731641" sldId="257"/>
            <ac:spMk id="3" creationId="{3C53FCE0-B54A-2C7D-D655-D08AF1ECF84A}"/>
          </ac:spMkLst>
        </pc:spChg>
        <pc:spChg chg="mod">
          <ac:chgData name="Mark Warren" userId="8b469510-801c-4a14-a92d-c6d8837618b1" providerId="ADAL" clId="{DE3DFDA4-52E2-4AA0-B6DD-1DD593260BC1}" dt="2025-11-13T20:49:45.918" v="13" actId="1036"/>
          <ac:spMkLst>
            <pc:docMk/>
            <pc:sldMk cId="762731641" sldId="257"/>
            <ac:spMk id="4" creationId="{C7F70CFB-29D0-4615-FFFE-7074E83EC4DE}"/>
          </ac:spMkLst>
        </pc:spChg>
        <pc:spChg chg="mod">
          <ac:chgData name="Mark Warren" userId="8b469510-801c-4a14-a92d-c6d8837618b1" providerId="ADAL" clId="{DE3DFDA4-52E2-4AA0-B6DD-1DD593260BC1}" dt="2025-11-13T20:50:00.354" v="20" actId="1035"/>
          <ac:spMkLst>
            <pc:docMk/>
            <pc:sldMk cId="762731641" sldId="257"/>
            <ac:spMk id="6" creationId="{8AD08F1A-3718-CEFB-1FD8-4336FADF90D2}"/>
          </ac:spMkLst>
        </pc:spChg>
        <pc:spChg chg="add mod">
          <ac:chgData name="Mark Warren" userId="8b469510-801c-4a14-a92d-c6d8837618b1" providerId="ADAL" clId="{DE3DFDA4-52E2-4AA0-B6DD-1DD593260BC1}" dt="2025-11-13T20:49:25.261" v="2"/>
          <ac:spMkLst>
            <pc:docMk/>
            <pc:sldMk cId="762731641" sldId="257"/>
            <ac:spMk id="9" creationId="{48367BEE-AC25-0EEF-FABD-515D7AB9C645}"/>
          </ac:spMkLst>
        </pc:spChg>
        <pc:cxnChg chg="mod">
          <ac:chgData name="Mark Warren" userId="8b469510-801c-4a14-a92d-c6d8837618b1" providerId="ADAL" clId="{DE3DFDA4-52E2-4AA0-B6DD-1DD593260BC1}" dt="2025-11-13T20:49:38.418" v="4" actId="1076"/>
          <ac:cxnSpMkLst>
            <pc:docMk/>
            <pc:sldMk cId="762731641" sldId="257"/>
            <ac:cxnSpMk id="5" creationId="{B632C8B0-C93A-63E9-CF96-724B6F043EF4}"/>
          </ac:cxnSpMkLst>
        </pc:cxnChg>
      </pc:sldChg>
      <pc:sldChg chg="modSp">
        <pc:chgData name="Mark Warren" userId="8b469510-801c-4a14-a92d-c6d8837618b1" providerId="ADAL" clId="{DE3DFDA4-52E2-4AA0-B6DD-1DD593260BC1}" dt="2025-11-16T03:04:31.656" v="975" actId="207"/>
        <pc:sldMkLst>
          <pc:docMk/>
          <pc:sldMk cId="2048746051" sldId="262"/>
        </pc:sldMkLst>
        <pc:spChg chg="mod">
          <ac:chgData name="Mark Warren" userId="8b469510-801c-4a14-a92d-c6d8837618b1" providerId="ADAL" clId="{DE3DFDA4-52E2-4AA0-B6DD-1DD593260BC1}" dt="2025-11-16T03:04:31.656" v="975" actId="207"/>
          <ac:spMkLst>
            <pc:docMk/>
            <pc:sldMk cId="2048746051" sldId="262"/>
            <ac:spMk id="3" creationId="{30781AD6-FF42-FC56-A9A2-A3FA56A325A1}"/>
          </ac:spMkLst>
        </pc:spChg>
      </pc:sldChg>
      <pc:sldChg chg="addSp delSp modSp mod addAnim delAnim modAnim">
        <pc:chgData name="Mark Warren" userId="8b469510-801c-4a14-a92d-c6d8837618b1" providerId="ADAL" clId="{DE3DFDA4-52E2-4AA0-B6DD-1DD593260BC1}" dt="2025-11-16T03:18:21.766" v="993" actId="14100"/>
        <pc:sldMkLst>
          <pc:docMk/>
          <pc:sldMk cId="2607137651" sldId="263"/>
        </pc:sldMkLst>
        <pc:spChg chg="mod">
          <ac:chgData name="Mark Warren" userId="8b469510-801c-4a14-a92d-c6d8837618b1" providerId="ADAL" clId="{DE3DFDA4-52E2-4AA0-B6DD-1DD593260BC1}" dt="2025-11-16T03:17:58.948" v="991" actId="6559"/>
          <ac:spMkLst>
            <pc:docMk/>
            <pc:sldMk cId="2607137651" sldId="263"/>
            <ac:spMk id="3" creationId="{50510537-8BD8-731C-A3A0-3817E52FA7A9}"/>
          </ac:spMkLst>
        </pc:spChg>
        <pc:spChg chg="add mod">
          <ac:chgData name="Mark Warren" userId="8b469510-801c-4a14-a92d-c6d8837618b1" providerId="ADAL" clId="{DE3DFDA4-52E2-4AA0-B6DD-1DD593260BC1}" dt="2025-11-13T21:14:19.627" v="212" actId="1076"/>
          <ac:spMkLst>
            <pc:docMk/>
            <pc:sldMk cId="2607137651" sldId="263"/>
            <ac:spMk id="7" creationId="{B7E0683A-6F08-8F15-2CBD-111DACADDBD6}"/>
          </ac:spMkLst>
        </pc:spChg>
        <pc:spChg chg="add mod">
          <ac:chgData name="Mark Warren" userId="8b469510-801c-4a14-a92d-c6d8837618b1" providerId="ADAL" clId="{DE3DFDA4-52E2-4AA0-B6DD-1DD593260BC1}" dt="2025-11-13T21:14:29.406" v="214" actId="1076"/>
          <ac:spMkLst>
            <pc:docMk/>
            <pc:sldMk cId="2607137651" sldId="263"/>
            <ac:spMk id="8" creationId="{512E2A91-4073-E460-9680-F0F811B74BA4}"/>
          </ac:spMkLst>
        </pc:spChg>
        <pc:spChg chg="add mod">
          <ac:chgData name="Mark Warren" userId="8b469510-801c-4a14-a92d-c6d8837618b1" providerId="ADAL" clId="{DE3DFDA4-52E2-4AA0-B6DD-1DD593260BC1}" dt="2025-11-16T03:18:21.766" v="993" actId="14100"/>
          <ac:spMkLst>
            <pc:docMk/>
            <pc:sldMk cId="2607137651" sldId="263"/>
            <ac:spMk id="9" creationId="{D21BD018-9FEB-2946-8EF4-4A751694E944}"/>
          </ac:spMkLst>
        </pc:spChg>
      </pc:sldChg>
      <pc:sldChg chg="addSp modSp mod addAnim delAnim modAnim">
        <pc:chgData name="Mark Warren" userId="8b469510-801c-4a14-a92d-c6d8837618b1" providerId="ADAL" clId="{DE3DFDA4-52E2-4AA0-B6DD-1DD593260BC1}" dt="2025-11-16T04:12:25.716" v="1219" actId="1076"/>
        <pc:sldMkLst>
          <pc:docMk/>
          <pc:sldMk cId="1392862743" sldId="266"/>
        </pc:sldMkLst>
        <pc:spChg chg="add mod">
          <ac:chgData name="Mark Warren" userId="8b469510-801c-4a14-a92d-c6d8837618b1" providerId="ADAL" clId="{DE3DFDA4-52E2-4AA0-B6DD-1DD593260BC1}" dt="2025-11-16T04:12:25.716" v="1219" actId="1076"/>
          <ac:spMkLst>
            <pc:docMk/>
            <pc:sldMk cId="1392862743" sldId="266"/>
            <ac:spMk id="2" creationId="{A317EE98-D597-3AB2-F2A5-1476EA08AB75}"/>
          </ac:spMkLst>
        </pc:spChg>
        <pc:spChg chg="mod">
          <ac:chgData name="Mark Warren" userId="8b469510-801c-4a14-a92d-c6d8837618b1" providerId="ADAL" clId="{DE3DFDA4-52E2-4AA0-B6DD-1DD593260BC1}" dt="2025-11-16T04:12:25.716" v="1219" actId="1076"/>
          <ac:spMkLst>
            <pc:docMk/>
            <pc:sldMk cId="1392862743" sldId="266"/>
            <ac:spMk id="3" creationId="{91431711-760D-332B-72D7-FEA9BB5E023F}"/>
          </ac:spMkLst>
        </pc:spChg>
        <pc:spChg chg="mod">
          <ac:chgData name="Mark Warren" userId="8b469510-801c-4a14-a92d-c6d8837618b1" providerId="ADAL" clId="{DE3DFDA4-52E2-4AA0-B6DD-1DD593260BC1}" dt="2025-11-16T04:12:25.716" v="1219" actId="1076"/>
          <ac:spMkLst>
            <pc:docMk/>
            <pc:sldMk cId="1392862743" sldId="266"/>
            <ac:spMk id="6" creationId="{2000C107-6C5D-205A-AEA8-D0435C75D2CF}"/>
          </ac:spMkLst>
        </pc:spChg>
        <pc:spChg chg="mod">
          <ac:chgData name="Mark Warren" userId="8b469510-801c-4a14-a92d-c6d8837618b1" providerId="ADAL" clId="{DE3DFDA4-52E2-4AA0-B6DD-1DD593260BC1}" dt="2025-11-16T04:12:25.716" v="1219" actId="1076"/>
          <ac:spMkLst>
            <pc:docMk/>
            <pc:sldMk cId="1392862743" sldId="266"/>
            <ac:spMk id="7" creationId="{4F9D6FE1-AC1B-17B1-B6B9-B259FD8D2BD2}"/>
          </ac:spMkLst>
        </pc:spChg>
      </pc:sldChg>
      <pc:sldChg chg="addSp modSp mod addAnim delAnim modAnim">
        <pc:chgData name="Mark Warren" userId="8b469510-801c-4a14-a92d-c6d8837618b1" providerId="ADAL" clId="{DE3DFDA4-52E2-4AA0-B6DD-1DD593260BC1}" dt="2025-11-16T03:59:41.935" v="1202" actId="313"/>
        <pc:sldMkLst>
          <pc:docMk/>
          <pc:sldMk cId="3011963988" sldId="269"/>
        </pc:sldMkLst>
        <pc:spChg chg="add mod">
          <ac:chgData name="Mark Warren" userId="8b469510-801c-4a14-a92d-c6d8837618b1" providerId="ADAL" clId="{DE3DFDA4-52E2-4AA0-B6DD-1DD593260BC1}" dt="2025-11-16T03:32:03.036" v="1014" actId="1076"/>
          <ac:spMkLst>
            <pc:docMk/>
            <pc:sldMk cId="3011963988" sldId="269"/>
            <ac:spMk id="2" creationId="{B9AADD71-7591-7AB7-E251-947164B3CB53}"/>
          </ac:spMkLst>
        </pc:spChg>
        <pc:spChg chg="mod">
          <ac:chgData name="Mark Warren" userId="8b469510-801c-4a14-a92d-c6d8837618b1" providerId="ADAL" clId="{DE3DFDA4-52E2-4AA0-B6DD-1DD593260BC1}" dt="2025-11-16T03:31:32.778" v="1011" actId="255"/>
          <ac:spMkLst>
            <pc:docMk/>
            <pc:sldMk cId="3011963988" sldId="269"/>
            <ac:spMk id="3" creationId="{6FE3B58C-769D-DDEB-6AAC-8A7B71E9F5DB}"/>
          </ac:spMkLst>
        </pc:spChg>
        <pc:spChg chg="add mod">
          <ac:chgData name="Mark Warren" userId="8b469510-801c-4a14-a92d-c6d8837618b1" providerId="ADAL" clId="{DE3DFDA4-52E2-4AA0-B6DD-1DD593260BC1}" dt="2025-11-16T03:59:41.935" v="1202" actId="313"/>
          <ac:spMkLst>
            <pc:docMk/>
            <pc:sldMk cId="3011963988" sldId="269"/>
            <ac:spMk id="4" creationId="{73014864-7539-C19C-6B70-96A8B7B5774C}"/>
          </ac:spMkLst>
        </pc:spChg>
        <pc:spChg chg="add mod">
          <ac:chgData name="Mark Warren" userId="8b469510-801c-4a14-a92d-c6d8837618b1" providerId="ADAL" clId="{DE3DFDA4-52E2-4AA0-B6DD-1DD593260BC1}" dt="2025-11-16T02:47:02.765" v="963" actId="1076"/>
          <ac:spMkLst>
            <pc:docMk/>
            <pc:sldMk cId="3011963988" sldId="269"/>
            <ac:spMk id="5" creationId="{203C4D06-7660-7FCE-11A8-0056C6AF478E}"/>
          </ac:spMkLst>
        </pc:spChg>
      </pc:sldChg>
      <pc:sldChg chg="addSp modSp mod addAnim delAnim modAnim">
        <pc:chgData name="Mark Warren" userId="8b469510-801c-4a14-a92d-c6d8837618b1" providerId="ADAL" clId="{DE3DFDA4-52E2-4AA0-B6DD-1DD593260BC1}" dt="2025-11-16T04:11:46.770" v="1217" actId="20577"/>
        <pc:sldMkLst>
          <pc:docMk/>
          <pc:sldMk cId="1327088080" sldId="270"/>
        </pc:sldMkLst>
        <pc:spChg chg="add mod">
          <ac:chgData name="Mark Warren" userId="8b469510-801c-4a14-a92d-c6d8837618b1" providerId="ADAL" clId="{DE3DFDA4-52E2-4AA0-B6DD-1DD593260BC1}" dt="2025-11-16T02:13:41.427" v="962" actId="1076"/>
          <ac:spMkLst>
            <pc:docMk/>
            <pc:sldMk cId="1327088080" sldId="270"/>
            <ac:spMk id="2" creationId="{F6C54B4A-DC10-D601-7EA6-0C5882774AB4}"/>
          </ac:spMkLst>
        </pc:spChg>
        <pc:spChg chg="mod">
          <ac:chgData name="Mark Warren" userId="8b469510-801c-4a14-a92d-c6d8837618b1" providerId="ADAL" clId="{DE3DFDA4-52E2-4AA0-B6DD-1DD593260BC1}" dt="2025-11-16T02:13:41.427" v="962" actId="1076"/>
          <ac:spMkLst>
            <pc:docMk/>
            <pc:sldMk cId="1327088080" sldId="270"/>
            <ac:spMk id="3" creationId="{FEE68F22-8B78-8954-4193-577D6DBC667C}"/>
          </ac:spMkLst>
        </pc:spChg>
        <pc:spChg chg="add mod">
          <ac:chgData name="Mark Warren" userId="8b469510-801c-4a14-a92d-c6d8837618b1" providerId="ADAL" clId="{DE3DFDA4-52E2-4AA0-B6DD-1DD593260BC1}" dt="2025-11-16T04:00:56.911" v="1215" actId="20577"/>
          <ac:spMkLst>
            <pc:docMk/>
            <pc:sldMk cId="1327088080" sldId="270"/>
            <ac:spMk id="4" creationId="{34605EB1-B393-5C09-44E7-111BC3735B8E}"/>
          </ac:spMkLst>
        </pc:spChg>
        <pc:spChg chg="add mod">
          <ac:chgData name="Mark Warren" userId="8b469510-801c-4a14-a92d-c6d8837618b1" providerId="ADAL" clId="{DE3DFDA4-52E2-4AA0-B6DD-1DD593260BC1}" dt="2025-11-16T04:11:46.770" v="1217" actId="20577"/>
          <ac:spMkLst>
            <pc:docMk/>
            <pc:sldMk cId="1327088080" sldId="270"/>
            <ac:spMk id="5" creationId="{69A6010F-2B8C-06B1-C915-9A20342E81A7}"/>
          </ac:spMkLst>
        </pc:spChg>
      </pc:sldChg>
      <pc:sldChg chg="addSp modSp mod modAnim">
        <pc:chgData name="Mark Warren" userId="8b469510-801c-4a14-a92d-c6d8837618b1" providerId="ADAL" clId="{DE3DFDA4-52E2-4AA0-B6DD-1DD593260BC1}" dt="2025-11-16T04:12:37.337" v="1220" actId="1076"/>
        <pc:sldMkLst>
          <pc:docMk/>
          <pc:sldMk cId="2655235134" sldId="271"/>
        </pc:sldMkLst>
        <pc:spChg chg="add mod">
          <ac:chgData name="Mark Warren" userId="8b469510-801c-4a14-a92d-c6d8837618b1" providerId="ADAL" clId="{DE3DFDA4-52E2-4AA0-B6DD-1DD593260BC1}" dt="2025-11-16T04:12:37.337" v="1220" actId="1076"/>
          <ac:spMkLst>
            <pc:docMk/>
            <pc:sldMk cId="2655235134" sldId="271"/>
            <ac:spMk id="2" creationId="{C25ED169-303A-67A1-5F07-042EECB66B8A}"/>
          </ac:spMkLst>
        </pc:spChg>
        <pc:spChg chg="mod">
          <ac:chgData name="Mark Warren" userId="8b469510-801c-4a14-a92d-c6d8837618b1" providerId="ADAL" clId="{DE3DFDA4-52E2-4AA0-B6DD-1DD593260BC1}" dt="2025-11-16T04:12:37.337" v="1220" actId="1076"/>
          <ac:spMkLst>
            <pc:docMk/>
            <pc:sldMk cId="2655235134" sldId="271"/>
            <ac:spMk id="3" creationId="{691F6317-9713-F3CB-8C68-F8C2585C86FF}"/>
          </ac:spMkLst>
        </pc:spChg>
        <pc:spChg chg="add mod">
          <ac:chgData name="Mark Warren" userId="8b469510-801c-4a14-a92d-c6d8837618b1" providerId="ADAL" clId="{DE3DFDA4-52E2-4AA0-B6DD-1DD593260BC1}" dt="2025-11-16T04:12:37.337" v="1220" actId="1076"/>
          <ac:spMkLst>
            <pc:docMk/>
            <pc:sldMk cId="2655235134" sldId="271"/>
            <ac:spMk id="4" creationId="{9729CD43-2C39-4A4F-F555-6891E18E33B9}"/>
          </ac:spMkLst>
        </pc:spChg>
        <pc:spChg chg="add mod">
          <ac:chgData name="Mark Warren" userId="8b469510-801c-4a14-a92d-c6d8837618b1" providerId="ADAL" clId="{DE3DFDA4-52E2-4AA0-B6DD-1DD593260BC1}" dt="2025-11-16T04:12:37.337" v="1220" actId="1076"/>
          <ac:spMkLst>
            <pc:docMk/>
            <pc:sldMk cId="2655235134" sldId="271"/>
            <ac:spMk id="5" creationId="{AA28582B-AB2B-849B-5548-7EB6C687C6D0}"/>
          </ac:spMkLst>
        </pc:spChg>
        <pc:spChg chg="mod">
          <ac:chgData name="Mark Warren" userId="8b469510-801c-4a14-a92d-c6d8837618b1" providerId="ADAL" clId="{DE3DFDA4-52E2-4AA0-B6DD-1DD593260BC1}" dt="2025-11-16T04:12:37.337" v="1220" actId="1076"/>
          <ac:spMkLst>
            <pc:docMk/>
            <pc:sldMk cId="2655235134" sldId="271"/>
            <ac:spMk id="6" creationId="{0852D994-B56B-01F6-D649-8259BC579A08}"/>
          </ac:spMkLst>
        </pc:spChg>
        <pc:spChg chg="add mod">
          <ac:chgData name="Mark Warren" userId="8b469510-801c-4a14-a92d-c6d8837618b1" providerId="ADAL" clId="{DE3DFDA4-52E2-4AA0-B6DD-1DD593260BC1}" dt="2025-11-16T04:12:37.337" v="1220" actId="1076"/>
          <ac:spMkLst>
            <pc:docMk/>
            <pc:sldMk cId="2655235134" sldId="271"/>
            <ac:spMk id="7" creationId="{88C2301B-A1C1-93E9-599E-F4BF582DF795}"/>
          </ac:spMkLst>
        </pc:spChg>
        <pc:spChg chg="add mod">
          <ac:chgData name="Mark Warren" userId="8b469510-801c-4a14-a92d-c6d8837618b1" providerId="ADAL" clId="{DE3DFDA4-52E2-4AA0-B6DD-1DD593260BC1}" dt="2025-11-16T04:12:37.337" v="1220" actId="1076"/>
          <ac:spMkLst>
            <pc:docMk/>
            <pc:sldMk cId="2655235134" sldId="271"/>
            <ac:spMk id="8" creationId="{656F302C-CA37-FD56-FFE3-2DB1E4300208}"/>
          </ac:spMkLst>
        </pc:spChg>
      </pc:sldChg>
      <pc:sldChg chg="addSp delSp modSp add mod addAnim delAnim modAnim">
        <pc:chgData name="Mark Warren" userId="8b469510-801c-4a14-a92d-c6d8837618b1" providerId="ADAL" clId="{DE3DFDA4-52E2-4AA0-B6DD-1DD593260BC1}" dt="2025-11-16T12:59:34.235" v="1410"/>
        <pc:sldMkLst>
          <pc:docMk/>
          <pc:sldMk cId="910349166" sldId="272"/>
        </pc:sldMkLst>
        <pc:spChg chg="del">
          <ac:chgData name="Mark Warren" userId="8b469510-801c-4a14-a92d-c6d8837618b1" providerId="ADAL" clId="{DE3DFDA4-52E2-4AA0-B6DD-1DD593260BC1}" dt="2025-11-16T11:19:14.130" v="1222" actId="478"/>
          <ac:spMkLst>
            <pc:docMk/>
            <pc:sldMk cId="910349166" sldId="272"/>
            <ac:spMk id="4" creationId="{79AE1CC2-9E8C-F932-7769-06AFF7EA7212}"/>
          </ac:spMkLst>
        </pc:spChg>
        <pc:spChg chg="del">
          <ac:chgData name="Mark Warren" userId="8b469510-801c-4a14-a92d-c6d8837618b1" providerId="ADAL" clId="{DE3DFDA4-52E2-4AA0-B6DD-1DD593260BC1}" dt="2025-11-16T11:19:16.749" v="1223" actId="478"/>
          <ac:spMkLst>
            <pc:docMk/>
            <pc:sldMk cId="910349166" sldId="272"/>
            <ac:spMk id="5" creationId="{85EBA745-7202-A376-C0AF-2471EA20CE5B}"/>
          </ac:spMkLst>
        </pc:spChg>
        <pc:spChg chg="add del mod">
          <ac:chgData name="Mark Warren" userId="8b469510-801c-4a14-a92d-c6d8837618b1" providerId="ADAL" clId="{DE3DFDA4-52E2-4AA0-B6DD-1DD593260BC1}" dt="2025-11-16T11:21:26.746" v="1226" actId="478"/>
          <ac:spMkLst>
            <pc:docMk/>
            <pc:sldMk cId="910349166" sldId="272"/>
            <ac:spMk id="6" creationId="{75E1036A-AC6A-B8E9-AE3E-F1D622130095}"/>
          </ac:spMkLst>
        </pc:spChg>
        <pc:spChg chg="add mod">
          <ac:chgData name="Mark Warren" userId="8b469510-801c-4a14-a92d-c6d8837618b1" providerId="ADAL" clId="{DE3DFDA4-52E2-4AA0-B6DD-1DD593260BC1}" dt="2025-11-16T11:29:25.978" v="1350" actId="113"/>
          <ac:spMkLst>
            <pc:docMk/>
            <pc:sldMk cId="910349166" sldId="272"/>
            <ac:spMk id="7" creationId="{DD3C1911-99DA-A932-40DA-87D17BBBBF00}"/>
          </ac:spMkLst>
        </pc:spChg>
        <pc:picChg chg="add mod">
          <ac:chgData name="Mark Warren" userId="8b469510-801c-4a14-a92d-c6d8837618b1" providerId="ADAL" clId="{DE3DFDA4-52E2-4AA0-B6DD-1DD593260BC1}" dt="2025-11-16T11:30:31.037" v="1355" actId="1076"/>
          <ac:picMkLst>
            <pc:docMk/>
            <pc:sldMk cId="910349166" sldId="272"/>
            <ac:picMk id="1028" creationId="{9050FCD2-88E8-4015-7399-ED8BD6FEEA1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66AEB-C7D9-C897-525D-ABDD22DC3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50843A-8C3D-A2F2-B6F7-A11A42881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EE374-4ADA-6EBB-0AB0-EDA6B94D7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DB009-F87A-BBC5-88D4-D4CFF6FAF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2BBF1-BEDA-E8FA-5ABC-D62DE46D6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E3180-3EC3-DD1B-C16F-30863894E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3A6192-2838-B2E6-943F-E82C7430A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B38F3-9753-1139-3C03-A3844869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2CDCA-6F64-C598-F674-44C0D88F5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F445D-2C06-170B-894D-F57249888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1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E56B27-7EA8-C44F-646D-95550BE34A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690369-1A11-EDC6-950E-76968A643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61E93-B94B-8EDB-3EEB-676F38F20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E195F-D9CE-46B7-96FE-D19AA1B75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EA69D-72E4-D5D7-B7A0-10DDA3269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1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9EDA2-38BC-F097-5E02-EF086BAD8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8091F-70FF-7093-1CE9-2CE48F0B3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A96FD-7211-FC2D-EBEF-D73DF9F05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91EF7-AF6F-8837-1021-67AFC136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504D4-5CD0-DC86-80CA-EF16588DA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18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CD01D-F6A9-9E2A-3517-A9B090238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CE76B2-6FE3-AAF3-DEC1-356FD4FAB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E82E2-6CB0-8552-E7CE-5EFA717A7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84988-E359-453D-87C0-F9C671D5D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DEB0F-2DA1-9978-AF3A-97A5D982A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163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C723F-6F69-512F-919E-EA2A39980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44537-BC86-6E9C-5E00-FFBD86F62F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D3861E-C7CB-2342-B2EF-8919E761F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059EF-24CF-47E1-E822-DD3DBB2A4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4D619-0A8D-0E90-D3E8-975058C0C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182EA-5D5B-9783-B226-24DF2BF17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3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DFBEB-FE80-0909-7971-D2BF5D226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947CE-2F1D-EAA3-4969-D4C90F068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8FD4F-FA42-BC35-A7D0-4402CA1B6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07FD3-7842-03A0-BA3D-66E18248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FD3D13-C4E0-6EA7-F486-E3D8DE6646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0BBD0-73AC-2361-6C20-7BEF480E4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F702B9-44F0-3352-EFB3-4298640DD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F1963D-5423-5037-2C88-08756CD2F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97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641DE-1D34-6EEC-195D-0C99B25DE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D272E6-BF6C-4A2D-1C75-406CCDFEC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6426C9-3113-6582-CD1B-2049A066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D9AB8-C1CE-5553-B4AC-4B6097BFD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8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D1778F-EA60-BEA7-AFE8-30C128745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0F1250-6BD3-BD0A-7C4D-EED75AD3D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4A59DC-9705-5E15-3DA3-773914267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4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8EEF-276E-8744-437F-88D67A1A3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54495-6BE4-3FBA-5CB5-5A9C1C083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B0C5CD-6FFF-5732-66B0-819DF64B3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BC3B8-6AEB-5439-0603-3E06573D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9E354-426E-0B32-5089-E2392A312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A7392-383E-D33D-AE32-4A0E4D73E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13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870FF-868C-EEE0-7D3B-A0BDF02C2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E460D8-6332-D88B-98D3-5284654843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205B1B-DCAE-20D7-D34E-F0FA70966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DF24A-6D9A-1F3E-D96C-0AA64398B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B3752-58E3-47DC-BAE1-1E4CEDA57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DA8F63-88D2-08D3-A4F1-1CC2327F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7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0B01AF-A29A-D34D-8146-037AD1107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096040-04D0-7849-7DC5-4B88FE77E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B2742-A55B-FEA2-3BAF-B46034CEC5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6F762A-0946-4360-842E-43BABE8ED05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00169-F206-BDA2-4FCA-4020D0F434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BE252-CC8B-612A-FA3B-51201901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728B9B-F73D-43E8-B3C5-2B1F8A59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3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0ED34-A700-EC4F-972C-7D277F38B9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41400"/>
            <a:ext cx="12192000" cy="2387600"/>
          </a:xfrm>
        </p:spPr>
        <p:txBody>
          <a:bodyPr>
            <a:noAutofit/>
          </a:bodyPr>
          <a:lstStyle/>
          <a:p>
            <a:r>
              <a:rPr lang="en-US" sz="9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Eras Bold ITC" panose="020B0907030504020204" pitchFamily="34" charset="0"/>
              </a:rPr>
              <a:t>Enduring Praise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8E5FE2-8969-6277-0427-9308C6717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712136"/>
            <a:ext cx="12192000" cy="2104464"/>
          </a:xfrm>
          <a:solidFill>
            <a:schemeClr val="accent6">
              <a:alpha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Psalm 89</a:t>
            </a:r>
          </a:p>
          <a:p>
            <a:r>
              <a:rPr lang="en-US" sz="3600" spc="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Declaration | Proclamation | Invocation</a:t>
            </a:r>
          </a:p>
        </p:txBody>
      </p:sp>
    </p:spTree>
    <p:extLst>
      <p:ext uri="{BB962C8B-B14F-4D97-AF65-F5344CB8AC3E}">
        <p14:creationId xmlns:p14="http://schemas.microsoft.com/office/powerpoint/2010/main" val="21596624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3EEDB0-BDBA-94F1-DCBF-2979C580E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53FCE0-B54A-2C7D-D655-D08AF1ECF8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147094"/>
            <a:ext cx="12192000" cy="3806217"/>
          </a:xfrm>
          <a:solidFill>
            <a:schemeClr val="accent6">
              <a:alpha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HESED of </a:t>
            </a:r>
            <a:r>
              <a:rPr lang="en-US" sz="60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Yahweh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is forever; I will </a:t>
            </a:r>
            <a:r>
              <a:rPr 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sing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of it from generation to generation. Your faithfulness, I will make known </a:t>
            </a:r>
            <a:r>
              <a:rPr 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with my mouth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632C8B0-C93A-63E9-CF96-724B6F043EF4}"/>
              </a:ext>
            </a:extLst>
          </p:cNvPr>
          <p:cNvCxnSpPr/>
          <p:nvPr/>
        </p:nvCxnSpPr>
        <p:spPr>
          <a:xfrm>
            <a:off x="8605737" y="3093395"/>
            <a:ext cx="2328153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C7F70CFB-29D0-4615-FFFE-7074E83EC4DE}"/>
              </a:ext>
            </a:extLst>
          </p:cNvPr>
          <p:cNvSpPr/>
          <p:nvPr/>
        </p:nvSpPr>
        <p:spPr>
          <a:xfrm>
            <a:off x="2042332" y="3189049"/>
            <a:ext cx="1634247" cy="996130"/>
          </a:xfrm>
          <a:prstGeom prst="ellipse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 w="762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AD08F1A-3718-CEFB-1FD8-4336FADF90D2}"/>
              </a:ext>
            </a:extLst>
          </p:cNvPr>
          <p:cNvSpPr/>
          <p:nvPr/>
        </p:nvSpPr>
        <p:spPr>
          <a:xfrm>
            <a:off x="5621110" y="4880523"/>
            <a:ext cx="5082987" cy="853884"/>
          </a:xfrm>
          <a:prstGeom prst="roundRect">
            <a:avLst>
              <a:gd name="adj" fmla="val 46588"/>
            </a:avLst>
          </a:prstGeom>
          <a:solidFill>
            <a:srgbClr val="FFFFCC">
              <a:alpha val="35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8367BEE-AC25-0EEF-FABD-515D7AB9C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68511"/>
            <a:ext cx="12192000" cy="1578583"/>
          </a:xfrm>
        </p:spPr>
        <p:txBody>
          <a:bodyPr anchor="ctr">
            <a:noAutofit/>
          </a:bodyPr>
          <a:lstStyle/>
          <a:p>
            <a:r>
              <a:rPr lang="en-US" sz="9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Eras Bold ITC" panose="020B0907030504020204" pitchFamily="34" charset="0"/>
              </a:rPr>
              <a:t>Enduring Praise</a:t>
            </a:r>
          </a:p>
        </p:txBody>
      </p:sp>
    </p:spTree>
    <p:extLst>
      <p:ext uri="{BB962C8B-B14F-4D97-AF65-F5344CB8AC3E}">
        <p14:creationId xmlns:p14="http://schemas.microsoft.com/office/powerpoint/2010/main" val="7627316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7C2EAE-2AD0-0052-B281-71EF06D25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C9C4E-787E-D7E4-F7D4-CE2CE3BC5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68511"/>
            <a:ext cx="12192000" cy="1578583"/>
          </a:xfrm>
        </p:spPr>
        <p:txBody>
          <a:bodyPr anchor="ctr">
            <a:noAutofit/>
          </a:bodyPr>
          <a:lstStyle/>
          <a:p>
            <a:r>
              <a:rPr lang="en-US" sz="9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Eras Bold ITC" panose="020B0907030504020204" pitchFamily="34" charset="0"/>
              </a:rPr>
              <a:t>Enduring Praise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781AD6-FF42-FC56-A9A2-A3FA56A32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150082"/>
            <a:ext cx="12192000" cy="4139407"/>
          </a:xfrm>
          <a:solidFill>
            <a:schemeClr val="accent6">
              <a:alpha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Blessed are the people </a:t>
            </a:r>
            <a:r>
              <a:rPr lang="en-US" sz="6000" b="1" dirty="0">
                <a:solidFill>
                  <a:schemeClr val="tx1"/>
                </a:solidFill>
                <a:latin typeface="Candara" panose="020E0502030303020204" pitchFamily="34" charset="0"/>
              </a:rPr>
              <a:t>who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en-US" sz="6000" b="1" dirty="0">
                <a:solidFill>
                  <a:schemeClr val="tx1"/>
                </a:solidFill>
                <a:latin typeface="Candara" panose="020E0502030303020204" pitchFamily="34" charset="0"/>
              </a:rPr>
              <a:t>know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the festal shout, </a:t>
            </a:r>
            <a:r>
              <a:rPr lang="en-US" sz="6000" b="1" dirty="0">
                <a:solidFill>
                  <a:schemeClr val="tx1"/>
                </a:solidFill>
                <a:latin typeface="Candara" panose="020E0502030303020204" pitchFamily="34" charset="0"/>
              </a:rPr>
              <a:t>who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en-US" sz="6000" b="1" dirty="0">
                <a:solidFill>
                  <a:schemeClr val="tx1"/>
                </a:solidFill>
                <a:latin typeface="Candara" panose="020E0502030303020204" pitchFamily="34" charset="0"/>
              </a:rPr>
              <a:t>walk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, O </a:t>
            </a:r>
            <a:r>
              <a:rPr lang="en-US" sz="60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Lord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, in the light of Your face, </a:t>
            </a:r>
            <a:r>
              <a:rPr lang="en-US" sz="6000" b="1" dirty="0">
                <a:solidFill>
                  <a:schemeClr val="tx1"/>
                </a:solidFill>
                <a:latin typeface="Candara" panose="020E0502030303020204" pitchFamily="34" charset="0"/>
              </a:rPr>
              <a:t>who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</a:t>
            </a:r>
            <a:r>
              <a:rPr lang="en-US" sz="6000" b="1" dirty="0">
                <a:solidFill>
                  <a:schemeClr val="tx1"/>
                </a:solidFill>
                <a:latin typeface="Candara" panose="020E0502030303020204" pitchFamily="34" charset="0"/>
              </a:rPr>
              <a:t>exult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 in Your name all the day and in Your righteousness are exalted.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CDC049C-C0B9-9446-F6F7-0AFD4D0B0AD7}"/>
              </a:ext>
            </a:extLst>
          </p:cNvPr>
          <p:cNvCxnSpPr>
            <a:cxnSpLocks/>
          </p:cNvCxnSpPr>
          <p:nvPr/>
        </p:nvCxnSpPr>
        <p:spPr>
          <a:xfrm>
            <a:off x="8262884" y="2851634"/>
            <a:ext cx="3200734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0C0A5D8-7965-F7D0-C0BD-7223D1A3BEC0}"/>
              </a:ext>
            </a:extLst>
          </p:cNvPr>
          <p:cNvCxnSpPr>
            <a:cxnSpLocks/>
          </p:cNvCxnSpPr>
          <p:nvPr/>
        </p:nvCxnSpPr>
        <p:spPr>
          <a:xfrm>
            <a:off x="5954472" y="3676387"/>
            <a:ext cx="3048334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C7FCF06-1348-4109-43BA-1F2A7EAE3721}"/>
              </a:ext>
            </a:extLst>
          </p:cNvPr>
          <p:cNvCxnSpPr>
            <a:cxnSpLocks/>
          </p:cNvCxnSpPr>
          <p:nvPr/>
        </p:nvCxnSpPr>
        <p:spPr>
          <a:xfrm>
            <a:off x="8549754" y="4489934"/>
            <a:ext cx="3200734" cy="0"/>
          </a:xfrm>
          <a:prstGeom prst="line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5441284-9813-DDE5-6440-A5EFD0BC12C6}"/>
              </a:ext>
            </a:extLst>
          </p:cNvPr>
          <p:cNvSpPr txBox="1"/>
          <p:nvPr/>
        </p:nvSpPr>
        <p:spPr>
          <a:xfrm>
            <a:off x="7940488" y="6211669"/>
            <a:ext cx="4251512" cy="646331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Light" panose="020E0502030303020204" pitchFamily="34" charset="0"/>
              </a:rPr>
              <a:t>(Psalm 89:15-16)</a:t>
            </a:r>
          </a:p>
        </p:txBody>
      </p:sp>
    </p:spTree>
    <p:extLst>
      <p:ext uri="{BB962C8B-B14F-4D97-AF65-F5344CB8AC3E}">
        <p14:creationId xmlns:p14="http://schemas.microsoft.com/office/powerpoint/2010/main" val="20487460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D85BFA-8A66-B157-DDB4-C450964B4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7D6F7-BD97-1201-5FED-8F24D2F0F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68511"/>
            <a:ext cx="12192000" cy="1578583"/>
          </a:xfrm>
        </p:spPr>
        <p:txBody>
          <a:bodyPr anchor="ctr">
            <a:noAutofit/>
          </a:bodyPr>
          <a:lstStyle/>
          <a:p>
            <a:r>
              <a:rPr lang="en-US" sz="9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Eras Bold ITC" panose="020B0907030504020204" pitchFamily="34" charset="0"/>
              </a:rPr>
              <a:t>Enduring Praise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510537-8BD8-731C-A3A0-3817E52FA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147094"/>
            <a:ext cx="12192000" cy="3820412"/>
          </a:xfrm>
          <a:solidFill>
            <a:schemeClr val="accent6">
              <a:alpha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Person of the Covenant</a:t>
            </a:r>
          </a:p>
          <a:p>
            <a: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Provision because of the Covenant</a:t>
            </a:r>
          </a:p>
          <a:p>
            <a: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Penalty imbedded within</a:t>
            </a:r>
            <a:b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Covenant</a:t>
            </a:r>
            <a:endParaRPr lang="en-US" b="1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B7E0683A-6F08-8F15-2CBD-111DACADDBD6}"/>
              </a:ext>
            </a:extLst>
          </p:cNvPr>
          <p:cNvSpPr/>
          <p:nvPr/>
        </p:nvSpPr>
        <p:spPr>
          <a:xfrm rot="21411173">
            <a:off x="2915396" y="2975947"/>
            <a:ext cx="2340894" cy="300087"/>
          </a:xfrm>
          <a:prstGeom prst="arc">
            <a:avLst>
              <a:gd name="adj1" fmla="val 11196354"/>
              <a:gd name="adj2" fmla="val 21564606"/>
            </a:avLst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512E2A91-4073-E460-9680-F0F811B74BA4}"/>
              </a:ext>
            </a:extLst>
          </p:cNvPr>
          <p:cNvSpPr/>
          <p:nvPr/>
        </p:nvSpPr>
        <p:spPr>
          <a:xfrm rot="21397570">
            <a:off x="2633021" y="4873796"/>
            <a:ext cx="2445608" cy="300087"/>
          </a:xfrm>
          <a:prstGeom prst="arc">
            <a:avLst>
              <a:gd name="adj1" fmla="val 11196354"/>
              <a:gd name="adj2" fmla="val 21564606"/>
            </a:avLst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D21BD018-9FEB-2946-8EF4-4A751694E944}"/>
              </a:ext>
            </a:extLst>
          </p:cNvPr>
          <p:cNvSpPr/>
          <p:nvPr/>
        </p:nvSpPr>
        <p:spPr>
          <a:xfrm rot="21410917">
            <a:off x="336290" y="3956237"/>
            <a:ext cx="4039607" cy="221754"/>
          </a:xfrm>
          <a:prstGeom prst="arc">
            <a:avLst>
              <a:gd name="adj1" fmla="val 11196354"/>
              <a:gd name="adj2" fmla="val 21564606"/>
            </a:avLst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376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FDDF6D-D27D-3899-E4C1-619160273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1431711-760D-332B-72D7-FEA9BB5E0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46790"/>
            <a:ext cx="12192000" cy="1218676"/>
          </a:xfrm>
          <a:solidFill>
            <a:schemeClr val="accent6">
              <a:alpha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PERSON of the Covenant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00C107-6C5D-205A-AEA8-D0435C75D2CF}"/>
              </a:ext>
            </a:extLst>
          </p:cNvPr>
          <p:cNvSpPr txBox="1"/>
          <p:nvPr/>
        </p:nvSpPr>
        <p:spPr>
          <a:xfrm>
            <a:off x="0" y="1565466"/>
            <a:ext cx="12192000" cy="452628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“When your days are fulfilled and you lie down with your fathers, I will raise up your offspring after you, who shall come from your body, and I will establish his kingdom. He shall build a house for My name, and I will establish the throne of his kingdom forever.”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9D6FE1-AC1B-17B1-B6B9-B259FD8D2BD2}"/>
              </a:ext>
            </a:extLst>
          </p:cNvPr>
          <p:cNvSpPr txBox="1"/>
          <p:nvPr/>
        </p:nvSpPr>
        <p:spPr>
          <a:xfrm>
            <a:off x="0" y="6091746"/>
            <a:ext cx="12192000" cy="461665"/>
          </a:xfrm>
          <a:prstGeom prst="rect">
            <a:avLst/>
          </a:prstGeom>
          <a:solidFill>
            <a:srgbClr val="FFFFCC"/>
          </a:solidFill>
          <a:ln>
            <a:solidFill>
              <a:srgbClr val="FFFFCC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spc="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ndara Light" panose="020E0502030303020204" pitchFamily="34" charset="0"/>
              </a:rPr>
              <a:t>[2 Samuel 7:12-13 &amp; 1 Chronicles 17:11-12]</a:t>
            </a: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id="{A317EE98-D597-3AB2-F2A5-1476EA08AB75}"/>
              </a:ext>
            </a:extLst>
          </p:cNvPr>
          <p:cNvSpPr/>
          <p:nvPr/>
        </p:nvSpPr>
        <p:spPr>
          <a:xfrm rot="21411173">
            <a:off x="2413655" y="1248754"/>
            <a:ext cx="3044203" cy="300087"/>
          </a:xfrm>
          <a:prstGeom prst="arc">
            <a:avLst>
              <a:gd name="adj1" fmla="val 11196354"/>
              <a:gd name="adj2" fmla="val 21564606"/>
            </a:avLst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627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3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6" grpId="0"/>
      <p:bldP spid="7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FA64FE-1070-F9C0-5CE6-4FE9EA9B2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91F6317-9713-F3CB-8C68-F8C2585C86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87430"/>
            <a:ext cx="12192000" cy="1218676"/>
          </a:xfrm>
          <a:solidFill>
            <a:schemeClr val="accent6">
              <a:alpha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PERSON of the Covenant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52D994-B56B-01F6-D649-8259BC579A08}"/>
              </a:ext>
            </a:extLst>
          </p:cNvPr>
          <p:cNvSpPr txBox="1"/>
          <p:nvPr/>
        </p:nvSpPr>
        <p:spPr>
          <a:xfrm>
            <a:off x="0" y="1768634"/>
            <a:ext cx="12192000" cy="83099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Noahic Covenant – Genesis 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5ED169-303A-67A1-5F07-042EECB66B8A}"/>
              </a:ext>
            </a:extLst>
          </p:cNvPr>
          <p:cNvSpPr txBox="1"/>
          <p:nvPr/>
        </p:nvSpPr>
        <p:spPr>
          <a:xfrm>
            <a:off x="0" y="2741204"/>
            <a:ext cx="12192000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Abrahamic Covenant – Genesis 15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29CD43-2C39-4A4F-F555-6891E18E33B9}"/>
              </a:ext>
            </a:extLst>
          </p:cNvPr>
          <p:cNvSpPr txBox="1"/>
          <p:nvPr/>
        </p:nvSpPr>
        <p:spPr>
          <a:xfrm>
            <a:off x="0" y="3716549"/>
            <a:ext cx="12192000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Mosaic Covenant – Exodus 19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28582B-AB2B-849B-5548-7EB6C687C6D0}"/>
              </a:ext>
            </a:extLst>
          </p:cNvPr>
          <p:cNvSpPr txBox="1"/>
          <p:nvPr/>
        </p:nvSpPr>
        <p:spPr>
          <a:xfrm>
            <a:off x="0" y="4691894"/>
            <a:ext cx="121920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bg2">
                    <a:lumMod val="50000"/>
                  </a:schemeClr>
                </a:solidFill>
                <a:effectLst/>
                <a:latin typeface="Candara" panose="020E0502030303020204" pitchFamily="34" charset="0"/>
              </a:rPr>
              <a:t>The Davidic Covenant – 2 Samuel 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C2301B-A1C1-93E9-599E-F4BF582DF795}"/>
              </a:ext>
            </a:extLst>
          </p:cNvPr>
          <p:cNvSpPr txBox="1"/>
          <p:nvPr/>
        </p:nvSpPr>
        <p:spPr>
          <a:xfrm>
            <a:off x="0" y="5667239"/>
            <a:ext cx="121920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The New Covenant – Jeremiah 31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656F302C-CA37-FD56-FFE3-2DB1E4300208}"/>
              </a:ext>
            </a:extLst>
          </p:cNvPr>
          <p:cNvSpPr/>
          <p:nvPr/>
        </p:nvSpPr>
        <p:spPr>
          <a:xfrm rot="21411173">
            <a:off x="2413655" y="1289394"/>
            <a:ext cx="3044203" cy="300087"/>
          </a:xfrm>
          <a:prstGeom prst="arc">
            <a:avLst>
              <a:gd name="adj1" fmla="val 11196354"/>
              <a:gd name="adj2" fmla="val 21564606"/>
            </a:avLst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35134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472023-CDB1-ED36-D378-4E14FC071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FE3B58C-769D-DDEB-6AAC-8A7B71E9F5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90841"/>
            <a:ext cx="12192000" cy="1218676"/>
          </a:xfrm>
          <a:solidFill>
            <a:schemeClr val="accent6">
              <a:alpha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r>
              <a:rPr lang="en-US" sz="57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PROVISION because of the Covenant</a:t>
            </a: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id="{B9AADD71-7591-7AB7-E251-947164B3CB53}"/>
              </a:ext>
            </a:extLst>
          </p:cNvPr>
          <p:cNvSpPr/>
          <p:nvPr/>
        </p:nvSpPr>
        <p:spPr>
          <a:xfrm rot="21436044">
            <a:off x="416222" y="1682439"/>
            <a:ext cx="4367173" cy="336225"/>
          </a:xfrm>
          <a:prstGeom prst="arc">
            <a:avLst>
              <a:gd name="adj1" fmla="val 11196354"/>
              <a:gd name="adj2" fmla="val 21564606"/>
            </a:avLst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014864-7539-C19C-6B70-96A8B7B5774C}"/>
              </a:ext>
            </a:extLst>
          </p:cNvPr>
          <p:cNvSpPr txBox="1"/>
          <p:nvPr/>
        </p:nvSpPr>
        <p:spPr>
          <a:xfrm>
            <a:off x="0" y="2235636"/>
            <a:ext cx="12192000" cy="31700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5000" b="1" dirty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“My steadfast love I will keep for him forever, and My covenant will stand firm for him. I will establish his offspring forever and his throne as the days of the heavens.”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3C4D06-7660-7FCE-11A8-0056C6AF478E}"/>
              </a:ext>
            </a:extLst>
          </p:cNvPr>
          <p:cNvSpPr txBox="1"/>
          <p:nvPr/>
        </p:nvSpPr>
        <p:spPr>
          <a:xfrm>
            <a:off x="0" y="5631855"/>
            <a:ext cx="12192000" cy="461665"/>
          </a:xfrm>
          <a:prstGeom prst="rect">
            <a:avLst/>
          </a:prstGeom>
          <a:solidFill>
            <a:srgbClr val="FFFFCC"/>
          </a:solidFill>
          <a:ln>
            <a:solidFill>
              <a:srgbClr val="FFFFCC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spc="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ndara Light" panose="020E0502030303020204" pitchFamily="34" charset="0"/>
              </a:rPr>
              <a:t>[Psalm 89:28-29]</a:t>
            </a:r>
          </a:p>
        </p:txBody>
      </p:sp>
    </p:spTree>
    <p:extLst>
      <p:ext uri="{BB962C8B-B14F-4D97-AF65-F5344CB8AC3E}">
        <p14:creationId xmlns:p14="http://schemas.microsoft.com/office/powerpoint/2010/main" val="30119639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3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2" grpId="0" animBg="1"/>
      <p:bldP spid="4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AA9CD9-0AD1-DE89-10AB-04AE8F4DD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EE68F22-8B78-8954-4193-577D6DBC66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6500"/>
            <a:ext cx="12192000" cy="1854218"/>
          </a:xfrm>
          <a:solidFill>
            <a:schemeClr val="accent6">
              <a:alpha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PENALTY imbedded within </a:t>
            </a:r>
            <a:b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Covenant</a:t>
            </a: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id="{F6C54B4A-DC10-D601-7EA6-0C5882774AB4}"/>
              </a:ext>
            </a:extLst>
          </p:cNvPr>
          <p:cNvSpPr/>
          <p:nvPr/>
        </p:nvSpPr>
        <p:spPr>
          <a:xfrm rot="21436044">
            <a:off x="1974896" y="1121510"/>
            <a:ext cx="3402676" cy="300087"/>
          </a:xfrm>
          <a:prstGeom prst="arc">
            <a:avLst>
              <a:gd name="adj1" fmla="val 11196354"/>
              <a:gd name="adj2" fmla="val 21564606"/>
            </a:avLst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605EB1-B393-5C09-44E7-111BC3735B8E}"/>
              </a:ext>
            </a:extLst>
          </p:cNvPr>
          <p:cNvSpPr txBox="1"/>
          <p:nvPr/>
        </p:nvSpPr>
        <p:spPr>
          <a:xfrm>
            <a:off x="0" y="2160719"/>
            <a:ext cx="12192000" cy="393954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5000" b="1" dirty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“If his children forsake My law…”</a:t>
            </a:r>
          </a:p>
          <a:p>
            <a:pPr algn="ctr"/>
            <a:r>
              <a:rPr lang="en-US" sz="5000" b="1" dirty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“I will be to him a father, and he shall be to Me a son. When he commits iniquity, I will discipline him with the rod of men, with the stripes of the sons of men.”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A6010F-2B8C-06B1-C915-9A20342E81A7}"/>
              </a:ext>
            </a:extLst>
          </p:cNvPr>
          <p:cNvSpPr txBox="1"/>
          <p:nvPr/>
        </p:nvSpPr>
        <p:spPr>
          <a:xfrm>
            <a:off x="0" y="6097147"/>
            <a:ext cx="12192000" cy="461665"/>
          </a:xfrm>
          <a:prstGeom prst="rect">
            <a:avLst/>
          </a:prstGeom>
          <a:solidFill>
            <a:srgbClr val="FFFFCC"/>
          </a:solidFill>
          <a:ln>
            <a:solidFill>
              <a:srgbClr val="FFFFCC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spc="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ndara Light" panose="020E0502030303020204" pitchFamily="34" charset="0"/>
              </a:rPr>
              <a:t>[Psalm 89:30 &amp; 2 Samuel 7:14]</a:t>
            </a:r>
          </a:p>
        </p:txBody>
      </p:sp>
    </p:spTree>
    <p:extLst>
      <p:ext uri="{BB962C8B-B14F-4D97-AF65-F5344CB8AC3E}">
        <p14:creationId xmlns:p14="http://schemas.microsoft.com/office/powerpoint/2010/main" val="13270880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3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  <p:bldP spid="2" grpId="0" animBg="1"/>
      <p:bldP spid="4" grpId="0" uiExpand="1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9D43F1-7410-CC38-57A9-FB82AA45F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7C5BB67-C18F-C0F4-077F-C37D22EC39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6500"/>
            <a:ext cx="12192000" cy="1854218"/>
          </a:xfrm>
          <a:solidFill>
            <a:schemeClr val="accent6">
              <a:alpha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PENALTY imbedded within </a:t>
            </a:r>
            <a:b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</a:br>
            <a:r>
              <a:rPr lang="en-US" sz="60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the Covenant</a:t>
            </a:r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id="{4535E005-9193-80AF-4071-6819D1A97F01}"/>
              </a:ext>
            </a:extLst>
          </p:cNvPr>
          <p:cNvSpPr/>
          <p:nvPr/>
        </p:nvSpPr>
        <p:spPr>
          <a:xfrm rot="21436044">
            <a:off x="1974896" y="1121510"/>
            <a:ext cx="3402676" cy="300087"/>
          </a:xfrm>
          <a:prstGeom prst="arc">
            <a:avLst>
              <a:gd name="adj1" fmla="val 11196354"/>
              <a:gd name="adj2" fmla="val 21564606"/>
            </a:avLst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Celebrating the Super Harvest Moon on the night of the Mid-Autumn ...">
            <a:extLst>
              <a:ext uri="{FF2B5EF4-FFF2-40B4-BE49-F238E27FC236}">
                <a16:creationId xmlns:a16="http://schemas.microsoft.com/office/drawing/2014/main" id="{9050FCD2-88E8-4015-7399-ED8BD6FEEA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80456" y="1685418"/>
            <a:ext cx="7425096" cy="556882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3C1911-99DA-A932-40DA-87D17BBBBF00}"/>
              </a:ext>
            </a:extLst>
          </p:cNvPr>
          <p:cNvSpPr txBox="1"/>
          <p:nvPr/>
        </p:nvSpPr>
        <p:spPr>
          <a:xfrm>
            <a:off x="5516880" y="2160718"/>
            <a:ext cx="66751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pc="-150" dirty="0">
                <a:solidFill>
                  <a:schemeClr val="bg1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“Like the moon it shall be established forever, a faithful witness in the skies.”</a:t>
            </a:r>
          </a:p>
          <a:p>
            <a:pPr algn="r"/>
            <a:r>
              <a:rPr lang="en-US" sz="4400" b="1" spc="-150" dirty="0">
                <a:solidFill>
                  <a:schemeClr val="bg1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(Psalm 89:37)</a:t>
            </a:r>
          </a:p>
        </p:txBody>
      </p:sp>
    </p:spTree>
    <p:extLst>
      <p:ext uri="{BB962C8B-B14F-4D97-AF65-F5344CB8AC3E}">
        <p14:creationId xmlns:p14="http://schemas.microsoft.com/office/powerpoint/2010/main" val="9103491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2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349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Algerian</vt:lpstr>
      <vt:lpstr>Aptos</vt:lpstr>
      <vt:lpstr>Aptos Display</vt:lpstr>
      <vt:lpstr>Arial</vt:lpstr>
      <vt:lpstr>Candara</vt:lpstr>
      <vt:lpstr>Candara Light</vt:lpstr>
      <vt:lpstr>Eras Bold ITC</vt:lpstr>
      <vt:lpstr>Georgia</vt:lpstr>
      <vt:lpstr>Office Theme</vt:lpstr>
      <vt:lpstr>Enduring Praise</vt:lpstr>
      <vt:lpstr>Enduring Praise</vt:lpstr>
      <vt:lpstr>Enduring Praise</vt:lpstr>
      <vt:lpstr>Enduring Praise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Warren</dc:creator>
  <cp:lastModifiedBy>Mark Warren</cp:lastModifiedBy>
  <cp:revision>2</cp:revision>
  <cp:lastPrinted>2025-11-06T21:28:26Z</cp:lastPrinted>
  <dcterms:created xsi:type="dcterms:W3CDTF">2025-11-05T18:49:35Z</dcterms:created>
  <dcterms:modified xsi:type="dcterms:W3CDTF">2025-11-16T12:59:42Z</dcterms:modified>
</cp:coreProperties>
</file>