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CB8611-C370-4296-9773-68D0ED66A5FE}" v="912" dt="2025-11-06T21:29:32.9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143" d="100"/>
          <a:sy n="143" d="100"/>
        </p:scale>
        <p:origin x="102" y="15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Warren" userId="8b469510-801c-4a14-a92d-c6d8837618b1" providerId="ADAL" clId="{DE3DFDA4-52E2-4AA0-B6DD-1DD593260BC1}"/>
    <pc:docChg chg="undo custSel addSld modSld sldOrd">
      <pc:chgData name="Mark Warren" userId="8b469510-801c-4a14-a92d-c6d8837618b1" providerId="ADAL" clId="{DE3DFDA4-52E2-4AA0-B6DD-1DD593260BC1}" dt="2025-11-06T21:29:32.967" v="1210"/>
      <pc:docMkLst>
        <pc:docMk/>
      </pc:docMkLst>
      <pc:sldChg chg="modSp modTransition modAnim">
        <pc:chgData name="Mark Warren" userId="8b469510-801c-4a14-a92d-c6d8837618b1" providerId="ADAL" clId="{DE3DFDA4-52E2-4AA0-B6DD-1DD593260BC1}" dt="2025-11-06T21:29:32.967" v="1210"/>
        <pc:sldMkLst>
          <pc:docMk/>
          <pc:sldMk cId="2159662415" sldId="256"/>
        </pc:sldMkLst>
        <pc:spChg chg="mod">
          <ac:chgData name="Mark Warren" userId="8b469510-801c-4a14-a92d-c6d8837618b1" providerId="ADAL" clId="{DE3DFDA4-52E2-4AA0-B6DD-1DD593260BC1}" dt="2025-11-05T19:10:43.565" v="23" actId="6559"/>
          <ac:spMkLst>
            <pc:docMk/>
            <pc:sldMk cId="2159662415" sldId="256"/>
            <ac:spMk id="3" creationId="{FA8E5FE2-8969-6277-0427-9308C671701D}"/>
          </ac:spMkLst>
        </pc:spChg>
      </pc:sldChg>
      <pc:sldChg chg="addSp modSp add mod modTransition modAnim">
        <pc:chgData name="Mark Warren" userId="8b469510-801c-4a14-a92d-c6d8837618b1" providerId="ADAL" clId="{DE3DFDA4-52E2-4AA0-B6DD-1DD593260BC1}" dt="2025-11-06T21:09:47.718" v="1007"/>
        <pc:sldMkLst>
          <pc:docMk/>
          <pc:sldMk cId="762731641" sldId="257"/>
        </pc:sldMkLst>
        <pc:spChg chg="mod">
          <ac:chgData name="Mark Warren" userId="8b469510-801c-4a14-a92d-c6d8837618b1" providerId="ADAL" clId="{DE3DFDA4-52E2-4AA0-B6DD-1DD593260BC1}" dt="2025-11-06T19:58:27.936" v="57" actId="1076"/>
          <ac:spMkLst>
            <pc:docMk/>
            <pc:sldMk cId="762731641" sldId="257"/>
            <ac:spMk id="2" creationId="{034F4B8D-8A2F-62FF-B90C-4130DBF08030}"/>
          </ac:spMkLst>
        </pc:spChg>
        <pc:spChg chg="mod">
          <ac:chgData name="Mark Warren" userId="8b469510-801c-4a14-a92d-c6d8837618b1" providerId="ADAL" clId="{DE3DFDA4-52E2-4AA0-B6DD-1DD593260BC1}" dt="2025-11-06T20:06:21.259" v="246" actId="115"/>
          <ac:spMkLst>
            <pc:docMk/>
            <pc:sldMk cId="762731641" sldId="257"/>
            <ac:spMk id="3" creationId="{3C53FCE0-B54A-2C7D-D655-D08AF1ECF84A}"/>
          </ac:spMkLst>
        </pc:spChg>
        <pc:cxnChg chg="add mod">
          <ac:chgData name="Mark Warren" userId="8b469510-801c-4a14-a92d-c6d8837618b1" providerId="ADAL" clId="{DE3DFDA4-52E2-4AA0-B6DD-1DD593260BC1}" dt="2025-11-06T20:07:04.215" v="254" actId="1036"/>
          <ac:cxnSpMkLst>
            <pc:docMk/>
            <pc:sldMk cId="762731641" sldId="257"/>
            <ac:cxnSpMk id="5" creationId="{B632C8B0-C93A-63E9-CF96-724B6F043EF4}"/>
          </ac:cxnSpMkLst>
        </pc:cxnChg>
      </pc:sldChg>
      <pc:sldChg chg="addSp delSp modSp add mod delAnim modAnim">
        <pc:chgData name="Mark Warren" userId="8b469510-801c-4a14-a92d-c6d8837618b1" providerId="ADAL" clId="{DE3DFDA4-52E2-4AA0-B6DD-1DD593260BC1}" dt="2025-11-06T21:12:30.050" v="1049"/>
        <pc:sldMkLst>
          <pc:docMk/>
          <pc:sldMk cId="4092763365" sldId="258"/>
        </pc:sldMkLst>
        <pc:spChg chg="del">
          <ac:chgData name="Mark Warren" userId="8b469510-801c-4a14-a92d-c6d8837618b1" providerId="ADAL" clId="{DE3DFDA4-52E2-4AA0-B6DD-1DD593260BC1}" dt="2025-11-06T20:09:35.521" v="365" actId="478"/>
          <ac:spMkLst>
            <pc:docMk/>
            <pc:sldMk cId="4092763365" sldId="258"/>
            <ac:spMk id="2" creationId="{46CD0231-E1E6-003F-8B9B-5226F10C5776}"/>
          </ac:spMkLst>
        </pc:spChg>
        <pc:spChg chg="mod">
          <ac:chgData name="Mark Warren" userId="8b469510-801c-4a14-a92d-c6d8837618b1" providerId="ADAL" clId="{DE3DFDA4-52E2-4AA0-B6DD-1DD593260BC1}" dt="2025-11-06T20:20:01.619" v="585" actId="20577"/>
          <ac:spMkLst>
            <pc:docMk/>
            <pc:sldMk cId="4092763365" sldId="258"/>
            <ac:spMk id="3" creationId="{465E96D0-B34A-F4DF-8A8F-ED01180DE2E9}"/>
          </ac:spMkLst>
        </pc:spChg>
        <pc:spChg chg="add del mod">
          <ac:chgData name="Mark Warren" userId="8b469510-801c-4a14-a92d-c6d8837618b1" providerId="ADAL" clId="{DE3DFDA4-52E2-4AA0-B6DD-1DD593260BC1}" dt="2025-11-06T20:09:39.160" v="366" actId="478"/>
          <ac:spMkLst>
            <pc:docMk/>
            <pc:sldMk cId="4092763365" sldId="258"/>
            <ac:spMk id="6" creationId="{E26BA99E-CE51-58B9-97B6-F4680F93746A}"/>
          </ac:spMkLst>
        </pc:spChg>
        <pc:spChg chg="add mod">
          <ac:chgData name="Mark Warren" userId="8b469510-801c-4a14-a92d-c6d8837618b1" providerId="ADAL" clId="{DE3DFDA4-52E2-4AA0-B6DD-1DD593260BC1}" dt="2025-11-06T21:11:11.359" v="1020" actId="1076"/>
          <ac:spMkLst>
            <pc:docMk/>
            <pc:sldMk cId="4092763365" sldId="258"/>
            <ac:spMk id="7" creationId="{CDB6B37C-75A3-8330-2F21-700DB24A4ED4}"/>
          </ac:spMkLst>
        </pc:spChg>
        <pc:spChg chg="add mod">
          <ac:chgData name="Mark Warren" userId="8b469510-801c-4a14-a92d-c6d8837618b1" providerId="ADAL" clId="{DE3DFDA4-52E2-4AA0-B6DD-1DD593260BC1}" dt="2025-11-06T20:27:49.645" v="664" actId="1076"/>
          <ac:spMkLst>
            <pc:docMk/>
            <pc:sldMk cId="4092763365" sldId="258"/>
            <ac:spMk id="8" creationId="{A79CA717-D787-A44E-F72E-DA61D7DA8561}"/>
          </ac:spMkLst>
        </pc:spChg>
        <pc:cxnChg chg="del">
          <ac:chgData name="Mark Warren" userId="8b469510-801c-4a14-a92d-c6d8837618b1" providerId="ADAL" clId="{DE3DFDA4-52E2-4AA0-B6DD-1DD593260BC1}" dt="2025-11-06T20:09:30.152" v="364" actId="478"/>
          <ac:cxnSpMkLst>
            <pc:docMk/>
            <pc:sldMk cId="4092763365" sldId="258"/>
            <ac:cxnSpMk id="5" creationId="{34227402-7448-411A-2843-694D32866619}"/>
          </ac:cxnSpMkLst>
        </pc:cxnChg>
      </pc:sldChg>
      <pc:sldChg chg="modSp add mod modAnim">
        <pc:chgData name="Mark Warren" userId="8b469510-801c-4a14-a92d-c6d8837618b1" providerId="ADAL" clId="{DE3DFDA4-52E2-4AA0-B6DD-1DD593260BC1}" dt="2025-11-06T21:13:47.606" v="1075"/>
        <pc:sldMkLst>
          <pc:docMk/>
          <pc:sldMk cId="2357337365" sldId="259"/>
        </pc:sldMkLst>
        <pc:spChg chg="mod">
          <ac:chgData name="Mark Warren" userId="8b469510-801c-4a14-a92d-c6d8837618b1" providerId="ADAL" clId="{DE3DFDA4-52E2-4AA0-B6DD-1DD593260BC1}" dt="2025-11-06T20:17:37.226" v="548" actId="20577"/>
          <ac:spMkLst>
            <pc:docMk/>
            <pc:sldMk cId="2357337365" sldId="259"/>
            <ac:spMk id="3" creationId="{465D2A4B-747C-8C59-4081-6E65A46B1BF9}"/>
          </ac:spMkLst>
        </pc:spChg>
        <pc:spChg chg="mod">
          <ac:chgData name="Mark Warren" userId="8b469510-801c-4a14-a92d-c6d8837618b1" providerId="ADAL" clId="{DE3DFDA4-52E2-4AA0-B6DD-1DD593260BC1}" dt="2025-11-06T20:18:20.478" v="552" actId="113"/>
          <ac:spMkLst>
            <pc:docMk/>
            <pc:sldMk cId="2357337365" sldId="259"/>
            <ac:spMk id="7" creationId="{4F19FBEE-5C1F-9CD1-65DD-453A11FB3D8A}"/>
          </ac:spMkLst>
        </pc:spChg>
        <pc:spChg chg="mod">
          <ac:chgData name="Mark Warren" userId="8b469510-801c-4a14-a92d-c6d8837618b1" providerId="ADAL" clId="{DE3DFDA4-52E2-4AA0-B6DD-1DD593260BC1}" dt="2025-11-06T20:27:55.064" v="665" actId="14100"/>
          <ac:spMkLst>
            <pc:docMk/>
            <pc:sldMk cId="2357337365" sldId="259"/>
            <ac:spMk id="8" creationId="{5C935997-7131-A156-399C-8FFFA74C2B1E}"/>
          </ac:spMkLst>
        </pc:spChg>
      </pc:sldChg>
      <pc:sldChg chg="addSp modSp add mod modAnim">
        <pc:chgData name="Mark Warren" userId="8b469510-801c-4a14-a92d-c6d8837618b1" providerId="ADAL" clId="{DE3DFDA4-52E2-4AA0-B6DD-1DD593260BC1}" dt="2025-11-06T21:18:36.394" v="1132"/>
        <pc:sldMkLst>
          <pc:docMk/>
          <pc:sldMk cId="1577175527" sldId="260"/>
        </pc:sldMkLst>
        <pc:spChg chg="add mod">
          <ac:chgData name="Mark Warren" userId="8b469510-801c-4a14-a92d-c6d8837618b1" providerId="ADAL" clId="{DE3DFDA4-52E2-4AA0-B6DD-1DD593260BC1}" dt="2025-11-06T20:29:03.364" v="681" actId="1076"/>
          <ac:spMkLst>
            <pc:docMk/>
            <pc:sldMk cId="1577175527" sldId="260"/>
            <ac:spMk id="2" creationId="{35A40288-860D-DB9D-7CC0-DAEAA1D6C0BA}"/>
          </ac:spMkLst>
        </pc:spChg>
        <pc:spChg chg="mod">
          <ac:chgData name="Mark Warren" userId="8b469510-801c-4a14-a92d-c6d8837618b1" providerId="ADAL" clId="{DE3DFDA4-52E2-4AA0-B6DD-1DD593260BC1}" dt="2025-11-06T20:22:20.957" v="629" actId="1076"/>
          <ac:spMkLst>
            <pc:docMk/>
            <pc:sldMk cId="1577175527" sldId="260"/>
            <ac:spMk id="3" creationId="{7E844715-9D9B-C545-D7C9-F02A547D46C8}"/>
          </ac:spMkLst>
        </pc:spChg>
        <pc:spChg chg="mod">
          <ac:chgData name="Mark Warren" userId="8b469510-801c-4a14-a92d-c6d8837618b1" providerId="ADAL" clId="{DE3DFDA4-52E2-4AA0-B6DD-1DD593260BC1}" dt="2025-11-06T20:29:05.475" v="682" actId="1076"/>
          <ac:spMkLst>
            <pc:docMk/>
            <pc:sldMk cId="1577175527" sldId="260"/>
            <ac:spMk id="7" creationId="{6CBA5697-AEB7-51AC-02F3-FF7A001E4D20}"/>
          </ac:spMkLst>
        </pc:spChg>
        <pc:spChg chg="mod ord">
          <ac:chgData name="Mark Warren" userId="8b469510-801c-4a14-a92d-c6d8837618b1" providerId="ADAL" clId="{DE3DFDA4-52E2-4AA0-B6DD-1DD593260BC1}" dt="2025-11-06T20:28:52.793" v="680" actId="166"/>
          <ac:spMkLst>
            <pc:docMk/>
            <pc:sldMk cId="1577175527" sldId="260"/>
            <ac:spMk id="8" creationId="{3EC46440-ECC3-1C32-2870-335B11DAC011}"/>
          </ac:spMkLst>
        </pc:spChg>
      </pc:sldChg>
      <pc:sldChg chg="modSp add mod modAnim">
        <pc:chgData name="Mark Warren" userId="8b469510-801c-4a14-a92d-c6d8837618b1" providerId="ADAL" clId="{DE3DFDA4-52E2-4AA0-B6DD-1DD593260BC1}" dt="2025-11-06T21:19:50.651" v="1144"/>
        <pc:sldMkLst>
          <pc:docMk/>
          <pc:sldMk cId="1617066933" sldId="261"/>
        </pc:sldMkLst>
        <pc:spChg chg="mod">
          <ac:chgData name="Mark Warren" userId="8b469510-801c-4a14-a92d-c6d8837618b1" providerId="ADAL" clId="{DE3DFDA4-52E2-4AA0-B6DD-1DD593260BC1}" dt="2025-11-06T20:33:52.203" v="737" actId="122"/>
          <ac:spMkLst>
            <pc:docMk/>
            <pc:sldMk cId="1617066933" sldId="261"/>
            <ac:spMk id="2" creationId="{57BBF83F-6CD0-B27A-11C9-C50C2CA59507}"/>
          </ac:spMkLst>
        </pc:spChg>
        <pc:spChg chg="mod">
          <ac:chgData name="Mark Warren" userId="8b469510-801c-4a14-a92d-c6d8837618b1" providerId="ADAL" clId="{DE3DFDA4-52E2-4AA0-B6DD-1DD593260BC1}" dt="2025-11-06T20:33:46.779" v="735" actId="122"/>
          <ac:spMkLst>
            <pc:docMk/>
            <pc:sldMk cId="1617066933" sldId="261"/>
            <ac:spMk id="3" creationId="{207398D1-32B6-F281-29E7-5CA584454024}"/>
          </ac:spMkLst>
        </pc:spChg>
        <pc:spChg chg="mod">
          <ac:chgData name="Mark Warren" userId="8b469510-801c-4a14-a92d-c6d8837618b1" providerId="ADAL" clId="{DE3DFDA4-52E2-4AA0-B6DD-1DD593260BC1}" dt="2025-11-06T20:33:49.772" v="736" actId="122"/>
          <ac:spMkLst>
            <pc:docMk/>
            <pc:sldMk cId="1617066933" sldId="261"/>
            <ac:spMk id="7" creationId="{6E45A084-56E9-C024-7B19-FF5FC27B33EE}"/>
          </ac:spMkLst>
        </pc:spChg>
        <pc:spChg chg="mod">
          <ac:chgData name="Mark Warren" userId="8b469510-801c-4a14-a92d-c6d8837618b1" providerId="ADAL" clId="{DE3DFDA4-52E2-4AA0-B6DD-1DD593260BC1}" dt="2025-11-06T20:33:54.701" v="738" actId="122"/>
          <ac:spMkLst>
            <pc:docMk/>
            <pc:sldMk cId="1617066933" sldId="261"/>
            <ac:spMk id="8" creationId="{31B48AEE-8871-9AFD-58E4-E36DB91CFA76}"/>
          </ac:spMkLst>
        </pc:spChg>
      </pc:sldChg>
      <pc:sldChg chg="addSp delSp modSp add mod ord modAnim">
        <pc:chgData name="Mark Warren" userId="8b469510-801c-4a14-a92d-c6d8837618b1" providerId="ADAL" clId="{DE3DFDA4-52E2-4AA0-B6DD-1DD593260BC1}" dt="2025-11-06T21:21:20.848" v="1162"/>
        <pc:sldMkLst>
          <pc:docMk/>
          <pc:sldMk cId="2048746051" sldId="262"/>
        </pc:sldMkLst>
        <pc:spChg chg="mod">
          <ac:chgData name="Mark Warren" userId="8b469510-801c-4a14-a92d-c6d8837618b1" providerId="ADAL" clId="{DE3DFDA4-52E2-4AA0-B6DD-1DD593260BC1}" dt="2025-11-06T20:36:14.849" v="751" actId="1076"/>
          <ac:spMkLst>
            <pc:docMk/>
            <pc:sldMk cId="2048746051" sldId="262"/>
            <ac:spMk id="2" creationId="{312C9C4E-787E-D7E4-F7D4-CE2CE3BC52B7}"/>
          </ac:spMkLst>
        </pc:spChg>
        <pc:spChg chg="mod">
          <ac:chgData name="Mark Warren" userId="8b469510-801c-4a14-a92d-c6d8837618b1" providerId="ADAL" clId="{DE3DFDA4-52E2-4AA0-B6DD-1DD593260BC1}" dt="2025-11-06T20:36:19.728" v="752" actId="14100"/>
          <ac:spMkLst>
            <pc:docMk/>
            <pc:sldMk cId="2048746051" sldId="262"/>
            <ac:spMk id="3" creationId="{30781AD6-FF42-FC56-A9A2-A3FA56A325A1}"/>
          </ac:spMkLst>
        </pc:spChg>
        <pc:cxnChg chg="add mod">
          <ac:chgData name="Mark Warren" userId="8b469510-801c-4a14-a92d-c6d8837618b1" providerId="ADAL" clId="{DE3DFDA4-52E2-4AA0-B6DD-1DD593260BC1}" dt="2025-11-06T20:37:27.875" v="755" actId="14100"/>
          <ac:cxnSpMkLst>
            <pc:docMk/>
            <pc:sldMk cId="2048746051" sldId="262"/>
            <ac:cxnSpMk id="4" creationId="{9CDC049C-C0B9-9446-F6F7-0AFD4D0B0AD7}"/>
          </ac:cxnSpMkLst>
        </pc:cxnChg>
        <pc:cxnChg chg="del">
          <ac:chgData name="Mark Warren" userId="8b469510-801c-4a14-a92d-c6d8837618b1" providerId="ADAL" clId="{DE3DFDA4-52E2-4AA0-B6DD-1DD593260BC1}" dt="2025-11-06T20:35:22.941" v="743" actId="478"/>
          <ac:cxnSpMkLst>
            <pc:docMk/>
            <pc:sldMk cId="2048746051" sldId="262"/>
            <ac:cxnSpMk id="5" creationId="{21681BEB-B5E9-276B-57F7-6C915A94C793}"/>
          </ac:cxnSpMkLst>
        </pc:cxnChg>
        <pc:cxnChg chg="add mod">
          <ac:chgData name="Mark Warren" userId="8b469510-801c-4a14-a92d-c6d8837618b1" providerId="ADAL" clId="{DE3DFDA4-52E2-4AA0-B6DD-1DD593260BC1}" dt="2025-11-06T20:37:41.447" v="758" actId="14100"/>
          <ac:cxnSpMkLst>
            <pc:docMk/>
            <pc:sldMk cId="2048746051" sldId="262"/>
            <ac:cxnSpMk id="7" creationId="{50C0A5D8-7965-F7D0-C0BD-7223D1A3BEC0}"/>
          </ac:cxnSpMkLst>
        </pc:cxnChg>
        <pc:cxnChg chg="add mod">
          <ac:chgData name="Mark Warren" userId="8b469510-801c-4a14-a92d-c6d8837618b1" providerId="ADAL" clId="{DE3DFDA4-52E2-4AA0-B6DD-1DD593260BC1}" dt="2025-11-06T20:37:48.931" v="760" actId="1076"/>
          <ac:cxnSpMkLst>
            <pc:docMk/>
            <pc:sldMk cId="2048746051" sldId="262"/>
            <ac:cxnSpMk id="9" creationId="{7C7FCF06-1348-4109-43BA-1F2A7EAE3721}"/>
          </ac:cxnSpMkLst>
        </pc:cxnChg>
      </pc:sldChg>
      <pc:sldChg chg="addSp delSp modSp add mod modAnim">
        <pc:chgData name="Mark Warren" userId="8b469510-801c-4a14-a92d-c6d8837618b1" providerId="ADAL" clId="{DE3DFDA4-52E2-4AA0-B6DD-1DD593260BC1}" dt="2025-11-06T21:22:26.784" v="1180"/>
        <pc:sldMkLst>
          <pc:docMk/>
          <pc:sldMk cId="2607137651" sldId="263"/>
        </pc:sldMkLst>
        <pc:spChg chg="mod ord">
          <ac:chgData name="Mark Warren" userId="8b469510-801c-4a14-a92d-c6d8837618b1" providerId="ADAL" clId="{DE3DFDA4-52E2-4AA0-B6DD-1DD593260BC1}" dt="2025-11-06T20:42:24.242" v="813" actId="1076"/>
          <ac:spMkLst>
            <pc:docMk/>
            <pc:sldMk cId="2607137651" sldId="263"/>
            <ac:spMk id="3" creationId="{50510537-8BD8-731C-A3A0-3817E52FA7A9}"/>
          </ac:spMkLst>
        </pc:spChg>
        <pc:spChg chg="add mod">
          <ac:chgData name="Mark Warren" userId="8b469510-801c-4a14-a92d-c6d8837618b1" providerId="ADAL" clId="{DE3DFDA4-52E2-4AA0-B6DD-1DD593260BC1}" dt="2025-11-06T20:41:55.640" v="809" actId="1076"/>
          <ac:spMkLst>
            <pc:docMk/>
            <pc:sldMk cId="2607137651" sldId="263"/>
            <ac:spMk id="6" creationId="{77E36FFF-6F72-3769-E1B7-51D02A6CF8CD}"/>
          </ac:spMkLst>
        </pc:spChg>
        <pc:cxnChg chg="del">
          <ac:chgData name="Mark Warren" userId="8b469510-801c-4a14-a92d-c6d8837618b1" providerId="ADAL" clId="{DE3DFDA4-52E2-4AA0-B6DD-1DD593260BC1}" dt="2025-11-06T20:38:34.582" v="763" actId="478"/>
          <ac:cxnSpMkLst>
            <pc:docMk/>
            <pc:sldMk cId="2607137651" sldId="263"/>
            <ac:cxnSpMk id="4" creationId="{155A010D-26D7-07CE-D110-997C358443F7}"/>
          </ac:cxnSpMkLst>
        </pc:cxnChg>
        <pc:cxnChg chg="mod ord">
          <ac:chgData name="Mark Warren" userId="8b469510-801c-4a14-a92d-c6d8837618b1" providerId="ADAL" clId="{DE3DFDA4-52E2-4AA0-B6DD-1DD593260BC1}" dt="2025-11-06T20:42:15.969" v="811" actId="14100"/>
          <ac:cxnSpMkLst>
            <pc:docMk/>
            <pc:sldMk cId="2607137651" sldId="263"/>
            <ac:cxnSpMk id="7" creationId="{BE7242D9-F746-31DA-3553-F40B52B28620}"/>
          </ac:cxnSpMkLst>
        </pc:cxnChg>
        <pc:cxnChg chg="del">
          <ac:chgData name="Mark Warren" userId="8b469510-801c-4a14-a92d-c6d8837618b1" providerId="ADAL" clId="{DE3DFDA4-52E2-4AA0-B6DD-1DD593260BC1}" dt="2025-11-06T20:38:36.417" v="764" actId="478"/>
          <ac:cxnSpMkLst>
            <pc:docMk/>
            <pc:sldMk cId="2607137651" sldId="263"/>
            <ac:cxnSpMk id="9" creationId="{9AF4E979-E3FA-C402-EFA6-ED5197926A69}"/>
          </ac:cxnSpMkLst>
        </pc:cxnChg>
      </pc:sldChg>
      <pc:sldChg chg="addSp delSp modSp add mod modAnim">
        <pc:chgData name="Mark Warren" userId="8b469510-801c-4a14-a92d-c6d8837618b1" providerId="ADAL" clId="{DE3DFDA4-52E2-4AA0-B6DD-1DD593260BC1}" dt="2025-11-06T21:22:54.588" v="1184"/>
        <pc:sldMkLst>
          <pc:docMk/>
          <pc:sldMk cId="3613563787" sldId="264"/>
        </pc:sldMkLst>
        <pc:spChg chg="mod">
          <ac:chgData name="Mark Warren" userId="8b469510-801c-4a14-a92d-c6d8837618b1" providerId="ADAL" clId="{DE3DFDA4-52E2-4AA0-B6DD-1DD593260BC1}" dt="2025-11-06T20:43:03.659" v="820" actId="6559"/>
          <ac:spMkLst>
            <pc:docMk/>
            <pc:sldMk cId="3613563787" sldId="264"/>
            <ac:spMk id="3" creationId="{8CC0F104-ECF2-01AC-405A-F75A9345E71F}"/>
          </ac:spMkLst>
        </pc:spChg>
        <pc:spChg chg="add mod">
          <ac:chgData name="Mark Warren" userId="8b469510-801c-4a14-a92d-c6d8837618b1" providerId="ADAL" clId="{DE3DFDA4-52E2-4AA0-B6DD-1DD593260BC1}" dt="2025-11-06T20:44:51.513" v="849" actId="14100"/>
          <ac:spMkLst>
            <pc:docMk/>
            <pc:sldMk cId="3613563787" sldId="264"/>
            <ac:spMk id="4" creationId="{71FC8FD6-0746-0BDD-7532-BB8855EA67C4}"/>
          </ac:spMkLst>
        </pc:spChg>
        <pc:spChg chg="mod">
          <ac:chgData name="Mark Warren" userId="8b469510-801c-4a14-a92d-c6d8837618b1" providerId="ADAL" clId="{DE3DFDA4-52E2-4AA0-B6DD-1DD593260BC1}" dt="2025-11-06T20:43:12.447" v="835" actId="20577"/>
          <ac:spMkLst>
            <pc:docMk/>
            <pc:sldMk cId="3613563787" sldId="264"/>
            <ac:spMk id="6" creationId="{3D58E038-1A69-3EAF-D77E-F59655449AA6}"/>
          </ac:spMkLst>
        </pc:spChg>
        <pc:cxnChg chg="del">
          <ac:chgData name="Mark Warren" userId="8b469510-801c-4a14-a92d-c6d8837618b1" providerId="ADAL" clId="{DE3DFDA4-52E2-4AA0-B6DD-1DD593260BC1}" dt="2025-11-06T20:42:52.682" v="816" actId="478"/>
          <ac:cxnSpMkLst>
            <pc:docMk/>
            <pc:sldMk cId="3613563787" sldId="264"/>
            <ac:cxnSpMk id="7" creationId="{B1857046-F02D-34AA-F331-FACDA7452467}"/>
          </ac:cxnSpMkLst>
        </pc:cxnChg>
      </pc:sldChg>
      <pc:sldChg chg="addSp delSp modSp add mod modAnim">
        <pc:chgData name="Mark Warren" userId="8b469510-801c-4a14-a92d-c6d8837618b1" providerId="ADAL" clId="{DE3DFDA4-52E2-4AA0-B6DD-1DD593260BC1}" dt="2025-11-06T21:23:45.996" v="1192"/>
        <pc:sldMkLst>
          <pc:docMk/>
          <pc:sldMk cId="1199222664" sldId="265"/>
        </pc:sldMkLst>
        <pc:spChg chg="mod">
          <ac:chgData name="Mark Warren" userId="8b469510-801c-4a14-a92d-c6d8837618b1" providerId="ADAL" clId="{DE3DFDA4-52E2-4AA0-B6DD-1DD593260BC1}" dt="2025-11-06T20:54:31.426" v="973" actId="20577"/>
          <ac:spMkLst>
            <pc:docMk/>
            <pc:sldMk cId="1199222664" sldId="265"/>
            <ac:spMk id="3" creationId="{F6885A37-EB27-468F-8DF1-AD732C4C9FE2}"/>
          </ac:spMkLst>
        </pc:spChg>
        <pc:spChg chg="del">
          <ac:chgData name="Mark Warren" userId="8b469510-801c-4a14-a92d-c6d8837618b1" providerId="ADAL" clId="{DE3DFDA4-52E2-4AA0-B6DD-1DD593260BC1}" dt="2025-11-06T20:47:23.436" v="852" actId="478"/>
          <ac:spMkLst>
            <pc:docMk/>
            <pc:sldMk cId="1199222664" sldId="265"/>
            <ac:spMk id="4" creationId="{94A4B95F-2ED1-CFE9-26AA-9CDC0745D36D}"/>
          </ac:spMkLst>
        </pc:spChg>
        <pc:spChg chg="add mod">
          <ac:chgData name="Mark Warren" userId="8b469510-801c-4a14-a92d-c6d8837618b1" providerId="ADAL" clId="{DE3DFDA4-52E2-4AA0-B6DD-1DD593260BC1}" dt="2025-11-06T20:53:38.145" v="952" actId="1076"/>
          <ac:spMkLst>
            <pc:docMk/>
            <pc:sldMk cId="1199222664" sldId="265"/>
            <ac:spMk id="5" creationId="{BCC2D875-A13C-C8BA-C317-B9FDA0339AAD}"/>
          </ac:spMkLst>
        </pc:spChg>
        <pc:spChg chg="del">
          <ac:chgData name="Mark Warren" userId="8b469510-801c-4a14-a92d-c6d8837618b1" providerId="ADAL" clId="{DE3DFDA4-52E2-4AA0-B6DD-1DD593260BC1}" dt="2025-11-06T20:53:12.470" v="949" actId="478"/>
          <ac:spMkLst>
            <pc:docMk/>
            <pc:sldMk cId="1199222664" sldId="265"/>
            <ac:spMk id="6" creationId="{AA902648-42F9-2473-E38C-DAEB53668209}"/>
          </ac:spMkLst>
        </pc:spChg>
        <pc:spChg chg="add mod">
          <ac:chgData name="Mark Warren" userId="8b469510-801c-4a14-a92d-c6d8837618b1" providerId="ADAL" clId="{DE3DFDA4-52E2-4AA0-B6DD-1DD593260BC1}" dt="2025-11-06T20:58:00.152" v="989" actId="14100"/>
          <ac:spMkLst>
            <pc:docMk/>
            <pc:sldMk cId="1199222664" sldId="265"/>
            <ac:spMk id="7" creationId="{F51B020A-4C3E-2B97-AB2A-738E9B3F13D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66AEB-C7D9-C897-525D-ABDD22DC3E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50843A-8C3D-A2F2-B6F7-A11A42881F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EEE374-4ADA-6EBB-0AB0-EDA6B94D70F3}"/>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8F6DB009-F87A-BBC5-88D4-D4CFF6FAF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2BBF1-BEDA-E8FA-5ABC-D62DE46D64A9}"/>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211840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E3180-3EC3-DD1B-C16F-30863894EB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3A6192-2838-B2E6-943F-E82C7430A9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FB38F3-9753-1139-3C03-A38448698F91}"/>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CEB2CDCA-6F64-C598-F674-44C0D88F52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0F445D-2C06-170B-894D-F57249888527}"/>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401221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E56B27-7EA8-C44F-646D-95550BE34A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690369-1A11-EDC6-950E-76968A6437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D61E93-B94B-8EDB-3EEB-676F38F201A4}"/>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2D6E195F-D9CE-46B7-96FE-D19AA1B751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4EA69D-72E4-D5D7-B7A0-10DDA3269D61}"/>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646212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9EDA2-38BC-F097-5E02-EF086BAD8A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88091F-70FF-7093-1CE9-2CE48F0B32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A96FD-7211-FC2D-EBEF-D73DF9F05224}"/>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99A91EF7-AF6F-8837-1021-67AFC136F1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504D4-5CD0-DC86-80CA-EF16588DAE02}"/>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4205918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CD01D-F6A9-9E2A-3517-A9B0902383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CE76B2-6FE3-AAF3-DEC1-356FD4FAB3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E82E2-6CB0-8552-E7CE-5EFA717A7478}"/>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F4984988-E359-453D-87C0-F9C671D5DD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3DEB0F-2DA1-9978-AF3A-97A5D982A0D8}"/>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3666163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C723F-6F69-512F-919E-EA2A399803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B44537-BC86-6E9C-5E00-FFBD86F62F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D3861E-C7CB-2342-B2EF-8919E761F7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5059EF-24CF-47E1-E822-DD3DBB2A45D4}"/>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6" name="Footer Placeholder 5">
            <a:extLst>
              <a:ext uri="{FF2B5EF4-FFF2-40B4-BE49-F238E27FC236}">
                <a16:creationId xmlns:a16="http://schemas.microsoft.com/office/drawing/2014/main" id="{3564D619-0A8D-0E90-D3E8-975058C0C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C182EA-5D5B-9783-B226-24DF2BF17381}"/>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187163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DFBEB-FE80-0909-7971-D2BF5D2263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C947CE-2F1D-EAA3-4969-D4C90F068C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F8FD4F-FA42-BC35-A7D0-4402CA1B67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A07FD3-7842-03A0-BA3D-66E1824894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FD3D13-C4E0-6EA7-F486-E3D8DE6646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90BBD0-73AC-2361-6C20-7BEF480E483A}"/>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8" name="Footer Placeholder 7">
            <a:extLst>
              <a:ext uri="{FF2B5EF4-FFF2-40B4-BE49-F238E27FC236}">
                <a16:creationId xmlns:a16="http://schemas.microsoft.com/office/drawing/2014/main" id="{BEF702B9-44F0-3352-EFB3-4298640DDE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F1963D-5423-5037-2C88-08756CD2FF26}"/>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53859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641DE-1D34-6EEC-195D-0C99B25DED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D272E6-BF6C-4A2D-1C75-406CCDFECEC9}"/>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4" name="Footer Placeholder 3">
            <a:extLst>
              <a:ext uri="{FF2B5EF4-FFF2-40B4-BE49-F238E27FC236}">
                <a16:creationId xmlns:a16="http://schemas.microsoft.com/office/drawing/2014/main" id="{E16426C9-3113-6582-CD1B-2049A06689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D9AB8-C1CE-5553-B4AC-4B6097BFD0D9}"/>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394998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D1778F-EA60-BEA7-AFE8-30C128745F04}"/>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3" name="Footer Placeholder 2">
            <a:extLst>
              <a:ext uri="{FF2B5EF4-FFF2-40B4-BE49-F238E27FC236}">
                <a16:creationId xmlns:a16="http://schemas.microsoft.com/office/drawing/2014/main" id="{940F1250-6BD3-BD0A-7C4D-EED75AD3D2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4A59DC-9705-5E15-3DA3-773914267CD3}"/>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87404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8EEF-276E-8744-437F-88D67A1A35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54495-6BE4-3FBA-5CB5-5A9C1C083F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B0C5CD-6FFF-5732-66B0-819DF64B30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BC3B8-6AEB-5439-0603-3E06573DF635}"/>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6" name="Footer Placeholder 5">
            <a:extLst>
              <a:ext uri="{FF2B5EF4-FFF2-40B4-BE49-F238E27FC236}">
                <a16:creationId xmlns:a16="http://schemas.microsoft.com/office/drawing/2014/main" id="{C099E354-426E-0B32-5089-E2392A3123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8A7392-383E-D33D-AE32-4A0E4D73EEF2}"/>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1639713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870FF-868C-EEE0-7D3B-A0BDF02C2D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E460D8-6332-D88B-98D3-5284654843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205B1B-DCAE-20D7-D34E-F0FA70966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FDF24A-6D9A-1F3E-D96C-0AA64398B0AA}"/>
              </a:ext>
            </a:extLst>
          </p:cNvPr>
          <p:cNvSpPr>
            <a:spLocks noGrp="1"/>
          </p:cNvSpPr>
          <p:nvPr>
            <p:ph type="dt" sz="half" idx="10"/>
          </p:nvPr>
        </p:nvSpPr>
        <p:spPr/>
        <p:txBody>
          <a:bodyPr/>
          <a:lstStyle/>
          <a:p>
            <a:fld id="{BE6F762A-0946-4360-842E-43BABE8ED050}" type="datetimeFigureOut">
              <a:rPr lang="en-US" smtClean="0"/>
              <a:t>11/6/2025</a:t>
            </a:fld>
            <a:endParaRPr lang="en-US"/>
          </a:p>
        </p:txBody>
      </p:sp>
      <p:sp>
        <p:nvSpPr>
          <p:cNvPr id="6" name="Footer Placeholder 5">
            <a:extLst>
              <a:ext uri="{FF2B5EF4-FFF2-40B4-BE49-F238E27FC236}">
                <a16:creationId xmlns:a16="http://schemas.microsoft.com/office/drawing/2014/main" id="{8F1B3752-58E3-47DC-BAE1-1E4CEDA576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DA8F63-88D2-08D3-A4F1-1CC2327F0E62}"/>
              </a:ext>
            </a:extLst>
          </p:cNvPr>
          <p:cNvSpPr>
            <a:spLocks noGrp="1"/>
          </p:cNvSpPr>
          <p:nvPr>
            <p:ph type="sldNum" sz="quarter" idx="12"/>
          </p:nvPr>
        </p:nvSpPr>
        <p:spPr/>
        <p:txBody>
          <a:bodyPr/>
          <a:lstStyle/>
          <a:p>
            <a:fld id="{96728B9B-F73D-43E8-B3C5-2B1F8A593C0F}" type="slidenum">
              <a:rPr lang="en-US" smtClean="0"/>
              <a:t>‹#›</a:t>
            </a:fld>
            <a:endParaRPr lang="en-US"/>
          </a:p>
        </p:txBody>
      </p:sp>
    </p:spTree>
    <p:extLst>
      <p:ext uri="{BB962C8B-B14F-4D97-AF65-F5344CB8AC3E}">
        <p14:creationId xmlns:p14="http://schemas.microsoft.com/office/powerpoint/2010/main" val="327167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0B01AF-A29A-D34D-8146-037AD1107D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096040-04D0-7849-7DC5-4B88FE77ED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0B2742-A55B-FEA2-3BAF-B46034CEC5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6F762A-0946-4360-842E-43BABE8ED050}" type="datetimeFigureOut">
              <a:rPr lang="en-US" smtClean="0"/>
              <a:t>11/6/2025</a:t>
            </a:fld>
            <a:endParaRPr lang="en-US"/>
          </a:p>
        </p:txBody>
      </p:sp>
      <p:sp>
        <p:nvSpPr>
          <p:cNvPr id="5" name="Footer Placeholder 4">
            <a:extLst>
              <a:ext uri="{FF2B5EF4-FFF2-40B4-BE49-F238E27FC236}">
                <a16:creationId xmlns:a16="http://schemas.microsoft.com/office/drawing/2014/main" id="{80B00169-F206-BDA2-4FCA-4020D0F434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0BE252-CC8B-612A-FA3B-51201901C3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728B9B-F73D-43E8-B3C5-2B1F8A593C0F}" type="slidenum">
              <a:rPr lang="en-US" smtClean="0"/>
              <a:t>‹#›</a:t>
            </a:fld>
            <a:endParaRPr lang="en-US"/>
          </a:p>
        </p:txBody>
      </p:sp>
    </p:spTree>
    <p:extLst>
      <p:ext uri="{BB962C8B-B14F-4D97-AF65-F5344CB8AC3E}">
        <p14:creationId xmlns:p14="http://schemas.microsoft.com/office/powerpoint/2010/main" val="2515137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0ED34-A700-EC4F-972C-7D277F38B93B}"/>
              </a:ext>
            </a:extLst>
          </p:cNvPr>
          <p:cNvSpPr>
            <a:spLocks noGrp="1"/>
          </p:cNvSpPr>
          <p:nvPr>
            <p:ph type="ctrTitle"/>
          </p:nvPr>
        </p:nvSpPr>
        <p:spPr>
          <a:xfrm>
            <a:off x="0" y="1041400"/>
            <a:ext cx="12192000" cy="2387600"/>
          </a:xfrm>
        </p:spPr>
        <p:txBody>
          <a:bodyP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FA8E5FE2-8969-6277-0427-9308C671701D}"/>
              </a:ext>
            </a:extLst>
          </p:cNvPr>
          <p:cNvSpPr>
            <a:spLocks noGrp="1"/>
          </p:cNvSpPr>
          <p:nvPr>
            <p:ph type="subTitle" idx="1"/>
          </p:nvPr>
        </p:nvSpPr>
        <p:spPr>
          <a:xfrm>
            <a:off x="0" y="3712136"/>
            <a:ext cx="12192000" cy="2104464"/>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rmAutofit/>
          </a:bodyPr>
          <a:lstStyle/>
          <a:p>
            <a:r>
              <a:rPr lang="en-US" sz="8000" dirty="0">
                <a:effectLst>
                  <a:outerShdw blurRad="38100" dist="38100" dir="2700000" algn="tl">
                    <a:srgbClr val="000000">
                      <a:alpha val="43137"/>
                    </a:srgbClr>
                  </a:outerShdw>
                </a:effectLst>
                <a:latin typeface="Algerian" panose="04020705040A02060702" pitchFamily="82" charset="0"/>
              </a:rPr>
              <a:t>Psalm 89</a:t>
            </a:r>
          </a:p>
          <a:p>
            <a:r>
              <a:rPr lang="en-US" sz="3600" spc="600" dirty="0">
                <a:effectLst>
                  <a:outerShdw blurRad="38100" dist="38100" dir="2700000" algn="tl">
                    <a:srgbClr val="000000">
                      <a:alpha val="43137"/>
                    </a:srgbClr>
                  </a:outerShdw>
                </a:effectLst>
                <a:latin typeface="Georgia" panose="02040502050405020303" pitchFamily="18" charset="0"/>
              </a:rPr>
              <a:t>Declaration | Proclamation | Invocation</a:t>
            </a:r>
          </a:p>
        </p:txBody>
      </p:sp>
    </p:spTree>
    <p:extLst>
      <p:ext uri="{BB962C8B-B14F-4D97-AF65-F5344CB8AC3E}">
        <p14:creationId xmlns:p14="http://schemas.microsoft.com/office/powerpoint/2010/main" val="215966241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par>
                                <p:cTn id="8" presetID="16" presetClass="entr" presetSubtype="37" fill="hold" grpId="0" nodeType="withEffect">
                                  <p:stCondLst>
                                    <p:cond delay="1500"/>
                                  </p:stCondLst>
                                  <p:childTnLst>
                                    <p:set>
                                      <p:cBhvr>
                                        <p:cTn id="9" dur="1" fill="hold">
                                          <p:stCondLst>
                                            <p:cond delay="0"/>
                                          </p:stCondLst>
                                        </p:cTn>
                                        <p:tgtEl>
                                          <p:spTgt spid="3">
                                            <p:bg/>
                                          </p:spTgt>
                                        </p:tgtEl>
                                        <p:attrNameLst>
                                          <p:attrName>style.visibility</p:attrName>
                                        </p:attrNameLst>
                                      </p:cBhvr>
                                      <p:to>
                                        <p:strVal val="visible"/>
                                      </p:to>
                                    </p:set>
                                    <p:animEffect transition="in" filter="barn(outVertical)">
                                      <p:cBhvr>
                                        <p:cTn id="10" dur="750"/>
                                        <p:tgtEl>
                                          <p:spTgt spid="3">
                                            <p:bg/>
                                          </p:spTgt>
                                        </p:tgtEl>
                                      </p:cBhvr>
                                    </p:animEffect>
                                  </p:childTnLst>
                                </p:cTn>
                              </p:par>
                              <p:par>
                                <p:cTn id="11" presetID="22" presetClass="entr" presetSubtype="8" fill="hold" grpId="0" nodeType="withEffect">
                                  <p:stCondLst>
                                    <p:cond delay="200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left)">
                                      <p:cBhvr>
                                        <p:cTn id="13" dur="750"/>
                                        <p:tgtEl>
                                          <p:spTgt spid="3">
                                            <p:txEl>
                                              <p:pRg st="0" end="0"/>
                                            </p:txEl>
                                          </p:spTgt>
                                        </p:tgtEl>
                                      </p:cBhvr>
                                    </p:animEffect>
                                  </p:childTnLst>
                                </p:cTn>
                              </p:par>
                              <p:par>
                                <p:cTn id="14" presetID="17" presetClass="entr" presetSubtype="10" fill="hold" grpId="0" nodeType="withEffect">
                                  <p:stCondLst>
                                    <p:cond delay="350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225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225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89228B1C-E057-76DD-4911-874687580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8805F-F9E2-9DC8-5101-8C947DBA1E01}"/>
              </a:ext>
            </a:extLst>
          </p:cNvPr>
          <p:cNvSpPr>
            <a:spLocks noGrp="1"/>
          </p:cNvSpPr>
          <p:nvPr>
            <p:ph type="ctrTitle"/>
          </p:nvPr>
        </p:nvSpPr>
        <p:spPr>
          <a:xfrm>
            <a:off x="0" y="568511"/>
            <a:ext cx="12192000" cy="1578583"/>
          </a:xfrm>
        </p:spPr>
        <p:txBody>
          <a:bodyPr anchor="ct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F6885A37-EB27-468F-8DF1-AD732C4C9FE2}"/>
              </a:ext>
            </a:extLst>
          </p:cNvPr>
          <p:cNvSpPr>
            <a:spLocks noGrp="1"/>
          </p:cNvSpPr>
          <p:nvPr>
            <p:ph type="subTitle" idx="1"/>
          </p:nvPr>
        </p:nvSpPr>
        <p:spPr>
          <a:xfrm>
            <a:off x="0" y="2147095"/>
            <a:ext cx="12192000" cy="885218"/>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5400" b="1" spc="-150" dirty="0">
                <a:effectLst>
                  <a:outerShdw blurRad="38100" dist="38100" dir="2700000" algn="tl">
                    <a:srgbClr val="000000">
                      <a:alpha val="43137"/>
                    </a:srgbClr>
                  </a:outerShdw>
                </a:effectLst>
                <a:latin typeface="Candara" panose="020E0502030303020204" pitchFamily="34" charset="0"/>
              </a:rPr>
              <a:t>“...to proclaim the year of the </a:t>
            </a:r>
            <a:r>
              <a:rPr lang="en-US" sz="5400" b="1" cap="small" spc="-150" dirty="0">
                <a:effectLst>
                  <a:outerShdw blurRad="38100" dist="38100" dir="2700000" algn="tl">
                    <a:srgbClr val="000000">
                      <a:alpha val="43137"/>
                    </a:srgbClr>
                  </a:outerShdw>
                </a:effectLst>
                <a:latin typeface="Candara" panose="020E0502030303020204" pitchFamily="34" charset="0"/>
              </a:rPr>
              <a:t>Lord’s</a:t>
            </a:r>
            <a:r>
              <a:rPr lang="en-US" sz="5400" b="1" spc="-150" dirty="0">
                <a:effectLst>
                  <a:outerShdw blurRad="38100" dist="38100" dir="2700000" algn="tl">
                    <a:srgbClr val="000000">
                      <a:alpha val="43137"/>
                    </a:srgbClr>
                  </a:outerShdw>
                </a:effectLst>
                <a:latin typeface="Candara" panose="020E0502030303020204" pitchFamily="34" charset="0"/>
              </a:rPr>
              <a:t> favor”</a:t>
            </a:r>
          </a:p>
        </p:txBody>
      </p:sp>
      <p:sp>
        <p:nvSpPr>
          <p:cNvPr id="5" name="Subtitle 2">
            <a:extLst>
              <a:ext uri="{FF2B5EF4-FFF2-40B4-BE49-F238E27FC236}">
                <a16:creationId xmlns:a16="http://schemas.microsoft.com/office/drawing/2014/main" id="{BCC2D875-A13C-C8BA-C317-B9FDA0339AAD}"/>
              </a:ext>
            </a:extLst>
          </p:cNvPr>
          <p:cNvSpPr txBox="1">
            <a:spLocks/>
          </p:cNvSpPr>
          <p:nvPr/>
        </p:nvSpPr>
        <p:spPr>
          <a:xfrm>
            <a:off x="0" y="3307977"/>
            <a:ext cx="12192000" cy="2151530"/>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800" b="1" dirty="0">
                <a:effectLst>
                  <a:outerShdw blurRad="38100" dist="38100" dir="2700000" algn="tl">
                    <a:srgbClr val="000000">
                      <a:alpha val="43137"/>
                    </a:srgbClr>
                  </a:outerShdw>
                </a:effectLst>
                <a:latin typeface="Candara" panose="020E0502030303020204" pitchFamily="34" charset="0"/>
              </a:rPr>
              <a:t>Those who exult in His name are blessed by the emboldening nature of the reality of God’s favor upon them.</a:t>
            </a:r>
          </a:p>
        </p:txBody>
      </p:sp>
      <p:sp>
        <p:nvSpPr>
          <p:cNvPr id="7" name="Subtitle 2">
            <a:extLst>
              <a:ext uri="{FF2B5EF4-FFF2-40B4-BE49-F238E27FC236}">
                <a16:creationId xmlns:a16="http://schemas.microsoft.com/office/drawing/2014/main" id="{F51B020A-4C3E-2B97-AB2A-738E9B3F13D4}"/>
              </a:ext>
            </a:extLst>
          </p:cNvPr>
          <p:cNvSpPr txBox="1">
            <a:spLocks/>
          </p:cNvSpPr>
          <p:nvPr/>
        </p:nvSpPr>
        <p:spPr>
          <a:xfrm>
            <a:off x="0" y="5983941"/>
            <a:ext cx="12192000" cy="305548"/>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800" b="1" spc="1000" dirty="0">
                <a:effectLst>
                  <a:outerShdw blurRad="38100" dist="38100" dir="2700000" algn="tl">
                    <a:srgbClr val="000000">
                      <a:alpha val="43137"/>
                    </a:srgbClr>
                  </a:outerShdw>
                </a:effectLst>
                <a:latin typeface="Candara" panose="020E0502030303020204" pitchFamily="34" charset="0"/>
              </a:rPr>
              <a:t>Declare His praise!</a:t>
            </a:r>
          </a:p>
        </p:txBody>
      </p:sp>
    </p:spTree>
    <p:extLst>
      <p:ext uri="{BB962C8B-B14F-4D97-AF65-F5344CB8AC3E}">
        <p14:creationId xmlns:p14="http://schemas.microsoft.com/office/powerpoint/2010/main" val="119922266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outVertical)">
                                      <p:cBhvr>
                                        <p:cTn id="7" dur="750"/>
                                        <p:tgtEl>
                                          <p:spTgt spid="3">
                                            <p:bg/>
                                          </p:spTgt>
                                        </p:tgtEl>
                                      </p:cBhvr>
                                    </p:animEffect>
                                  </p:childTnLst>
                                </p:cTn>
                              </p:par>
                              <p:par>
                                <p:cTn id="8" presetID="14" presetClass="entr" presetSubtype="10" fill="hold" grpId="0" nodeType="withEffect">
                                  <p:stCondLst>
                                    <p:cond delay="10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animEffect transition="in" filter="barn(outVertical)">
                                      <p:cBhvr>
                                        <p:cTn id="15" dur="750"/>
                                        <p:tgtEl>
                                          <p:spTgt spid="5">
                                            <p:bg/>
                                          </p:spTgt>
                                        </p:tgtEl>
                                      </p:cBhvr>
                                    </p:animEffect>
                                  </p:childTnLst>
                                </p:cTn>
                              </p:par>
                              <p:par>
                                <p:cTn id="16" presetID="14" presetClass="entr" presetSubtype="10" fill="hold" grpId="0" nodeType="withEffect">
                                  <p:stCondLst>
                                    <p:cond delay="100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randombar(horizontal)">
                                      <p:cBhvr>
                                        <p:cTn id="18" dur="5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Effect transition="in" filter="fade">
                                      <p:cBhvr>
                                        <p:cTn id="2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uiExpand="1" build="p"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93EEDB0-BDBA-94F1-DCBF-2979C580E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4F4B8D-8A2F-62FF-B90C-4130DBF08030}"/>
              </a:ext>
            </a:extLst>
          </p:cNvPr>
          <p:cNvSpPr>
            <a:spLocks noGrp="1"/>
          </p:cNvSpPr>
          <p:nvPr>
            <p:ph type="ctrTitle"/>
          </p:nvPr>
        </p:nvSpPr>
        <p:spPr>
          <a:xfrm>
            <a:off x="0" y="736600"/>
            <a:ext cx="12192000" cy="1578583"/>
          </a:xfrm>
        </p:spPr>
        <p:txBody>
          <a:bodyPr anchor="ct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3C53FCE0-B54A-2C7D-D655-D08AF1ECF84A}"/>
              </a:ext>
            </a:extLst>
          </p:cNvPr>
          <p:cNvSpPr>
            <a:spLocks noGrp="1"/>
          </p:cNvSpPr>
          <p:nvPr>
            <p:ph type="subTitle" idx="1"/>
          </p:nvPr>
        </p:nvSpPr>
        <p:spPr>
          <a:xfrm>
            <a:off x="0" y="2315182"/>
            <a:ext cx="12192000" cy="3806217"/>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6000" b="1" dirty="0">
                <a:effectLst>
                  <a:outerShdw blurRad="38100" dist="38100" dir="2700000" algn="tl">
                    <a:srgbClr val="000000">
                      <a:alpha val="43137"/>
                    </a:srgbClr>
                  </a:outerShdw>
                </a:effectLst>
                <a:latin typeface="Candara" panose="020E0502030303020204" pitchFamily="34" charset="0"/>
              </a:rPr>
              <a:t>The HESED of the </a:t>
            </a:r>
            <a:r>
              <a:rPr lang="en-US" sz="6000" b="1" cap="small" dirty="0">
                <a:effectLst>
                  <a:outerShdw blurRad="38100" dist="38100" dir="2700000" algn="tl">
                    <a:srgbClr val="000000">
                      <a:alpha val="43137"/>
                    </a:srgbClr>
                  </a:outerShdw>
                </a:effectLst>
                <a:latin typeface="Candara" panose="020E0502030303020204" pitchFamily="34" charset="0"/>
              </a:rPr>
              <a:t>Lord</a:t>
            </a:r>
            <a:r>
              <a:rPr lang="en-US" sz="6000" b="1" dirty="0">
                <a:effectLst>
                  <a:outerShdw blurRad="38100" dist="38100" dir="2700000" algn="tl">
                    <a:srgbClr val="000000">
                      <a:alpha val="43137"/>
                    </a:srgbClr>
                  </a:outerShdw>
                </a:effectLst>
                <a:latin typeface="Candara" panose="020E0502030303020204" pitchFamily="34" charset="0"/>
              </a:rPr>
              <a:t> is forever; I will sing of it from generation to generation. Your faithfulness, I will make known with my mouth.</a:t>
            </a:r>
            <a:endParaRPr lang="en-US" b="1" dirty="0">
              <a:effectLst>
                <a:outerShdw blurRad="38100" dist="38100" dir="2700000" algn="tl">
                  <a:srgbClr val="000000">
                    <a:alpha val="43137"/>
                  </a:srgbClr>
                </a:outerShdw>
              </a:effectLst>
              <a:latin typeface="Candara" panose="020E0502030303020204" pitchFamily="34" charset="0"/>
            </a:endParaRPr>
          </a:p>
        </p:txBody>
      </p:sp>
      <p:cxnSp>
        <p:nvCxnSpPr>
          <p:cNvPr id="5" name="Straight Connector 4">
            <a:extLst>
              <a:ext uri="{FF2B5EF4-FFF2-40B4-BE49-F238E27FC236}">
                <a16:creationId xmlns:a16="http://schemas.microsoft.com/office/drawing/2014/main" id="{B632C8B0-C93A-63E9-CF96-724B6F043EF4}"/>
              </a:ext>
            </a:extLst>
          </p:cNvPr>
          <p:cNvCxnSpPr/>
          <p:nvPr/>
        </p:nvCxnSpPr>
        <p:spPr>
          <a:xfrm>
            <a:off x="8787319" y="3268493"/>
            <a:ext cx="2328153" cy="0"/>
          </a:xfrm>
          <a:prstGeom prst="line">
            <a:avLst/>
          </a:prstGeom>
          <a:ln w="57150"/>
          <a:effectLst>
            <a:outerShdw blurRad="50800" dist="38100" dir="2700000" algn="t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76273164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outHorizontal)">
                                      <p:cBhvr>
                                        <p:cTn id="12" dur="750"/>
                                        <p:tgtEl>
                                          <p:spTgt spid="3">
                                            <p:bg/>
                                          </p:spTgt>
                                        </p:tgtEl>
                                      </p:cBhvr>
                                    </p:animEffect>
                                  </p:childTnLst>
                                </p:cTn>
                              </p:par>
                              <p:par>
                                <p:cTn id="13" presetID="22" presetClass="entr" presetSubtype="8" fill="hold" grpId="0" nodeType="withEffect">
                                  <p:stCondLst>
                                    <p:cond delay="1000"/>
                                  </p:stCondLst>
                                  <p:iterate type="wd">
                                    <p:tmPct val="10000"/>
                                  </p:iterate>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1000"/>
                                        <p:tgtEl>
                                          <p:spTgt spid="3">
                                            <p:txEl>
                                              <p:pRg st="0" end="0"/>
                                            </p:txEl>
                                          </p:spTgt>
                                        </p:tgtEl>
                                      </p:cBhvr>
                                    </p:animEffect>
                                  </p:childTnLst>
                                </p:cTn>
                              </p:par>
                              <p:par>
                                <p:cTn id="16" presetID="22" presetClass="entr" presetSubtype="2" fill="hold" nodeType="withEffect">
                                  <p:stCondLst>
                                    <p:cond delay="3500"/>
                                  </p:stCondLst>
                                  <p:childTnLst>
                                    <p:set>
                                      <p:cBhvr>
                                        <p:cTn id="17" dur="1" fill="hold">
                                          <p:stCondLst>
                                            <p:cond delay="0"/>
                                          </p:stCondLst>
                                        </p:cTn>
                                        <p:tgtEl>
                                          <p:spTgt spid="5"/>
                                        </p:tgtEl>
                                        <p:attrNameLst>
                                          <p:attrName>style.visibility</p:attrName>
                                        </p:attrNameLst>
                                      </p:cBhvr>
                                      <p:to>
                                        <p:strVal val="visible"/>
                                      </p:to>
                                    </p:set>
                                    <p:animEffect transition="in" filter="wipe(right)">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0184EF6-55A0-9F1B-EE43-3ED2C265194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65E96D0-B34A-F4DF-8A8F-ED01180DE2E9}"/>
              </a:ext>
            </a:extLst>
          </p:cNvPr>
          <p:cNvSpPr>
            <a:spLocks noGrp="1"/>
          </p:cNvSpPr>
          <p:nvPr>
            <p:ph type="subTitle" idx="1"/>
          </p:nvPr>
        </p:nvSpPr>
        <p:spPr>
          <a:xfrm>
            <a:off x="0" y="739302"/>
            <a:ext cx="12192000" cy="1335932"/>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4400" b="1" dirty="0">
                <a:effectLst>
                  <a:outerShdw blurRad="38100" dist="38100" dir="2700000" algn="tl">
                    <a:srgbClr val="000000">
                      <a:alpha val="43137"/>
                    </a:srgbClr>
                  </a:outerShdw>
                </a:effectLst>
                <a:latin typeface="Candara" panose="020E0502030303020204" pitchFamily="34" charset="0"/>
              </a:rPr>
              <a:t>HESED means… “covenant loyal love,” referring to God’s everlasting character</a:t>
            </a:r>
          </a:p>
        </p:txBody>
      </p:sp>
      <p:sp>
        <p:nvSpPr>
          <p:cNvPr id="7" name="Subtitle 2">
            <a:extLst>
              <a:ext uri="{FF2B5EF4-FFF2-40B4-BE49-F238E27FC236}">
                <a16:creationId xmlns:a16="http://schemas.microsoft.com/office/drawing/2014/main" id="{CDB6B37C-75A3-8330-2F21-700DB24A4ED4}"/>
              </a:ext>
            </a:extLst>
          </p:cNvPr>
          <p:cNvSpPr txBox="1">
            <a:spLocks/>
          </p:cNvSpPr>
          <p:nvPr/>
        </p:nvSpPr>
        <p:spPr>
          <a:xfrm>
            <a:off x="0" y="2658894"/>
            <a:ext cx="12192000" cy="3459804"/>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400" b="1" dirty="0">
                <a:solidFill>
                  <a:schemeClr val="bg1"/>
                </a:solidFill>
                <a:effectLst>
                  <a:outerShdw blurRad="38100" dist="38100" dir="2700000" algn="tl">
                    <a:srgbClr val="000000">
                      <a:alpha val="43137"/>
                    </a:srgbClr>
                  </a:outerShdw>
                </a:effectLst>
                <a:latin typeface="Candara" panose="020E0502030303020204" pitchFamily="34" charset="0"/>
              </a:rPr>
              <a:t>“The </a:t>
            </a:r>
            <a:r>
              <a:rPr lang="en-US" sz="4400" b="1" cap="small" dirty="0">
                <a:solidFill>
                  <a:schemeClr val="bg1"/>
                </a:solidFill>
                <a:effectLst>
                  <a:outerShdw blurRad="38100" dist="38100" dir="2700000" algn="tl">
                    <a:srgbClr val="000000">
                      <a:alpha val="43137"/>
                    </a:srgbClr>
                  </a:outerShdw>
                </a:effectLst>
                <a:latin typeface="Candara" panose="020E0502030303020204" pitchFamily="34" charset="0"/>
              </a:rPr>
              <a:t>Lord</a:t>
            </a:r>
            <a:r>
              <a:rPr lang="en-US" sz="4400" b="1" dirty="0">
                <a:solidFill>
                  <a:schemeClr val="bg1"/>
                </a:solidFill>
                <a:effectLst>
                  <a:outerShdw blurRad="38100" dist="38100" dir="2700000" algn="tl">
                    <a:srgbClr val="000000">
                      <a:alpha val="43137"/>
                    </a:srgbClr>
                  </a:outerShdw>
                </a:effectLst>
                <a:latin typeface="Candara" panose="020E0502030303020204" pitchFamily="34" charset="0"/>
              </a:rPr>
              <a:t>, the </a:t>
            </a:r>
            <a:r>
              <a:rPr lang="en-US" sz="4400" b="1" cap="small" dirty="0">
                <a:solidFill>
                  <a:schemeClr val="bg1"/>
                </a:solidFill>
                <a:effectLst>
                  <a:outerShdw blurRad="38100" dist="38100" dir="2700000" algn="tl">
                    <a:srgbClr val="000000">
                      <a:alpha val="43137"/>
                    </a:srgbClr>
                  </a:outerShdw>
                </a:effectLst>
                <a:latin typeface="Candara" panose="020E0502030303020204" pitchFamily="34" charset="0"/>
              </a:rPr>
              <a:t>Lord</a:t>
            </a:r>
            <a:r>
              <a:rPr lang="en-US" sz="4400" b="1" dirty="0">
                <a:solidFill>
                  <a:schemeClr val="bg1"/>
                </a:solidFill>
                <a:effectLst>
                  <a:outerShdw blurRad="38100" dist="38100" dir="2700000" algn="tl">
                    <a:srgbClr val="000000">
                      <a:alpha val="43137"/>
                    </a:srgbClr>
                  </a:outerShdw>
                </a:effectLst>
                <a:latin typeface="Candara" panose="020E0502030303020204" pitchFamily="34" charset="0"/>
              </a:rPr>
              <a:t>, a God merciful and gracious, slow to anger, and abounding in steadfast love (HESED) and faithfulness, keeping steadfast love for thousands, forgiving iniquity and transgression and sin…”</a:t>
            </a:r>
          </a:p>
        </p:txBody>
      </p:sp>
      <p:sp>
        <p:nvSpPr>
          <p:cNvPr id="8" name="TextBox 7">
            <a:extLst>
              <a:ext uri="{FF2B5EF4-FFF2-40B4-BE49-F238E27FC236}">
                <a16:creationId xmlns:a16="http://schemas.microsoft.com/office/drawing/2014/main" id="{A79CA717-D787-A44E-F72E-DA61D7DA8561}"/>
              </a:ext>
            </a:extLst>
          </p:cNvPr>
          <p:cNvSpPr txBox="1"/>
          <p:nvPr/>
        </p:nvSpPr>
        <p:spPr>
          <a:xfrm>
            <a:off x="8339847" y="5939294"/>
            <a:ext cx="3852153" cy="646331"/>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r"/>
            <a:r>
              <a:rPr lang="en-US" sz="3600" dirty="0">
                <a:solidFill>
                  <a:schemeClr val="bg1"/>
                </a:solidFill>
                <a:effectLst>
                  <a:outerShdw blurRad="38100" dist="38100" dir="2700000" algn="tl">
                    <a:srgbClr val="000000">
                      <a:alpha val="43137"/>
                    </a:srgbClr>
                  </a:outerShdw>
                </a:effectLst>
                <a:latin typeface="Candara Light" panose="020E0502030303020204" pitchFamily="34" charset="0"/>
              </a:rPr>
              <a:t>(Exodus 34:6-7)</a:t>
            </a:r>
          </a:p>
        </p:txBody>
      </p:sp>
    </p:spTree>
    <p:extLst>
      <p:ext uri="{BB962C8B-B14F-4D97-AF65-F5344CB8AC3E}">
        <p14:creationId xmlns:p14="http://schemas.microsoft.com/office/powerpoint/2010/main" val="409276336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75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7">
                                            <p:bg/>
                                          </p:spTgt>
                                        </p:tgtEl>
                                        <p:attrNameLst>
                                          <p:attrName>style.visibility</p:attrName>
                                        </p:attrNameLst>
                                      </p:cBhvr>
                                      <p:to>
                                        <p:strVal val="visible"/>
                                      </p:to>
                                    </p:set>
                                    <p:animEffect transition="in" filter="randombar(vertical)">
                                      <p:cBhvr>
                                        <p:cTn id="12" dur="1000"/>
                                        <p:tgtEl>
                                          <p:spTgt spid="7">
                                            <p:bg/>
                                          </p:spTgt>
                                        </p:tgtEl>
                                      </p:cBhvr>
                                    </p:animEffect>
                                  </p:childTnLst>
                                </p:cTn>
                              </p:par>
                              <p:par>
                                <p:cTn id="13" presetID="14" presetClass="entr" presetSubtype="5" fill="hold" grpId="0" nodeType="with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randombar(vertical)">
                                      <p:cBhvr>
                                        <p:cTn id="15" dur="1000"/>
                                        <p:tgtEl>
                                          <p:spTgt spid="7">
                                            <p:txEl>
                                              <p:pRg st="0" end="0"/>
                                            </p:txEl>
                                          </p:spTgt>
                                        </p:tgtEl>
                                      </p:cBhvr>
                                    </p:animEffect>
                                  </p:childTnLst>
                                </p:cTn>
                              </p:par>
                              <p:par>
                                <p:cTn id="16" presetID="22" presetClass="entr" presetSubtype="2" fill="hold" grpId="0" nodeType="withEffect">
                                  <p:stCondLst>
                                    <p:cond delay="2000"/>
                                  </p:stCondLst>
                                  <p:childTnLst>
                                    <p:set>
                                      <p:cBhvr>
                                        <p:cTn id="17" dur="1" fill="hold">
                                          <p:stCondLst>
                                            <p:cond delay="0"/>
                                          </p:stCondLst>
                                        </p:cTn>
                                        <p:tgtEl>
                                          <p:spTgt spid="8"/>
                                        </p:tgtEl>
                                        <p:attrNameLst>
                                          <p:attrName>style.visibility</p:attrName>
                                        </p:attrNameLst>
                                      </p:cBhvr>
                                      <p:to>
                                        <p:strVal val="visible"/>
                                      </p:to>
                                    </p:set>
                                    <p:animEffect transition="in" filter="wipe(right)">
                                      <p:cBhvr>
                                        <p:cTn id="18" dur="7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animBg="1"/>
      <p:bldP spid="7" grpId="0" uiExpand="1" build="allAtOnce"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72DCC5D0-8A1E-E852-E3CB-27C10973D95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65D2A4B-747C-8C59-4081-6E65A46B1BF9}"/>
              </a:ext>
            </a:extLst>
          </p:cNvPr>
          <p:cNvSpPr>
            <a:spLocks noGrp="1"/>
          </p:cNvSpPr>
          <p:nvPr>
            <p:ph type="subTitle" idx="1"/>
          </p:nvPr>
        </p:nvSpPr>
        <p:spPr>
          <a:xfrm>
            <a:off x="0" y="739302"/>
            <a:ext cx="12192000" cy="1335932"/>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4400" b="1" dirty="0">
                <a:effectLst>
                  <a:outerShdw blurRad="38100" dist="38100" dir="2700000" algn="tl">
                    <a:srgbClr val="000000">
                      <a:alpha val="43137"/>
                    </a:srgbClr>
                  </a:outerShdw>
                </a:effectLst>
                <a:latin typeface="Candara" panose="020E0502030303020204" pitchFamily="34" charset="0"/>
              </a:rPr>
              <a:t>The name of the LORD, the Great I </a:t>
            </a:r>
            <a:r>
              <a:rPr lang="en-US" sz="4400" b="1" cap="small" dirty="0">
                <a:effectLst>
                  <a:outerShdw blurRad="38100" dist="38100" dir="2700000" algn="tl">
                    <a:srgbClr val="000000">
                      <a:alpha val="43137"/>
                    </a:srgbClr>
                  </a:outerShdw>
                </a:effectLst>
                <a:latin typeface="Candara" panose="020E0502030303020204" pitchFamily="34" charset="0"/>
              </a:rPr>
              <a:t>Am</a:t>
            </a:r>
            <a:r>
              <a:rPr lang="en-US" sz="4400" b="1" dirty="0">
                <a:effectLst>
                  <a:outerShdw blurRad="38100" dist="38100" dir="2700000" algn="tl">
                    <a:srgbClr val="000000">
                      <a:alpha val="43137"/>
                    </a:srgbClr>
                  </a:outerShdw>
                </a:effectLst>
                <a:latin typeface="Candara" panose="020E0502030303020204" pitchFamily="34" charset="0"/>
              </a:rPr>
              <a:t>,</a:t>
            </a:r>
            <a:br>
              <a:rPr lang="en-US" sz="4400" b="1" dirty="0">
                <a:effectLst>
                  <a:outerShdw blurRad="38100" dist="38100" dir="2700000" algn="tl">
                    <a:srgbClr val="000000">
                      <a:alpha val="43137"/>
                    </a:srgbClr>
                  </a:outerShdw>
                </a:effectLst>
                <a:latin typeface="Candara" panose="020E0502030303020204" pitchFamily="34" charset="0"/>
              </a:rPr>
            </a:br>
            <a:r>
              <a:rPr lang="en-US" sz="4400" b="1" dirty="0">
                <a:effectLst>
                  <a:outerShdw blurRad="38100" dist="38100" dir="2700000" algn="tl">
                    <a:srgbClr val="000000">
                      <a:alpha val="43137"/>
                    </a:srgbClr>
                  </a:outerShdw>
                </a:effectLst>
                <a:latin typeface="Candara" panose="020E0502030303020204" pitchFamily="34" charset="0"/>
              </a:rPr>
              <a:t>referring to His essence</a:t>
            </a:r>
          </a:p>
        </p:txBody>
      </p:sp>
      <p:sp>
        <p:nvSpPr>
          <p:cNvPr id="7" name="Subtitle 2">
            <a:extLst>
              <a:ext uri="{FF2B5EF4-FFF2-40B4-BE49-F238E27FC236}">
                <a16:creationId xmlns:a16="http://schemas.microsoft.com/office/drawing/2014/main" id="{4F19FBEE-5C1F-9CD1-65DD-453A11FB3D8A}"/>
              </a:ext>
            </a:extLst>
          </p:cNvPr>
          <p:cNvSpPr txBox="1">
            <a:spLocks/>
          </p:cNvSpPr>
          <p:nvPr/>
        </p:nvSpPr>
        <p:spPr>
          <a:xfrm>
            <a:off x="0" y="2660516"/>
            <a:ext cx="12192000" cy="3459804"/>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400" b="1" dirty="0">
                <a:effectLst>
                  <a:outerShdw blurRad="38100" dist="38100" dir="2700000" algn="tl">
                    <a:srgbClr val="000000">
                      <a:alpha val="43137"/>
                    </a:srgbClr>
                  </a:outerShdw>
                </a:effectLst>
                <a:latin typeface="Candara" panose="020E0502030303020204" pitchFamily="34" charset="0"/>
              </a:rPr>
              <a:t>“The LORD, the God of your fathers, the God of Abraham, of Isaac, and of Jacob, has appeared to me, saying, ‘I have observed you and what has been done to you in Egypt, and I promise that I will bring you up out of the affliction of Egypt…’”</a:t>
            </a:r>
            <a:endParaRPr lang="en-US" sz="44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8" name="TextBox 7">
            <a:extLst>
              <a:ext uri="{FF2B5EF4-FFF2-40B4-BE49-F238E27FC236}">
                <a16:creationId xmlns:a16="http://schemas.microsoft.com/office/drawing/2014/main" id="{5C935997-7131-A156-399C-8FFFA74C2B1E}"/>
              </a:ext>
            </a:extLst>
          </p:cNvPr>
          <p:cNvSpPr txBox="1"/>
          <p:nvPr/>
        </p:nvSpPr>
        <p:spPr>
          <a:xfrm>
            <a:off x="8274996" y="5988996"/>
            <a:ext cx="3917004" cy="646331"/>
          </a:xfrm>
          <a:prstGeom prst="rect">
            <a:avLst/>
          </a:prstGeom>
          <a:ln/>
        </p:spPr>
        <p:style>
          <a:lnRef idx="0">
            <a:schemeClr val="dk1"/>
          </a:lnRef>
          <a:fillRef idx="3">
            <a:schemeClr val="dk1"/>
          </a:fillRef>
          <a:effectRef idx="3">
            <a:schemeClr val="dk1"/>
          </a:effectRef>
          <a:fontRef idx="minor">
            <a:schemeClr val="lt1"/>
          </a:fontRef>
        </p:style>
        <p:txBody>
          <a:bodyPr wrap="square" rtlCol="0">
            <a:spAutoFit/>
          </a:bodyPr>
          <a:lstStyle/>
          <a:p>
            <a:pPr algn="r"/>
            <a:r>
              <a:rPr lang="en-US" sz="3600" dirty="0">
                <a:solidFill>
                  <a:schemeClr val="bg1"/>
                </a:solidFill>
                <a:effectLst>
                  <a:outerShdw blurRad="38100" dist="38100" dir="2700000" algn="tl">
                    <a:srgbClr val="000000">
                      <a:alpha val="43137"/>
                    </a:srgbClr>
                  </a:outerShdw>
                </a:effectLst>
                <a:latin typeface="Candara Light" panose="020E0502030303020204" pitchFamily="34" charset="0"/>
              </a:rPr>
              <a:t>(Exodus 3:16-17)</a:t>
            </a:r>
          </a:p>
        </p:txBody>
      </p:sp>
    </p:spTree>
    <p:extLst>
      <p:ext uri="{BB962C8B-B14F-4D97-AF65-F5344CB8AC3E}">
        <p14:creationId xmlns:p14="http://schemas.microsoft.com/office/powerpoint/2010/main" val="235733736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up)">
                                      <p:cBhvr>
                                        <p:cTn id="7" dur="1000"/>
                                        <p:tgtEl>
                                          <p:spTgt spid="3">
                                            <p:bg/>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up)">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animEffect transition="in" filter="barn(outVertical)">
                                      <p:cBhvr>
                                        <p:cTn id="15" dur="750"/>
                                        <p:tgtEl>
                                          <p:spTgt spid="7">
                                            <p:bg/>
                                          </p:spTgt>
                                        </p:tgtEl>
                                      </p:cBhvr>
                                    </p:animEffect>
                                  </p:childTnLst>
                                </p:cTn>
                              </p:par>
                              <p:par>
                                <p:cTn id="16" presetID="22" presetClass="entr" presetSubtype="8" fill="hold" grpId="0" nodeType="withEffect">
                                  <p:stCondLst>
                                    <p:cond delay="100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wipe(left)">
                                      <p:cBhvr>
                                        <p:cTn id="18" dur="1000"/>
                                        <p:tgtEl>
                                          <p:spTgt spid="7">
                                            <p:txEl>
                                              <p:pRg st="0" end="0"/>
                                            </p:txEl>
                                          </p:spTgt>
                                        </p:tgtEl>
                                      </p:cBhvr>
                                    </p:animEffect>
                                  </p:childTnLst>
                                </p:cTn>
                              </p:par>
                              <p:par>
                                <p:cTn id="19" presetID="42" presetClass="entr" presetSubtype="0" fill="hold" grpId="0" nodeType="withEffect">
                                  <p:stCondLst>
                                    <p:cond delay="300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P spid="7" grpId="0" uiExpand="1" build="p"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DF776A19-5892-2766-7989-72B53A844F5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E844715-9D9B-C545-D7C9-F02A547D46C8}"/>
              </a:ext>
            </a:extLst>
          </p:cNvPr>
          <p:cNvSpPr>
            <a:spLocks noGrp="1"/>
          </p:cNvSpPr>
          <p:nvPr>
            <p:ph type="subTitle" idx="1"/>
          </p:nvPr>
        </p:nvSpPr>
        <p:spPr>
          <a:xfrm>
            <a:off x="0" y="1031131"/>
            <a:ext cx="12192000" cy="933855"/>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4400" b="1" dirty="0">
                <a:effectLst>
                  <a:outerShdw blurRad="38100" dist="38100" dir="2700000" algn="tl">
                    <a:srgbClr val="000000">
                      <a:alpha val="43137"/>
                    </a:srgbClr>
                  </a:outerShdw>
                </a:effectLst>
                <a:latin typeface="Candara" panose="020E0502030303020204" pitchFamily="34" charset="0"/>
              </a:rPr>
              <a:t>OLAM = forever, everlasting, never-ending</a:t>
            </a:r>
          </a:p>
        </p:txBody>
      </p:sp>
      <p:sp>
        <p:nvSpPr>
          <p:cNvPr id="7" name="Subtitle 2">
            <a:extLst>
              <a:ext uri="{FF2B5EF4-FFF2-40B4-BE49-F238E27FC236}">
                <a16:creationId xmlns:a16="http://schemas.microsoft.com/office/drawing/2014/main" id="{6CBA5697-AEB7-51AC-02F3-FF7A001E4D20}"/>
              </a:ext>
            </a:extLst>
          </p:cNvPr>
          <p:cNvSpPr txBox="1">
            <a:spLocks/>
          </p:cNvSpPr>
          <p:nvPr/>
        </p:nvSpPr>
        <p:spPr>
          <a:xfrm>
            <a:off x="0" y="2679971"/>
            <a:ext cx="12192000" cy="933855"/>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400" b="1" dirty="0">
                <a:effectLst>
                  <a:outerShdw blurRad="38100" dist="38100" dir="2700000" algn="tl">
                    <a:srgbClr val="000000">
                      <a:alpha val="43137"/>
                    </a:srgbClr>
                  </a:outerShdw>
                </a:effectLst>
                <a:latin typeface="Candara" panose="020E0502030303020204" pitchFamily="34" charset="0"/>
              </a:rPr>
              <a:t>“I will sing from generation to generation.”</a:t>
            </a:r>
          </a:p>
        </p:txBody>
      </p:sp>
      <p:sp>
        <p:nvSpPr>
          <p:cNvPr id="2" name="Subtitle 2">
            <a:extLst>
              <a:ext uri="{FF2B5EF4-FFF2-40B4-BE49-F238E27FC236}">
                <a16:creationId xmlns:a16="http://schemas.microsoft.com/office/drawing/2014/main" id="{35A40288-860D-DB9D-7CC0-DAEAA1D6C0BA}"/>
              </a:ext>
            </a:extLst>
          </p:cNvPr>
          <p:cNvSpPr txBox="1">
            <a:spLocks/>
          </p:cNvSpPr>
          <p:nvPr/>
        </p:nvSpPr>
        <p:spPr>
          <a:xfrm>
            <a:off x="0" y="4328812"/>
            <a:ext cx="12192000" cy="1443746"/>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4400" b="1" dirty="0">
                <a:effectLst>
                  <a:outerShdw blurRad="38100" dist="38100" dir="2700000" algn="tl">
                    <a:srgbClr val="000000">
                      <a:alpha val="43137"/>
                    </a:srgbClr>
                  </a:outerShdw>
                </a:effectLst>
                <a:latin typeface="Candara" panose="020E0502030303020204" pitchFamily="34" charset="0"/>
              </a:rPr>
              <a:t>“With my mouth, I will make known Your faithfulness to all generations!”</a:t>
            </a:r>
            <a:endParaRPr lang="en-US" sz="44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8" name="TextBox 7">
            <a:extLst>
              <a:ext uri="{FF2B5EF4-FFF2-40B4-BE49-F238E27FC236}">
                <a16:creationId xmlns:a16="http://schemas.microsoft.com/office/drawing/2014/main" id="{3EC46440-ECC3-1C32-2870-335B11DAC011}"/>
              </a:ext>
            </a:extLst>
          </p:cNvPr>
          <p:cNvSpPr txBox="1"/>
          <p:nvPr/>
        </p:nvSpPr>
        <p:spPr>
          <a:xfrm>
            <a:off x="8372272" y="5632315"/>
            <a:ext cx="3819728" cy="646331"/>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r"/>
            <a:r>
              <a:rPr lang="en-US" sz="3600" dirty="0">
                <a:solidFill>
                  <a:schemeClr val="bg1"/>
                </a:solidFill>
                <a:effectLst>
                  <a:outerShdw blurRad="38100" dist="38100" dir="2700000" algn="tl">
                    <a:srgbClr val="000000">
                      <a:alpha val="43137"/>
                    </a:srgbClr>
                  </a:outerShdw>
                </a:effectLst>
                <a:latin typeface="Candara Light" panose="020E0502030303020204" pitchFamily="34" charset="0"/>
              </a:rPr>
              <a:t>(Psalm 89:1)</a:t>
            </a:r>
          </a:p>
        </p:txBody>
      </p:sp>
    </p:spTree>
    <p:extLst>
      <p:ext uri="{BB962C8B-B14F-4D97-AF65-F5344CB8AC3E}">
        <p14:creationId xmlns:p14="http://schemas.microsoft.com/office/powerpoint/2010/main" val="157717552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up)">
                                      <p:cBhvr>
                                        <p:cTn id="7" dur="500"/>
                                        <p:tgtEl>
                                          <p:spTgt spid="3">
                                            <p:bg/>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up)">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anim calcmode="lin" valueType="num">
                                      <p:cBhvr>
                                        <p:cTn id="15" dur="1000" fill="hold"/>
                                        <p:tgtEl>
                                          <p:spTgt spid="7">
                                            <p:bg/>
                                          </p:spTgt>
                                        </p:tgtEl>
                                        <p:attrNameLst>
                                          <p:attrName>ppt_w</p:attrName>
                                        </p:attrNameLst>
                                      </p:cBhvr>
                                      <p:tavLst>
                                        <p:tav tm="0">
                                          <p:val>
                                            <p:fltVal val="0"/>
                                          </p:val>
                                        </p:tav>
                                        <p:tav tm="100000">
                                          <p:val>
                                            <p:strVal val="#ppt_w"/>
                                          </p:val>
                                        </p:tav>
                                      </p:tavLst>
                                    </p:anim>
                                    <p:anim calcmode="lin" valueType="num">
                                      <p:cBhvr>
                                        <p:cTn id="16" dur="1000" fill="hold"/>
                                        <p:tgtEl>
                                          <p:spTgt spid="7">
                                            <p:bg/>
                                          </p:spTgt>
                                        </p:tgtEl>
                                        <p:attrNameLst>
                                          <p:attrName>ppt_h</p:attrName>
                                        </p:attrNameLst>
                                      </p:cBhvr>
                                      <p:tavLst>
                                        <p:tav tm="0">
                                          <p:val>
                                            <p:fltVal val="0"/>
                                          </p:val>
                                        </p:tav>
                                        <p:tav tm="100000">
                                          <p:val>
                                            <p:strVal val="#ppt_h"/>
                                          </p:val>
                                        </p:tav>
                                      </p:tavLst>
                                    </p:anim>
                                    <p:animEffect transition="in" filter="fade">
                                      <p:cBhvr>
                                        <p:cTn id="17" dur="1000"/>
                                        <p:tgtEl>
                                          <p:spTgt spid="7">
                                            <p:bg/>
                                          </p:spTgt>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 calcmode="lin" valueType="num">
                                      <p:cBhvr>
                                        <p:cTn id="20"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2" dur="1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
                                            <p:bg/>
                                          </p:spTgt>
                                        </p:tgtEl>
                                        <p:attrNameLst>
                                          <p:attrName>style.visibility</p:attrName>
                                        </p:attrNameLst>
                                      </p:cBhvr>
                                      <p:to>
                                        <p:strVal val="visible"/>
                                      </p:to>
                                    </p:set>
                                    <p:animEffect transition="in" filter="fade">
                                      <p:cBhvr>
                                        <p:cTn id="27" dur="1000"/>
                                        <p:tgtEl>
                                          <p:spTgt spid="2">
                                            <p:bg/>
                                          </p:spTgt>
                                        </p:tgtEl>
                                      </p:cBhvr>
                                    </p:animEffect>
                                    <p:anim calcmode="lin" valueType="num">
                                      <p:cBhvr>
                                        <p:cTn id="28" dur="1000" fill="hold"/>
                                        <p:tgtEl>
                                          <p:spTgt spid="2">
                                            <p:bg/>
                                          </p:spTgt>
                                        </p:tgtEl>
                                        <p:attrNameLst>
                                          <p:attrName>ppt_x</p:attrName>
                                        </p:attrNameLst>
                                      </p:cBhvr>
                                      <p:tavLst>
                                        <p:tav tm="0">
                                          <p:val>
                                            <p:strVal val="#ppt_x"/>
                                          </p:val>
                                        </p:tav>
                                        <p:tav tm="100000">
                                          <p:val>
                                            <p:strVal val="#ppt_x"/>
                                          </p:val>
                                        </p:tav>
                                      </p:tavLst>
                                    </p:anim>
                                    <p:anim calcmode="lin" valueType="num">
                                      <p:cBhvr>
                                        <p:cTn id="29" dur="1000" fill="hold"/>
                                        <p:tgtEl>
                                          <p:spTgt spid="2">
                                            <p:bg/>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
                                            <p:txEl>
                                              <p:pRg st="0" end="0"/>
                                            </p:txEl>
                                          </p:spTgt>
                                        </p:tgtEl>
                                        <p:attrNameLst>
                                          <p:attrName>style.visibility</p:attrName>
                                        </p:attrNameLst>
                                      </p:cBhvr>
                                      <p:to>
                                        <p:strVal val="visible"/>
                                      </p:to>
                                    </p:set>
                                    <p:animEffect transition="in" filter="fade">
                                      <p:cBhvr>
                                        <p:cTn id="32" dur="1000"/>
                                        <p:tgtEl>
                                          <p:spTgt spid="2">
                                            <p:txEl>
                                              <p:pRg st="0" end="0"/>
                                            </p:txEl>
                                          </p:spTgt>
                                        </p:tgtEl>
                                      </p:cBhvr>
                                    </p:animEffect>
                                    <p:anim calcmode="lin" valueType="num">
                                      <p:cBhvr>
                                        <p:cTn id="3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35" presetID="22" presetClass="entr" presetSubtype="2" fill="hold" grpId="0" nodeType="withEffect">
                                  <p:stCondLst>
                                    <p:cond delay="1000"/>
                                  </p:stCondLst>
                                  <p:childTnLst>
                                    <p:set>
                                      <p:cBhvr>
                                        <p:cTn id="36" dur="1" fill="hold">
                                          <p:stCondLst>
                                            <p:cond delay="0"/>
                                          </p:stCondLst>
                                        </p:cTn>
                                        <p:tgtEl>
                                          <p:spTgt spid="8"/>
                                        </p:tgtEl>
                                        <p:attrNameLst>
                                          <p:attrName>style.visibility</p:attrName>
                                        </p:attrNameLst>
                                      </p:cBhvr>
                                      <p:to>
                                        <p:strVal val="visible"/>
                                      </p:to>
                                    </p:set>
                                    <p:animEffect transition="in" filter="wipe(right)">
                                      <p:cBhvr>
                                        <p:cTn id="37" dur="7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7" grpId="0" build="allAtOnce" animBg="1"/>
      <p:bldP spid="2" grpId="0" build="allAtOnce"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FEB9BAAD-E486-E0F3-6818-FBA4BB6EC10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07398D1-32B6-F281-29E7-5CA584454024}"/>
              </a:ext>
            </a:extLst>
          </p:cNvPr>
          <p:cNvSpPr>
            <a:spLocks noGrp="1"/>
          </p:cNvSpPr>
          <p:nvPr>
            <p:ph type="subTitle" idx="1"/>
          </p:nvPr>
        </p:nvSpPr>
        <p:spPr>
          <a:xfrm>
            <a:off x="0" y="689049"/>
            <a:ext cx="12192000" cy="1180288"/>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3600" b="1" dirty="0">
                <a:effectLst>
                  <a:outerShdw blurRad="38100" dist="38100" dir="2700000" algn="tl">
                    <a:srgbClr val="000000">
                      <a:alpha val="43137"/>
                    </a:srgbClr>
                  </a:outerShdw>
                </a:effectLst>
                <a:latin typeface="Candara" panose="020E0502030303020204" pitchFamily="34" charset="0"/>
              </a:rPr>
              <a:t>“Let the heavens praise Your wonders, Oh LORD, Your faithfulness in the assembly of the holy ones!” (v5)</a:t>
            </a:r>
          </a:p>
        </p:txBody>
      </p:sp>
      <p:sp>
        <p:nvSpPr>
          <p:cNvPr id="7" name="Subtitle 2">
            <a:extLst>
              <a:ext uri="{FF2B5EF4-FFF2-40B4-BE49-F238E27FC236}">
                <a16:creationId xmlns:a16="http://schemas.microsoft.com/office/drawing/2014/main" id="{6E45A084-56E9-C024-7B19-FF5FC27B33EE}"/>
              </a:ext>
            </a:extLst>
          </p:cNvPr>
          <p:cNvSpPr txBox="1">
            <a:spLocks/>
          </p:cNvSpPr>
          <p:nvPr/>
        </p:nvSpPr>
        <p:spPr>
          <a:xfrm>
            <a:off x="0" y="2152909"/>
            <a:ext cx="12192000" cy="1084638"/>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3600" b="1" dirty="0">
                <a:effectLst>
                  <a:outerShdw blurRad="38100" dist="38100" dir="2700000" algn="tl">
                    <a:srgbClr val="000000">
                      <a:alpha val="43137"/>
                    </a:srgbClr>
                  </a:outerShdw>
                </a:effectLst>
                <a:latin typeface="Candara" panose="020E0502030303020204" pitchFamily="34" charset="0"/>
              </a:rPr>
              <a:t>“The heavens are Yours; the earth also is Yours; the world and all that is in it, You have founded them.” (v11)</a:t>
            </a:r>
          </a:p>
        </p:txBody>
      </p:sp>
      <p:sp>
        <p:nvSpPr>
          <p:cNvPr id="2" name="Subtitle 2">
            <a:extLst>
              <a:ext uri="{FF2B5EF4-FFF2-40B4-BE49-F238E27FC236}">
                <a16:creationId xmlns:a16="http://schemas.microsoft.com/office/drawing/2014/main" id="{57BBF83F-6CD0-B27A-11C9-C50C2CA59507}"/>
              </a:ext>
            </a:extLst>
          </p:cNvPr>
          <p:cNvSpPr txBox="1">
            <a:spLocks/>
          </p:cNvSpPr>
          <p:nvPr/>
        </p:nvSpPr>
        <p:spPr>
          <a:xfrm>
            <a:off x="0" y="3521118"/>
            <a:ext cx="12192000" cy="1165181"/>
          </a:xfrm>
          <a:prstGeom prst="rect">
            <a:avLst/>
          </a:prstGeom>
          <a:solidFill>
            <a:schemeClr val="accent6">
              <a:alpha val="65000"/>
            </a:schemeClr>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r>
              <a:rPr lang="en-US" sz="3600" b="1" dirty="0">
                <a:effectLst>
                  <a:outerShdw blurRad="38100" dist="38100" dir="2700000" algn="tl">
                    <a:srgbClr val="000000">
                      <a:alpha val="43137"/>
                    </a:srgbClr>
                  </a:outerShdw>
                </a:effectLst>
                <a:latin typeface="Candara" panose="020E0502030303020204" pitchFamily="34" charset="0"/>
              </a:rPr>
              <a:t>“Righteousness and justice are the foundation of Your throne; steadfast love and faithfulness go before You.” (v14)</a:t>
            </a:r>
            <a:endParaRPr lang="en-US" sz="36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8" name="TextBox 7">
            <a:extLst>
              <a:ext uri="{FF2B5EF4-FFF2-40B4-BE49-F238E27FC236}">
                <a16:creationId xmlns:a16="http://schemas.microsoft.com/office/drawing/2014/main" id="{31B48AEE-8871-9AFD-58E4-E36DB91CFA76}"/>
              </a:ext>
            </a:extLst>
          </p:cNvPr>
          <p:cNvSpPr txBox="1"/>
          <p:nvPr/>
        </p:nvSpPr>
        <p:spPr>
          <a:xfrm>
            <a:off x="0" y="4968622"/>
            <a:ext cx="12192000" cy="1200329"/>
          </a:xfrm>
          <a:prstGeom prst="rect">
            <a:avLst/>
          </a:prstGeo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3600" b="1" dirty="0">
                <a:effectLst>
                  <a:outerShdw blurRad="38100" dist="38100" dir="2700000" algn="tl">
                    <a:srgbClr val="000000">
                      <a:alpha val="43137"/>
                    </a:srgbClr>
                  </a:outerShdw>
                </a:effectLst>
                <a:latin typeface="Candara" panose="020E0502030303020204" pitchFamily="34" charset="0"/>
              </a:rPr>
              <a:t>“Oh LORD God of hosts, who is mighty as You are, Oh LORD, with Your faithfulness all around You?” (v8)</a:t>
            </a:r>
            <a:endParaRPr lang="en-US" sz="36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Tree>
    <p:extLst>
      <p:ext uri="{BB962C8B-B14F-4D97-AF65-F5344CB8AC3E}">
        <p14:creationId xmlns:p14="http://schemas.microsoft.com/office/powerpoint/2010/main" val="16170669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outVertical)">
                                      <p:cBhvr>
                                        <p:cTn id="7" dur="750"/>
                                        <p:tgtEl>
                                          <p:spTgt spid="3">
                                            <p:bg/>
                                          </p:spTgt>
                                        </p:tgtEl>
                                      </p:cBhvr>
                                    </p:animEffect>
                                  </p:childTnLst>
                                </p:cTn>
                              </p:par>
                              <p:par>
                                <p:cTn id="8" presetID="22" presetClass="entr" presetSubtype="8" fill="hold" grpId="0" nodeType="withEffect">
                                  <p:stCondLst>
                                    <p:cond delay="10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left)">
                                      <p:cBhvr>
                                        <p:cTn id="10" dur="75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animEffect transition="in" filter="barn(outVertical)">
                                      <p:cBhvr>
                                        <p:cTn id="15" dur="750"/>
                                        <p:tgtEl>
                                          <p:spTgt spid="7">
                                            <p:bg/>
                                          </p:spTgt>
                                        </p:tgtEl>
                                      </p:cBhvr>
                                    </p:animEffect>
                                  </p:childTnLst>
                                </p:cTn>
                              </p:par>
                              <p:par>
                                <p:cTn id="16" presetID="22" presetClass="entr" presetSubtype="8" fill="hold" grpId="0" nodeType="withEffect">
                                  <p:stCondLst>
                                    <p:cond delay="100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wipe(left)">
                                      <p:cBhvr>
                                        <p:cTn id="18" dur="750"/>
                                        <p:tgtEl>
                                          <p:spTgt spid="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37" fill="hold" grpId="0" nodeType="clickEffect">
                                  <p:stCondLst>
                                    <p:cond delay="0"/>
                                  </p:stCondLst>
                                  <p:childTnLst>
                                    <p:set>
                                      <p:cBhvr>
                                        <p:cTn id="22" dur="1" fill="hold">
                                          <p:stCondLst>
                                            <p:cond delay="0"/>
                                          </p:stCondLst>
                                        </p:cTn>
                                        <p:tgtEl>
                                          <p:spTgt spid="2">
                                            <p:bg/>
                                          </p:spTgt>
                                        </p:tgtEl>
                                        <p:attrNameLst>
                                          <p:attrName>style.visibility</p:attrName>
                                        </p:attrNameLst>
                                      </p:cBhvr>
                                      <p:to>
                                        <p:strVal val="visible"/>
                                      </p:to>
                                    </p:set>
                                    <p:animEffect transition="in" filter="barn(outVertical)">
                                      <p:cBhvr>
                                        <p:cTn id="23" dur="750"/>
                                        <p:tgtEl>
                                          <p:spTgt spid="2">
                                            <p:bg/>
                                          </p:spTgt>
                                        </p:tgtEl>
                                      </p:cBhvr>
                                    </p:animEffect>
                                  </p:childTnLst>
                                </p:cTn>
                              </p:par>
                              <p:par>
                                <p:cTn id="24" presetID="22" presetClass="entr" presetSubtype="8" fill="hold" grpId="0" nodeType="withEffect">
                                  <p:stCondLst>
                                    <p:cond delay="1000"/>
                                  </p:stCondLst>
                                  <p:childTnLst>
                                    <p:set>
                                      <p:cBhvr>
                                        <p:cTn id="25" dur="1" fill="hold">
                                          <p:stCondLst>
                                            <p:cond delay="0"/>
                                          </p:stCondLst>
                                        </p:cTn>
                                        <p:tgtEl>
                                          <p:spTgt spid="2">
                                            <p:txEl>
                                              <p:pRg st="0" end="0"/>
                                            </p:txEl>
                                          </p:spTgt>
                                        </p:tgtEl>
                                        <p:attrNameLst>
                                          <p:attrName>style.visibility</p:attrName>
                                        </p:attrNameLst>
                                      </p:cBhvr>
                                      <p:to>
                                        <p:strVal val="visible"/>
                                      </p:to>
                                    </p:set>
                                    <p:animEffect transition="in" filter="wipe(left)">
                                      <p:cBhvr>
                                        <p:cTn id="26" dur="750"/>
                                        <p:tgtEl>
                                          <p:spTgt spid="2">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37" fill="hold" grpId="0" nodeType="clickEffect">
                                  <p:stCondLst>
                                    <p:cond delay="0"/>
                                  </p:stCondLst>
                                  <p:childTnLst>
                                    <p:set>
                                      <p:cBhvr>
                                        <p:cTn id="30" dur="1" fill="hold">
                                          <p:stCondLst>
                                            <p:cond delay="0"/>
                                          </p:stCondLst>
                                        </p:cTn>
                                        <p:tgtEl>
                                          <p:spTgt spid="8">
                                            <p:bg/>
                                          </p:spTgt>
                                        </p:tgtEl>
                                        <p:attrNameLst>
                                          <p:attrName>style.visibility</p:attrName>
                                        </p:attrNameLst>
                                      </p:cBhvr>
                                      <p:to>
                                        <p:strVal val="visible"/>
                                      </p:to>
                                    </p:set>
                                    <p:animEffect transition="in" filter="barn(outVertical)">
                                      <p:cBhvr>
                                        <p:cTn id="31" dur="750"/>
                                        <p:tgtEl>
                                          <p:spTgt spid="8">
                                            <p:bg/>
                                          </p:spTgt>
                                        </p:tgtEl>
                                      </p:cBhvr>
                                    </p:animEffect>
                                  </p:childTnLst>
                                </p:cTn>
                              </p:par>
                              <p:par>
                                <p:cTn id="32" presetID="22" presetClass="entr" presetSubtype="8" fill="hold" grpId="0" nodeType="withEffect">
                                  <p:stCondLst>
                                    <p:cond delay="1000"/>
                                  </p:stCondLst>
                                  <p:childTnLst>
                                    <p:set>
                                      <p:cBhvr>
                                        <p:cTn id="33" dur="1" fill="hold">
                                          <p:stCondLst>
                                            <p:cond delay="0"/>
                                          </p:stCondLst>
                                        </p:cTn>
                                        <p:tgtEl>
                                          <p:spTgt spid="8">
                                            <p:txEl>
                                              <p:pRg st="0" end="0"/>
                                            </p:txEl>
                                          </p:spTgt>
                                        </p:tgtEl>
                                        <p:attrNameLst>
                                          <p:attrName>style.visibility</p:attrName>
                                        </p:attrNameLst>
                                      </p:cBhvr>
                                      <p:to>
                                        <p:strVal val="visible"/>
                                      </p:to>
                                    </p:set>
                                    <p:animEffect transition="in" filter="wipe(left)">
                                      <p:cBhvr>
                                        <p:cTn id="34" dur="75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7" grpId="0" uiExpand="1" build="p" animBg="1"/>
      <p:bldP spid="2" grpId="0" uiExpand="1" build="p" animBg="1"/>
      <p:bldP spid="8"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237C2EAE-2AD0-0052-B281-71EF06D25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2C9C4E-787E-D7E4-F7D4-CE2CE3BC52B7}"/>
              </a:ext>
            </a:extLst>
          </p:cNvPr>
          <p:cNvSpPr>
            <a:spLocks noGrp="1"/>
          </p:cNvSpPr>
          <p:nvPr>
            <p:ph type="ctrTitle"/>
          </p:nvPr>
        </p:nvSpPr>
        <p:spPr>
          <a:xfrm>
            <a:off x="0" y="568511"/>
            <a:ext cx="12192000" cy="1578583"/>
          </a:xfrm>
        </p:spPr>
        <p:txBody>
          <a:bodyPr anchor="ct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30781AD6-FF42-FC56-A9A2-A3FA56A325A1}"/>
              </a:ext>
            </a:extLst>
          </p:cNvPr>
          <p:cNvSpPr>
            <a:spLocks noGrp="1"/>
          </p:cNvSpPr>
          <p:nvPr>
            <p:ph type="subTitle" idx="1"/>
          </p:nvPr>
        </p:nvSpPr>
        <p:spPr>
          <a:xfrm>
            <a:off x="0" y="2150082"/>
            <a:ext cx="12192000" cy="4139407"/>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6000" b="1" dirty="0">
                <a:effectLst>
                  <a:outerShdw blurRad="38100" dist="38100" dir="2700000" algn="tl">
                    <a:srgbClr val="000000">
                      <a:alpha val="43137"/>
                    </a:srgbClr>
                  </a:outerShdw>
                </a:effectLst>
                <a:latin typeface="Candara" panose="020E0502030303020204" pitchFamily="34" charset="0"/>
              </a:rPr>
              <a:t>Blessed are the people who know the festal shout, who walk, O </a:t>
            </a:r>
            <a:r>
              <a:rPr lang="en-US" sz="6000" b="1" cap="small" dirty="0">
                <a:effectLst>
                  <a:outerShdw blurRad="38100" dist="38100" dir="2700000" algn="tl">
                    <a:srgbClr val="000000">
                      <a:alpha val="43137"/>
                    </a:srgbClr>
                  </a:outerShdw>
                </a:effectLst>
                <a:latin typeface="Candara" panose="020E0502030303020204" pitchFamily="34" charset="0"/>
              </a:rPr>
              <a:t>Lord</a:t>
            </a:r>
            <a:r>
              <a:rPr lang="en-US" sz="6000" b="1" dirty="0">
                <a:effectLst>
                  <a:outerShdw blurRad="38100" dist="38100" dir="2700000" algn="tl">
                    <a:srgbClr val="000000">
                      <a:alpha val="43137"/>
                    </a:srgbClr>
                  </a:outerShdw>
                </a:effectLst>
                <a:latin typeface="Candara" panose="020E0502030303020204" pitchFamily="34" charset="0"/>
              </a:rPr>
              <a:t>, in the light of Your face, who exult in Your name all the day and in Your righteousness are exalted.</a:t>
            </a:r>
            <a:endParaRPr lang="en-US" b="1" dirty="0">
              <a:effectLst>
                <a:outerShdw blurRad="38100" dist="38100" dir="2700000" algn="tl">
                  <a:srgbClr val="000000">
                    <a:alpha val="43137"/>
                  </a:srgbClr>
                </a:outerShdw>
              </a:effectLst>
              <a:latin typeface="Candara" panose="020E0502030303020204" pitchFamily="34" charset="0"/>
            </a:endParaRPr>
          </a:p>
        </p:txBody>
      </p:sp>
      <p:cxnSp>
        <p:nvCxnSpPr>
          <p:cNvPr id="4" name="Straight Connector 3">
            <a:extLst>
              <a:ext uri="{FF2B5EF4-FFF2-40B4-BE49-F238E27FC236}">
                <a16:creationId xmlns:a16="http://schemas.microsoft.com/office/drawing/2014/main" id="{9CDC049C-C0B9-9446-F6F7-0AFD4D0B0AD7}"/>
              </a:ext>
            </a:extLst>
          </p:cNvPr>
          <p:cNvCxnSpPr>
            <a:cxnSpLocks/>
          </p:cNvCxnSpPr>
          <p:nvPr/>
        </p:nvCxnSpPr>
        <p:spPr>
          <a:xfrm>
            <a:off x="8262884" y="2851634"/>
            <a:ext cx="3200734" cy="0"/>
          </a:xfrm>
          <a:prstGeom prst="line">
            <a:avLst/>
          </a:prstGeom>
          <a:ln w="57150"/>
          <a:effectLst>
            <a:outerShdw blurRad="50800" dist="38100" dir="2700000" algn="t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cxnSp>
        <p:nvCxnSpPr>
          <p:cNvPr id="7" name="Straight Connector 6">
            <a:extLst>
              <a:ext uri="{FF2B5EF4-FFF2-40B4-BE49-F238E27FC236}">
                <a16:creationId xmlns:a16="http://schemas.microsoft.com/office/drawing/2014/main" id="{50C0A5D8-7965-F7D0-C0BD-7223D1A3BEC0}"/>
              </a:ext>
            </a:extLst>
          </p:cNvPr>
          <p:cNvCxnSpPr>
            <a:cxnSpLocks/>
          </p:cNvCxnSpPr>
          <p:nvPr/>
        </p:nvCxnSpPr>
        <p:spPr>
          <a:xfrm>
            <a:off x="5954472" y="3676387"/>
            <a:ext cx="3048334" cy="0"/>
          </a:xfrm>
          <a:prstGeom prst="line">
            <a:avLst/>
          </a:prstGeom>
          <a:ln w="57150"/>
          <a:effectLst>
            <a:outerShdw blurRad="50800" dist="38100" dir="2700000" algn="t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cxnSp>
        <p:nvCxnSpPr>
          <p:cNvPr id="9" name="Straight Connector 8">
            <a:extLst>
              <a:ext uri="{FF2B5EF4-FFF2-40B4-BE49-F238E27FC236}">
                <a16:creationId xmlns:a16="http://schemas.microsoft.com/office/drawing/2014/main" id="{7C7FCF06-1348-4109-43BA-1F2A7EAE3721}"/>
              </a:ext>
            </a:extLst>
          </p:cNvPr>
          <p:cNvCxnSpPr>
            <a:cxnSpLocks/>
          </p:cNvCxnSpPr>
          <p:nvPr/>
        </p:nvCxnSpPr>
        <p:spPr>
          <a:xfrm>
            <a:off x="8549754" y="4489934"/>
            <a:ext cx="3200734" cy="0"/>
          </a:xfrm>
          <a:prstGeom prst="line">
            <a:avLst/>
          </a:prstGeom>
          <a:ln w="57150"/>
          <a:effectLst>
            <a:outerShdw blurRad="50800" dist="38100" dir="2700000" algn="t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0487460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outVertical)">
                                      <p:cBhvr>
                                        <p:cTn id="12" dur="750"/>
                                        <p:tgtEl>
                                          <p:spTgt spid="3">
                                            <p:bg/>
                                          </p:spTgt>
                                        </p:tgtEl>
                                      </p:cBhvr>
                                    </p:animEffect>
                                  </p:childTnLst>
                                </p:cTn>
                              </p:par>
                              <p:par>
                                <p:cTn id="13" presetID="22" presetClass="entr" presetSubtype="8" fill="hold" grpId="0" nodeType="withEffect">
                                  <p:stCondLst>
                                    <p:cond delay="100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75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right)">
                                      <p:cBhvr>
                                        <p:cTn id="20" dur="750"/>
                                        <p:tgtEl>
                                          <p:spTgt spid="4"/>
                                        </p:tgtEl>
                                      </p:cBhvr>
                                    </p:animEffect>
                                  </p:childTnLst>
                                </p:cTn>
                              </p:par>
                              <p:par>
                                <p:cTn id="21" presetID="22" presetClass="entr" presetSubtype="2" fill="hold" nodeType="withEffect">
                                  <p:stCondLst>
                                    <p:cond delay="750"/>
                                  </p:stCondLst>
                                  <p:childTnLst>
                                    <p:set>
                                      <p:cBhvr>
                                        <p:cTn id="22" dur="1" fill="hold">
                                          <p:stCondLst>
                                            <p:cond delay="0"/>
                                          </p:stCondLst>
                                        </p:cTn>
                                        <p:tgtEl>
                                          <p:spTgt spid="7"/>
                                        </p:tgtEl>
                                        <p:attrNameLst>
                                          <p:attrName>style.visibility</p:attrName>
                                        </p:attrNameLst>
                                      </p:cBhvr>
                                      <p:to>
                                        <p:strVal val="visible"/>
                                      </p:to>
                                    </p:set>
                                    <p:animEffect transition="in" filter="wipe(right)">
                                      <p:cBhvr>
                                        <p:cTn id="23" dur="750"/>
                                        <p:tgtEl>
                                          <p:spTgt spid="7"/>
                                        </p:tgtEl>
                                      </p:cBhvr>
                                    </p:animEffect>
                                  </p:childTnLst>
                                </p:cTn>
                              </p:par>
                              <p:par>
                                <p:cTn id="24" presetID="22" presetClass="entr" presetSubtype="2" fill="hold" nodeType="withEffect">
                                  <p:stCondLst>
                                    <p:cond delay="1500"/>
                                  </p:stCondLst>
                                  <p:childTnLst>
                                    <p:set>
                                      <p:cBhvr>
                                        <p:cTn id="25" dur="1" fill="hold">
                                          <p:stCondLst>
                                            <p:cond delay="0"/>
                                          </p:stCondLst>
                                        </p:cTn>
                                        <p:tgtEl>
                                          <p:spTgt spid="9"/>
                                        </p:tgtEl>
                                        <p:attrNameLst>
                                          <p:attrName>style.visibility</p:attrName>
                                        </p:attrNameLst>
                                      </p:cBhvr>
                                      <p:to>
                                        <p:strVal val="visible"/>
                                      </p:to>
                                    </p:set>
                                    <p:animEffect transition="in" filter="wipe(right)">
                                      <p:cBhvr>
                                        <p:cTn id="26"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4FD85BFA-8A66-B157-DDB4-C450964B46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7D6F7-BD97-1201-5FED-8F24D2F0F4CD}"/>
              </a:ext>
            </a:extLst>
          </p:cNvPr>
          <p:cNvSpPr>
            <a:spLocks noGrp="1"/>
          </p:cNvSpPr>
          <p:nvPr>
            <p:ph type="ctrTitle"/>
          </p:nvPr>
        </p:nvSpPr>
        <p:spPr>
          <a:xfrm>
            <a:off x="0" y="568511"/>
            <a:ext cx="12192000" cy="1578583"/>
          </a:xfrm>
        </p:spPr>
        <p:txBody>
          <a:bodyPr anchor="ct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50510537-8BD8-731C-A3A0-3817E52FA7A9}"/>
              </a:ext>
            </a:extLst>
          </p:cNvPr>
          <p:cNvSpPr>
            <a:spLocks noGrp="1"/>
          </p:cNvSpPr>
          <p:nvPr>
            <p:ph type="subTitle" idx="1"/>
          </p:nvPr>
        </p:nvSpPr>
        <p:spPr>
          <a:xfrm>
            <a:off x="0" y="2147094"/>
            <a:ext cx="12192000" cy="3820412"/>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5400" b="1" spc="300" dirty="0">
                <a:effectLst>
                  <a:outerShdw blurRad="38100" dist="38100" dir="2700000" algn="tl">
                    <a:srgbClr val="000000">
                      <a:alpha val="43137"/>
                    </a:srgbClr>
                  </a:outerShdw>
                </a:effectLst>
                <a:latin typeface="Candara" panose="020E0502030303020204" pitchFamily="34" charset="0"/>
              </a:rPr>
              <a:t>So all Israel brought up the ark of the covenant of the Lord with shouting, to the sound of the horn, trumpets, and cymbals, and made loud music on harps and lyres.</a:t>
            </a:r>
            <a:endParaRPr lang="en-US" sz="2000" b="1" spc="300" dirty="0">
              <a:effectLst>
                <a:outerShdw blurRad="38100" dist="38100" dir="2700000" algn="tl">
                  <a:srgbClr val="000000">
                    <a:alpha val="43137"/>
                  </a:srgbClr>
                </a:outerShdw>
              </a:effectLst>
              <a:latin typeface="Candara" panose="020E0502030303020204" pitchFamily="34" charset="0"/>
            </a:endParaRPr>
          </a:p>
        </p:txBody>
      </p:sp>
      <p:cxnSp>
        <p:nvCxnSpPr>
          <p:cNvPr id="7" name="Straight Connector 6">
            <a:extLst>
              <a:ext uri="{FF2B5EF4-FFF2-40B4-BE49-F238E27FC236}">
                <a16:creationId xmlns:a16="http://schemas.microsoft.com/office/drawing/2014/main" id="{BE7242D9-F746-31DA-3553-F40B52B28620}"/>
              </a:ext>
            </a:extLst>
          </p:cNvPr>
          <p:cNvCxnSpPr>
            <a:cxnSpLocks/>
          </p:cNvCxnSpPr>
          <p:nvPr/>
        </p:nvCxnSpPr>
        <p:spPr>
          <a:xfrm>
            <a:off x="306708" y="4301675"/>
            <a:ext cx="2443216" cy="0"/>
          </a:xfrm>
          <a:prstGeom prst="line">
            <a:avLst/>
          </a:prstGeom>
          <a:ln w="38100"/>
          <a:effectLst>
            <a:outerShdw blurRad="50800" dist="38100" dir="2700000" algn="t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sp>
        <p:nvSpPr>
          <p:cNvPr id="6" name="TextBox 5">
            <a:extLst>
              <a:ext uri="{FF2B5EF4-FFF2-40B4-BE49-F238E27FC236}">
                <a16:creationId xmlns:a16="http://schemas.microsoft.com/office/drawing/2014/main" id="{77E36FFF-6F72-3769-E1B7-51D02A6CF8CD}"/>
              </a:ext>
            </a:extLst>
          </p:cNvPr>
          <p:cNvSpPr txBox="1"/>
          <p:nvPr/>
        </p:nvSpPr>
        <p:spPr>
          <a:xfrm>
            <a:off x="7940488" y="5915037"/>
            <a:ext cx="4251512" cy="646331"/>
          </a:xfrm>
          <a:prstGeom prst="rect">
            <a:avLst/>
          </a:prstGeom>
          <a:ln/>
        </p:spPr>
        <p:style>
          <a:lnRef idx="0">
            <a:schemeClr val="dk1"/>
          </a:lnRef>
          <a:fillRef idx="3">
            <a:schemeClr val="dk1"/>
          </a:fillRef>
          <a:effectRef idx="3">
            <a:schemeClr val="dk1"/>
          </a:effectRef>
          <a:fontRef idx="minor">
            <a:schemeClr val="lt1"/>
          </a:fontRef>
        </p:style>
        <p:txBody>
          <a:bodyPr wrap="square" rtlCol="0">
            <a:spAutoFit/>
          </a:bodyPr>
          <a:lstStyle/>
          <a:p>
            <a:pPr algn="r"/>
            <a:r>
              <a:rPr lang="en-US" sz="3600" dirty="0">
                <a:solidFill>
                  <a:schemeClr val="bg1"/>
                </a:solidFill>
                <a:effectLst>
                  <a:outerShdw blurRad="38100" dist="38100" dir="2700000" algn="tl">
                    <a:srgbClr val="000000">
                      <a:alpha val="43137"/>
                    </a:srgbClr>
                  </a:outerShdw>
                </a:effectLst>
                <a:latin typeface="Candara Light" panose="020E0502030303020204" pitchFamily="34" charset="0"/>
              </a:rPr>
              <a:t>(1 Chronicles 15:28)</a:t>
            </a:r>
          </a:p>
        </p:txBody>
      </p:sp>
    </p:spTree>
    <p:extLst>
      <p:ext uri="{BB962C8B-B14F-4D97-AF65-F5344CB8AC3E}">
        <p14:creationId xmlns:p14="http://schemas.microsoft.com/office/powerpoint/2010/main" val="26071376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outVertical)">
                                      <p:cBhvr>
                                        <p:cTn id="7" dur="750"/>
                                        <p:tgtEl>
                                          <p:spTgt spid="3">
                                            <p:bg/>
                                          </p:spTgt>
                                        </p:tgtEl>
                                      </p:cBhvr>
                                    </p:animEffect>
                                  </p:childTnLst>
                                </p:cTn>
                              </p:par>
                              <p:par>
                                <p:cTn id="8" presetID="22" presetClass="entr" presetSubtype="8" fill="hold" grpId="0" nodeType="withEffect">
                                  <p:stCondLst>
                                    <p:cond delay="10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left)">
                                      <p:cBhvr>
                                        <p:cTn id="10" dur="750"/>
                                        <p:tgtEl>
                                          <p:spTgt spid="3">
                                            <p:txEl>
                                              <p:pRg st="0" end="0"/>
                                            </p:txEl>
                                          </p:spTgt>
                                        </p:tgtEl>
                                      </p:cBhvr>
                                    </p:animEffect>
                                  </p:childTnLst>
                                </p:cTn>
                              </p:par>
                              <p:par>
                                <p:cTn id="11" presetID="22" presetClass="entr" presetSubtype="8" fill="hold" nodeType="withEffect">
                                  <p:stCondLst>
                                    <p:cond delay="1750"/>
                                  </p:stCondLst>
                                  <p:childTnLst>
                                    <p:set>
                                      <p:cBhvr>
                                        <p:cTn id="12" dur="1" fill="hold">
                                          <p:stCondLst>
                                            <p:cond delay="0"/>
                                          </p:stCondLst>
                                        </p:cTn>
                                        <p:tgtEl>
                                          <p:spTgt spid="7"/>
                                        </p:tgtEl>
                                        <p:attrNameLst>
                                          <p:attrName>style.visibility</p:attrName>
                                        </p:attrNameLst>
                                      </p:cBhvr>
                                      <p:to>
                                        <p:strVal val="visible"/>
                                      </p:to>
                                    </p:set>
                                    <p:animEffect transition="in" filter="wipe(left)">
                                      <p:cBhvr>
                                        <p:cTn id="13" dur="750"/>
                                        <p:tgtEl>
                                          <p:spTgt spid="7"/>
                                        </p:tgtEl>
                                      </p:cBhvr>
                                    </p:animEffect>
                                  </p:childTnLst>
                                </p:cTn>
                              </p:par>
                              <p:par>
                                <p:cTn id="14" presetID="42" presetClass="entr" presetSubtype="0" fill="hold" grpId="0" nodeType="withEffect">
                                  <p:stCondLst>
                                    <p:cond delay="250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anim calcmode="lin" valueType="num">
                                      <p:cBhvr>
                                        <p:cTn id="17" dur="1000" fill="hold"/>
                                        <p:tgtEl>
                                          <p:spTgt spid="6"/>
                                        </p:tgtEl>
                                        <p:attrNameLst>
                                          <p:attrName>ppt_x</p:attrName>
                                        </p:attrNameLst>
                                      </p:cBhvr>
                                      <p:tavLst>
                                        <p:tav tm="0">
                                          <p:val>
                                            <p:strVal val="#ppt_x"/>
                                          </p:val>
                                        </p:tav>
                                        <p:tav tm="100000">
                                          <p:val>
                                            <p:strVal val="#ppt_x"/>
                                          </p:val>
                                        </p:tav>
                                      </p:tavLst>
                                    </p:anim>
                                    <p:anim calcmode="lin" valueType="num">
                                      <p:cBhvr>
                                        <p:cTn id="1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a:extLst>
            <a:ext uri="{FF2B5EF4-FFF2-40B4-BE49-F238E27FC236}">
              <a16:creationId xmlns:a16="http://schemas.microsoft.com/office/drawing/2014/main" id="{281A8A59-BB9E-2831-DB2F-14301A0B8E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23E59A-01FC-B94A-3600-D6125CCE384A}"/>
              </a:ext>
            </a:extLst>
          </p:cNvPr>
          <p:cNvSpPr>
            <a:spLocks noGrp="1"/>
          </p:cNvSpPr>
          <p:nvPr>
            <p:ph type="ctrTitle"/>
          </p:nvPr>
        </p:nvSpPr>
        <p:spPr>
          <a:xfrm>
            <a:off x="0" y="568511"/>
            <a:ext cx="12192000" cy="1578583"/>
          </a:xfrm>
        </p:spPr>
        <p:txBody>
          <a:bodyPr anchor="ctr">
            <a:noAutofit/>
          </a:bodyPr>
          <a:lstStyle/>
          <a:p>
            <a:r>
              <a:rPr lang="en-US" sz="9600" b="1" spc="50" dirty="0">
                <a:ln w="0"/>
                <a:solidFill>
                  <a:schemeClr val="bg2"/>
                </a:solidFill>
                <a:effectLst>
                  <a:innerShdw blurRad="63500" dist="50800" dir="13500000">
                    <a:srgbClr val="000000">
                      <a:alpha val="50000"/>
                    </a:srgbClr>
                  </a:innerShdw>
                </a:effectLst>
                <a:latin typeface="Eras Bold ITC" panose="020B0907030504020204" pitchFamily="34" charset="0"/>
              </a:rPr>
              <a:t>Enduring Praise</a:t>
            </a:r>
          </a:p>
        </p:txBody>
      </p:sp>
      <p:sp>
        <p:nvSpPr>
          <p:cNvPr id="3" name="Subtitle 2">
            <a:extLst>
              <a:ext uri="{FF2B5EF4-FFF2-40B4-BE49-F238E27FC236}">
                <a16:creationId xmlns:a16="http://schemas.microsoft.com/office/drawing/2014/main" id="{8CC0F104-ECF2-01AC-405A-F75A9345E71F}"/>
              </a:ext>
            </a:extLst>
          </p:cNvPr>
          <p:cNvSpPr>
            <a:spLocks noGrp="1"/>
          </p:cNvSpPr>
          <p:nvPr>
            <p:ph type="subTitle" idx="1"/>
          </p:nvPr>
        </p:nvSpPr>
        <p:spPr>
          <a:xfrm>
            <a:off x="0" y="2147094"/>
            <a:ext cx="12192000" cy="3820412"/>
          </a:xfrm>
          <a:solidFill>
            <a:schemeClr val="accent6">
              <a:alpha val="65000"/>
            </a:schemeClr>
          </a:solidFill>
          <a:ln>
            <a:noFill/>
          </a:ln>
        </p:spPr>
        <p:style>
          <a:lnRef idx="0">
            <a:scrgbClr r="0" g="0" b="0"/>
          </a:lnRef>
          <a:fillRef idx="0">
            <a:scrgbClr r="0" g="0" b="0"/>
          </a:fillRef>
          <a:effectRef idx="0">
            <a:scrgbClr r="0" g="0" b="0"/>
          </a:effectRef>
          <a:fontRef idx="minor">
            <a:schemeClr val="lt1"/>
          </a:fontRef>
        </p:style>
        <p:txBody>
          <a:bodyPr anchor="ctr">
            <a:noAutofit/>
          </a:bodyPr>
          <a:lstStyle/>
          <a:p>
            <a:r>
              <a:rPr lang="en-US" sz="5400" b="1" spc="300" dirty="0">
                <a:effectLst>
                  <a:outerShdw blurRad="38100" dist="38100" dir="2700000" algn="tl">
                    <a:srgbClr val="000000">
                      <a:alpha val="43137"/>
                    </a:srgbClr>
                  </a:outerShdw>
                </a:effectLst>
                <a:latin typeface="Candara" panose="020E0502030303020204" pitchFamily="34" charset="0"/>
              </a:rPr>
              <a:t>The </a:t>
            </a:r>
            <a:r>
              <a:rPr lang="en-US" sz="5400" b="1" cap="small" spc="300" dirty="0">
                <a:effectLst>
                  <a:outerShdw blurRad="38100" dist="38100" dir="2700000" algn="tl">
                    <a:srgbClr val="000000">
                      <a:alpha val="43137"/>
                    </a:srgbClr>
                  </a:outerShdw>
                </a:effectLst>
                <a:latin typeface="Candara" panose="020E0502030303020204" pitchFamily="34" charset="0"/>
              </a:rPr>
              <a:t>Lord</a:t>
            </a:r>
            <a:r>
              <a:rPr lang="en-US" sz="5400" b="1" spc="300" dirty="0">
                <a:effectLst>
                  <a:outerShdw blurRad="38100" dist="38100" dir="2700000" algn="tl">
                    <a:srgbClr val="000000">
                      <a:alpha val="43137"/>
                    </a:srgbClr>
                  </a:outerShdw>
                </a:effectLst>
                <a:latin typeface="Candara" panose="020E0502030303020204" pitchFamily="34" charset="0"/>
              </a:rPr>
              <a:t> bless you and keep you; the </a:t>
            </a:r>
            <a:r>
              <a:rPr lang="en-US" sz="5400" b="1" cap="small" spc="300" dirty="0">
                <a:effectLst>
                  <a:outerShdw blurRad="38100" dist="38100" dir="2700000" algn="tl">
                    <a:srgbClr val="000000">
                      <a:alpha val="43137"/>
                    </a:srgbClr>
                  </a:outerShdw>
                </a:effectLst>
                <a:latin typeface="Candara" panose="020E0502030303020204" pitchFamily="34" charset="0"/>
              </a:rPr>
              <a:t>Lord</a:t>
            </a:r>
            <a:r>
              <a:rPr lang="en-US" sz="5400" b="1" spc="300" dirty="0">
                <a:effectLst>
                  <a:outerShdw blurRad="38100" dist="38100" dir="2700000" algn="tl">
                    <a:srgbClr val="000000">
                      <a:alpha val="43137"/>
                    </a:srgbClr>
                  </a:outerShdw>
                </a:effectLst>
                <a:latin typeface="Candara" panose="020E0502030303020204" pitchFamily="34" charset="0"/>
              </a:rPr>
              <a:t> make His face to shine upon you and be gracious to you; the </a:t>
            </a:r>
            <a:r>
              <a:rPr lang="en-US" sz="5400" b="1" cap="small" spc="300" dirty="0">
                <a:effectLst>
                  <a:outerShdw blurRad="38100" dist="38100" dir="2700000" algn="tl">
                    <a:srgbClr val="000000">
                      <a:alpha val="43137"/>
                    </a:srgbClr>
                  </a:outerShdw>
                </a:effectLst>
                <a:latin typeface="Candara" panose="020E0502030303020204" pitchFamily="34" charset="0"/>
              </a:rPr>
              <a:t>Lord</a:t>
            </a:r>
            <a:r>
              <a:rPr lang="en-US" sz="5400" b="1" spc="300" dirty="0">
                <a:effectLst>
                  <a:outerShdw blurRad="38100" dist="38100" dir="2700000" algn="tl">
                    <a:srgbClr val="000000">
                      <a:alpha val="43137"/>
                    </a:srgbClr>
                  </a:outerShdw>
                </a:effectLst>
                <a:latin typeface="Candara" panose="020E0502030303020204" pitchFamily="34" charset="0"/>
              </a:rPr>
              <a:t> lift up His countenance upon you and give you peace.</a:t>
            </a:r>
            <a:endParaRPr lang="en-US" sz="2000" b="1" spc="300" dirty="0">
              <a:effectLst>
                <a:outerShdw blurRad="38100" dist="38100" dir="2700000" algn="tl">
                  <a:srgbClr val="000000">
                    <a:alpha val="43137"/>
                  </a:srgbClr>
                </a:outerShdw>
              </a:effectLst>
              <a:latin typeface="Candara" panose="020E0502030303020204" pitchFamily="34" charset="0"/>
            </a:endParaRPr>
          </a:p>
        </p:txBody>
      </p:sp>
      <p:sp>
        <p:nvSpPr>
          <p:cNvPr id="6" name="TextBox 5">
            <a:extLst>
              <a:ext uri="{FF2B5EF4-FFF2-40B4-BE49-F238E27FC236}">
                <a16:creationId xmlns:a16="http://schemas.microsoft.com/office/drawing/2014/main" id="{3D58E038-1A69-3EAF-D77E-F59655449AA6}"/>
              </a:ext>
            </a:extLst>
          </p:cNvPr>
          <p:cNvSpPr txBox="1"/>
          <p:nvPr/>
        </p:nvSpPr>
        <p:spPr>
          <a:xfrm>
            <a:off x="7940488" y="5915037"/>
            <a:ext cx="4251512" cy="646331"/>
          </a:xfrm>
          <a:prstGeom prst="rect">
            <a:avLst/>
          </a:prstGeom>
          <a:ln/>
        </p:spPr>
        <p:style>
          <a:lnRef idx="0">
            <a:schemeClr val="dk1"/>
          </a:lnRef>
          <a:fillRef idx="3">
            <a:schemeClr val="dk1"/>
          </a:fillRef>
          <a:effectRef idx="3">
            <a:schemeClr val="dk1"/>
          </a:effectRef>
          <a:fontRef idx="minor">
            <a:schemeClr val="lt1"/>
          </a:fontRef>
        </p:style>
        <p:txBody>
          <a:bodyPr wrap="square" rtlCol="0">
            <a:spAutoFit/>
          </a:bodyPr>
          <a:lstStyle/>
          <a:p>
            <a:pPr algn="r"/>
            <a:r>
              <a:rPr lang="en-US" sz="3600" dirty="0">
                <a:solidFill>
                  <a:schemeClr val="bg1"/>
                </a:solidFill>
                <a:effectLst>
                  <a:outerShdw blurRad="38100" dist="38100" dir="2700000" algn="tl">
                    <a:srgbClr val="000000">
                      <a:alpha val="43137"/>
                    </a:srgbClr>
                  </a:outerShdw>
                </a:effectLst>
                <a:latin typeface="Candara Light" panose="020E0502030303020204" pitchFamily="34" charset="0"/>
              </a:rPr>
              <a:t>(Numbers 6:24-26)</a:t>
            </a:r>
          </a:p>
        </p:txBody>
      </p:sp>
      <p:sp>
        <p:nvSpPr>
          <p:cNvPr id="4" name="Oval 3">
            <a:extLst>
              <a:ext uri="{FF2B5EF4-FFF2-40B4-BE49-F238E27FC236}">
                <a16:creationId xmlns:a16="http://schemas.microsoft.com/office/drawing/2014/main" id="{71FC8FD6-0746-0BDD-7532-BB8855EA67C4}"/>
              </a:ext>
            </a:extLst>
          </p:cNvPr>
          <p:cNvSpPr/>
          <p:nvPr/>
        </p:nvSpPr>
        <p:spPr>
          <a:xfrm>
            <a:off x="6958853" y="2931459"/>
            <a:ext cx="1566582" cy="735455"/>
          </a:xfrm>
          <a:prstGeom prst="ellipse">
            <a:avLst/>
          </a:prstGeom>
          <a:noFill/>
          <a:ln w="3810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Tree>
    <p:extLst>
      <p:ext uri="{BB962C8B-B14F-4D97-AF65-F5344CB8AC3E}">
        <p14:creationId xmlns:p14="http://schemas.microsoft.com/office/powerpoint/2010/main" val="36135637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430</TotalTime>
  <Words>478</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Algerian</vt:lpstr>
      <vt:lpstr>Aptos</vt:lpstr>
      <vt:lpstr>Aptos Display</vt:lpstr>
      <vt:lpstr>Arial</vt:lpstr>
      <vt:lpstr>Candara</vt:lpstr>
      <vt:lpstr>Candara Light</vt:lpstr>
      <vt:lpstr>Eras Bold ITC</vt:lpstr>
      <vt:lpstr>Georgia</vt:lpstr>
      <vt:lpstr>Office Theme</vt:lpstr>
      <vt:lpstr>Enduring Praise</vt:lpstr>
      <vt:lpstr>Enduring Praise</vt:lpstr>
      <vt:lpstr>PowerPoint Presentation</vt:lpstr>
      <vt:lpstr>PowerPoint Presentation</vt:lpstr>
      <vt:lpstr>PowerPoint Presentation</vt:lpstr>
      <vt:lpstr>PowerPoint Presentation</vt:lpstr>
      <vt:lpstr>Enduring Praise</vt:lpstr>
      <vt:lpstr>Enduring Praise</vt:lpstr>
      <vt:lpstr>Enduring Praise</vt:lpstr>
      <vt:lpstr>Enduring Praise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Warren</dc:creator>
  <cp:lastModifiedBy>Mark Warren</cp:lastModifiedBy>
  <cp:revision>1</cp:revision>
  <cp:lastPrinted>2025-11-06T21:28:26Z</cp:lastPrinted>
  <dcterms:created xsi:type="dcterms:W3CDTF">2025-11-05T18:49:35Z</dcterms:created>
  <dcterms:modified xsi:type="dcterms:W3CDTF">2025-11-06T21:29:41Z</dcterms:modified>
</cp:coreProperties>
</file>