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346" r:id="rId3"/>
    <p:sldId id="330" r:id="rId4"/>
    <p:sldId id="340" r:id="rId5"/>
    <p:sldId id="338" r:id="rId6"/>
    <p:sldId id="341" r:id="rId7"/>
    <p:sldId id="347" r:id="rId8"/>
    <p:sldId id="342" r:id="rId9"/>
  </p:sldIdLst>
  <p:sldSz cx="12192000" cy="6858000"/>
  <p:notesSz cx="6858000" cy="92964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A3"/>
    <a:srgbClr val="FFF9C9"/>
    <a:srgbClr val="8AAC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5527D-3C2D-4DB9-83E0-3865E115EDEF}" v="2328" dt="2024-05-30T20:46:40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212" autoAdjust="0"/>
  </p:normalViewPr>
  <p:slideViewPr>
    <p:cSldViewPr snapToGrid="0">
      <p:cViewPr varScale="1">
        <p:scale>
          <a:sx n="120" d="100"/>
          <a:sy n="120" d="100"/>
        </p:scale>
        <p:origin x="30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Warren" userId="8b469510-801c-4a14-a92d-c6d8837618b1" providerId="ADAL" clId="{5A25527D-3C2D-4DB9-83E0-3865E115EDEF}"/>
    <pc:docChg chg="undo custSel addSld delSld modSld sldOrd">
      <pc:chgData name="Mark Warren" userId="8b469510-801c-4a14-a92d-c6d8837618b1" providerId="ADAL" clId="{5A25527D-3C2D-4DB9-83E0-3865E115EDEF}" dt="2024-05-30T20:46:40.017" v="2754" actId="20577"/>
      <pc:docMkLst>
        <pc:docMk/>
      </pc:docMkLst>
      <pc:sldChg chg="modSp ord">
        <pc:chgData name="Mark Warren" userId="8b469510-801c-4a14-a92d-c6d8837618b1" providerId="ADAL" clId="{5A25527D-3C2D-4DB9-83E0-3865E115EDEF}" dt="2024-05-29T18:11:15.929" v="503"/>
        <pc:sldMkLst>
          <pc:docMk/>
          <pc:sldMk cId="0" sldId="257"/>
        </pc:sldMkLst>
        <pc:spChg chg="mod">
          <ac:chgData name="Mark Warren" userId="8b469510-801c-4a14-a92d-c6d8837618b1" providerId="ADAL" clId="{5A25527D-3C2D-4DB9-83E0-3865E115EDEF}" dt="2024-05-29T17:55:38.807" v="14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5A25527D-3C2D-4DB9-83E0-3865E115EDEF}" dt="2024-05-29T17:55:44.653" v="21" actId="6549"/>
          <ac:spMkLst>
            <pc:docMk/>
            <pc:sldMk cId="0" sldId="257"/>
            <ac:spMk id="5" creationId="{7FD9608A-6A7D-EFAE-9FF6-E66A027F66C3}"/>
          </ac:spMkLst>
        </pc:spChg>
      </pc:sldChg>
      <pc:sldChg chg="delSp modSp mod ord delAnim modAnim">
        <pc:chgData name="Mark Warren" userId="8b469510-801c-4a14-a92d-c6d8837618b1" providerId="ADAL" clId="{5A25527D-3C2D-4DB9-83E0-3865E115EDEF}" dt="2024-05-29T18:43:56.234" v="916" actId="20577"/>
        <pc:sldMkLst>
          <pc:docMk/>
          <pc:sldMk cId="2070138942" sldId="330"/>
        </pc:sldMkLst>
        <pc:spChg chg="mod">
          <ac:chgData name="Mark Warren" userId="8b469510-801c-4a14-a92d-c6d8837618b1" providerId="ADAL" clId="{5A25527D-3C2D-4DB9-83E0-3865E115EDEF}" dt="2024-05-29T18:33:08.563" v="877" actId="1076"/>
          <ac:spMkLst>
            <pc:docMk/>
            <pc:sldMk cId="2070138942" sldId="330"/>
            <ac:spMk id="3" creationId="{B1B3D9E3-563F-07D9-4217-539F1F9611A1}"/>
          </ac:spMkLst>
        </pc:spChg>
        <pc:spChg chg="mod">
          <ac:chgData name="Mark Warren" userId="8b469510-801c-4a14-a92d-c6d8837618b1" providerId="ADAL" clId="{5A25527D-3C2D-4DB9-83E0-3865E115EDEF}" dt="2024-05-29T18:33:02.625" v="876" actId="1076"/>
          <ac:spMkLst>
            <pc:docMk/>
            <pc:sldMk cId="2070138942" sldId="330"/>
            <ac:spMk id="7" creationId="{BF5DED28-7B61-35CA-B6BC-7BE954D70A5A}"/>
          </ac:spMkLst>
        </pc:spChg>
        <pc:spChg chg="mod">
          <ac:chgData name="Mark Warren" userId="8b469510-801c-4a14-a92d-c6d8837618b1" providerId="ADAL" clId="{5A25527D-3C2D-4DB9-83E0-3865E115EDEF}" dt="2024-05-29T18:43:56.234" v="916" actId="20577"/>
          <ac:spMkLst>
            <pc:docMk/>
            <pc:sldMk cId="2070138942" sldId="330"/>
            <ac:spMk id="8" creationId="{63E65E27-8C8B-96D4-E994-F27F2E160060}"/>
          </ac:spMkLst>
        </pc:spChg>
        <pc:cxnChg chg="del">
          <ac:chgData name="Mark Warren" userId="8b469510-801c-4a14-a92d-c6d8837618b1" providerId="ADAL" clId="{5A25527D-3C2D-4DB9-83E0-3865E115EDEF}" dt="2024-05-29T18:26:35.941" v="632" actId="478"/>
          <ac:cxnSpMkLst>
            <pc:docMk/>
            <pc:sldMk cId="2070138942" sldId="330"/>
            <ac:cxnSpMk id="5" creationId="{657049D5-C298-F5BD-9D0A-203A06617693}"/>
          </ac:cxnSpMkLst>
        </pc:cxnChg>
      </pc:sldChg>
      <pc:sldChg chg="del">
        <pc:chgData name="Mark Warren" userId="8b469510-801c-4a14-a92d-c6d8837618b1" providerId="ADAL" clId="{5A25527D-3C2D-4DB9-83E0-3865E115EDEF}" dt="2024-05-30T20:37:17.239" v="2711" actId="47"/>
        <pc:sldMkLst>
          <pc:docMk/>
          <pc:sldMk cId="1205088975" sldId="331"/>
        </pc:sldMkLst>
      </pc:sldChg>
      <pc:sldChg chg="addSp delSp modSp mod delAnim modAnim">
        <pc:chgData name="Mark Warren" userId="8b469510-801c-4a14-a92d-c6d8837618b1" providerId="ADAL" clId="{5A25527D-3C2D-4DB9-83E0-3865E115EDEF}" dt="2024-05-30T19:55:23.470" v="1938"/>
        <pc:sldMkLst>
          <pc:docMk/>
          <pc:sldMk cId="1541636000" sldId="338"/>
        </pc:sldMkLst>
        <pc:spChg chg="mod">
          <ac:chgData name="Mark Warren" userId="8b469510-801c-4a14-a92d-c6d8837618b1" providerId="ADAL" clId="{5A25527D-3C2D-4DB9-83E0-3865E115EDEF}" dt="2024-05-30T19:40:58.786" v="1851" actId="14100"/>
          <ac:spMkLst>
            <pc:docMk/>
            <pc:sldMk cId="1541636000" sldId="338"/>
            <ac:spMk id="2" creationId="{7ED0EE87-0494-8213-F116-5842A6EAC2DE}"/>
          </ac:spMkLst>
        </pc:spChg>
        <pc:spChg chg="del mod">
          <ac:chgData name="Mark Warren" userId="8b469510-801c-4a14-a92d-c6d8837618b1" providerId="ADAL" clId="{5A25527D-3C2D-4DB9-83E0-3865E115EDEF}" dt="2024-05-30T19:29:27.464" v="1739" actId="478"/>
          <ac:spMkLst>
            <pc:docMk/>
            <pc:sldMk cId="1541636000" sldId="338"/>
            <ac:spMk id="3" creationId="{D57C0ECF-325E-879D-F3A3-BE99F70DED36}"/>
          </ac:spMkLst>
        </pc:spChg>
        <pc:spChg chg="add del mod">
          <ac:chgData name="Mark Warren" userId="8b469510-801c-4a14-a92d-c6d8837618b1" providerId="ADAL" clId="{5A25527D-3C2D-4DB9-83E0-3865E115EDEF}" dt="2024-05-30T19:29:30.011" v="1741" actId="478"/>
          <ac:spMkLst>
            <pc:docMk/>
            <pc:sldMk cId="1541636000" sldId="338"/>
            <ac:spMk id="4" creationId="{D7B78140-DDD3-3F03-72B2-52712A629151}"/>
          </ac:spMkLst>
        </pc:spChg>
        <pc:spChg chg="add del mod">
          <ac:chgData name="Mark Warren" userId="8b469510-801c-4a14-a92d-c6d8837618b1" providerId="ADAL" clId="{5A25527D-3C2D-4DB9-83E0-3865E115EDEF}" dt="2024-05-30T19:29:28.543" v="1740" actId="478"/>
          <ac:spMkLst>
            <pc:docMk/>
            <pc:sldMk cId="1541636000" sldId="338"/>
            <ac:spMk id="5" creationId="{A13E21C7-617B-A24D-1741-101D8EED6703}"/>
          </ac:spMkLst>
        </pc:spChg>
        <pc:spChg chg="add mod">
          <ac:chgData name="Mark Warren" userId="8b469510-801c-4a14-a92d-c6d8837618b1" providerId="ADAL" clId="{5A25527D-3C2D-4DB9-83E0-3865E115EDEF}" dt="2024-05-30T19:48:18.512" v="1897"/>
          <ac:spMkLst>
            <pc:docMk/>
            <pc:sldMk cId="1541636000" sldId="338"/>
            <ac:spMk id="6" creationId="{9F4EDE73-7FD3-814D-EC3C-4871CE104CE6}"/>
          </ac:spMkLst>
        </pc:spChg>
        <pc:spChg chg="add mod">
          <ac:chgData name="Mark Warren" userId="8b469510-801c-4a14-a92d-c6d8837618b1" providerId="ADAL" clId="{5A25527D-3C2D-4DB9-83E0-3865E115EDEF}" dt="2024-05-30T19:48:13.074" v="1896"/>
          <ac:spMkLst>
            <pc:docMk/>
            <pc:sldMk cId="1541636000" sldId="338"/>
            <ac:spMk id="7" creationId="{02C209EB-5976-2A80-F72D-A5920434E3B5}"/>
          </ac:spMkLst>
        </pc:spChg>
        <pc:spChg chg="add mod">
          <ac:chgData name="Mark Warren" userId="8b469510-801c-4a14-a92d-c6d8837618b1" providerId="ADAL" clId="{5A25527D-3C2D-4DB9-83E0-3865E115EDEF}" dt="2024-05-30T19:48:04.652" v="1895"/>
          <ac:spMkLst>
            <pc:docMk/>
            <pc:sldMk cId="1541636000" sldId="338"/>
            <ac:spMk id="8" creationId="{F6F32B60-5E6E-A77A-B7E1-7F2027006DBB}"/>
          </ac:spMkLst>
        </pc:spChg>
        <pc:spChg chg="add mod">
          <ac:chgData name="Mark Warren" userId="8b469510-801c-4a14-a92d-c6d8837618b1" providerId="ADAL" clId="{5A25527D-3C2D-4DB9-83E0-3865E115EDEF}" dt="2024-05-30T19:49:49.550" v="1901"/>
          <ac:spMkLst>
            <pc:docMk/>
            <pc:sldMk cId="1541636000" sldId="338"/>
            <ac:spMk id="9" creationId="{FED6F926-0CEF-036F-490D-20FCD9530F4A}"/>
          </ac:spMkLst>
        </pc:spChg>
        <pc:spChg chg="add mod">
          <ac:chgData name="Mark Warren" userId="8b469510-801c-4a14-a92d-c6d8837618b1" providerId="ADAL" clId="{5A25527D-3C2D-4DB9-83E0-3865E115EDEF}" dt="2024-05-30T19:49:45.097" v="1900"/>
          <ac:spMkLst>
            <pc:docMk/>
            <pc:sldMk cId="1541636000" sldId="338"/>
            <ac:spMk id="10" creationId="{5EB55A99-A543-3A4E-44AB-2A1B75F494D6}"/>
          </ac:spMkLst>
        </pc:spChg>
        <pc:spChg chg="add mod">
          <ac:chgData name="Mark Warren" userId="8b469510-801c-4a14-a92d-c6d8837618b1" providerId="ADAL" clId="{5A25527D-3C2D-4DB9-83E0-3865E115EDEF}" dt="2024-05-30T19:50:51.438" v="1903" actId="13822"/>
          <ac:spMkLst>
            <pc:docMk/>
            <pc:sldMk cId="1541636000" sldId="338"/>
            <ac:spMk id="11" creationId="{0D51CDB3-012C-C52D-9596-F74FF67F95EF}"/>
          </ac:spMkLst>
        </pc:spChg>
        <pc:spChg chg="add mod">
          <ac:chgData name="Mark Warren" userId="8b469510-801c-4a14-a92d-c6d8837618b1" providerId="ADAL" clId="{5A25527D-3C2D-4DB9-83E0-3865E115EDEF}" dt="2024-05-30T19:46:23.335" v="1887" actId="1076"/>
          <ac:spMkLst>
            <pc:docMk/>
            <pc:sldMk cId="1541636000" sldId="338"/>
            <ac:spMk id="12" creationId="{0BB1ABE7-0883-C0C3-6D93-DF759560330D}"/>
          </ac:spMkLst>
        </pc:spChg>
      </pc:sldChg>
      <pc:sldChg chg="addSp modSp mod ord modAnim">
        <pc:chgData name="Mark Warren" userId="8b469510-801c-4a14-a92d-c6d8837618b1" providerId="ADAL" clId="{5A25527D-3C2D-4DB9-83E0-3865E115EDEF}" dt="2024-05-29T19:33:33.161" v="1200"/>
        <pc:sldMkLst>
          <pc:docMk/>
          <pc:sldMk cId="1207582998" sldId="340"/>
        </pc:sldMkLst>
        <pc:spChg chg="mod">
          <ac:chgData name="Mark Warren" userId="8b469510-801c-4a14-a92d-c6d8837618b1" providerId="ADAL" clId="{5A25527D-3C2D-4DB9-83E0-3865E115EDEF}" dt="2024-05-29T19:15:58.123" v="1168" actId="1076"/>
          <ac:spMkLst>
            <pc:docMk/>
            <pc:sldMk cId="1207582998" sldId="340"/>
            <ac:spMk id="2" creationId="{7ED0EE87-0494-8213-F116-5842A6EAC2DE}"/>
          </ac:spMkLst>
        </pc:spChg>
        <pc:spChg chg="mod">
          <ac:chgData name="Mark Warren" userId="8b469510-801c-4a14-a92d-c6d8837618b1" providerId="ADAL" clId="{5A25527D-3C2D-4DB9-83E0-3865E115EDEF}" dt="2024-05-29T19:11:33.747" v="1139" actId="1076"/>
          <ac:spMkLst>
            <pc:docMk/>
            <pc:sldMk cId="1207582998" sldId="340"/>
            <ac:spMk id="4" creationId="{DC91E9B9-E76C-FD4A-7575-BDA4F1A98E4E}"/>
          </ac:spMkLst>
        </pc:spChg>
        <pc:cxnChg chg="add mod">
          <ac:chgData name="Mark Warren" userId="8b469510-801c-4a14-a92d-c6d8837618b1" providerId="ADAL" clId="{5A25527D-3C2D-4DB9-83E0-3865E115EDEF}" dt="2024-05-29T19:15:16.973" v="1163" actId="208"/>
          <ac:cxnSpMkLst>
            <pc:docMk/>
            <pc:sldMk cId="1207582998" sldId="340"/>
            <ac:cxnSpMk id="5" creationId="{BF35636F-5A7F-8385-F241-29EDFB8488C6}"/>
          </ac:cxnSpMkLst>
        </pc:cxnChg>
      </pc:sldChg>
      <pc:sldChg chg="addSp modSp mod modAnim">
        <pc:chgData name="Mark Warren" userId="8b469510-801c-4a14-a92d-c6d8837618b1" providerId="ADAL" clId="{5A25527D-3C2D-4DB9-83E0-3865E115EDEF}" dt="2024-05-30T20:40:08.778" v="2722"/>
        <pc:sldMkLst>
          <pc:docMk/>
          <pc:sldMk cId="3747076715" sldId="341"/>
        </pc:sldMkLst>
        <pc:spChg chg="mod">
          <ac:chgData name="Mark Warren" userId="8b469510-801c-4a14-a92d-c6d8837618b1" providerId="ADAL" clId="{5A25527D-3C2D-4DB9-83E0-3865E115EDEF}" dt="2024-05-30T20:14:56.424" v="2249" actId="1076"/>
          <ac:spMkLst>
            <pc:docMk/>
            <pc:sldMk cId="3747076715" sldId="341"/>
            <ac:spMk id="2" creationId="{7ED0EE87-0494-8213-F116-5842A6EAC2DE}"/>
          </ac:spMkLst>
        </pc:spChg>
        <pc:spChg chg="add mod">
          <ac:chgData name="Mark Warren" userId="8b469510-801c-4a14-a92d-c6d8837618b1" providerId="ADAL" clId="{5A25527D-3C2D-4DB9-83E0-3865E115EDEF}" dt="2024-05-30T20:15:10.973" v="2251" actId="1076"/>
          <ac:spMkLst>
            <pc:docMk/>
            <pc:sldMk cId="3747076715" sldId="341"/>
            <ac:spMk id="3" creationId="{14EDADCE-3EA9-6EA2-A008-713217A67B78}"/>
          </ac:spMkLst>
        </pc:spChg>
        <pc:spChg chg="mod">
          <ac:chgData name="Mark Warren" userId="8b469510-801c-4a14-a92d-c6d8837618b1" providerId="ADAL" clId="{5A25527D-3C2D-4DB9-83E0-3865E115EDEF}" dt="2024-05-30T20:15:00.050" v="2250" actId="1076"/>
          <ac:spMkLst>
            <pc:docMk/>
            <pc:sldMk cId="3747076715" sldId="341"/>
            <ac:spMk id="4" creationId="{DC91E9B9-E76C-FD4A-7575-BDA4F1A98E4E}"/>
          </ac:spMkLst>
        </pc:spChg>
        <pc:spChg chg="add mod">
          <ac:chgData name="Mark Warren" userId="8b469510-801c-4a14-a92d-c6d8837618b1" providerId="ADAL" clId="{5A25527D-3C2D-4DB9-83E0-3865E115EDEF}" dt="2024-05-30T20:15:15.973" v="2252" actId="1076"/>
          <ac:spMkLst>
            <pc:docMk/>
            <pc:sldMk cId="3747076715" sldId="341"/>
            <ac:spMk id="5" creationId="{BDFAC93C-1458-769E-FA57-2283D8FD3FFC}"/>
          </ac:spMkLst>
        </pc:spChg>
      </pc:sldChg>
      <pc:sldChg chg="modSp add del mod modAnim">
        <pc:chgData name="Mark Warren" userId="8b469510-801c-4a14-a92d-c6d8837618b1" providerId="ADAL" clId="{5A25527D-3C2D-4DB9-83E0-3865E115EDEF}" dt="2024-05-30T20:46:40.017" v="2754" actId="20577"/>
        <pc:sldMkLst>
          <pc:docMk/>
          <pc:sldMk cId="2792732511" sldId="342"/>
        </pc:sldMkLst>
        <pc:spChg chg="mod">
          <ac:chgData name="Mark Warren" userId="8b469510-801c-4a14-a92d-c6d8837618b1" providerId="ADAL" clId="{5A25527D-3C2D-4DB9-83E0-3865E115EDEF}" dt="2024-05-30T20:46:40.017" v="2754" actId="20577"/>
          <ac:spMkLst>
            <pc:docMk/>
            <pc:sldMk cId="2792732511" sldId="342"/>
            <ac:spMk id="2" creationId="{7ED0EE87-0494-8213-F116-5842A6EAC2DE}"/>
          </ac:spMkLst>
        </pc:spChg>
        <pc:spChg chg="mod">
          <ac:chgData name="Mark Warren" userId="8b469510-801c-4a14-a92d-c6d8837618b1" providerId="ADAL" clId="{5A25527D-3C2D-4DB9-83E0-3865E115EDEF}" dt="2024-05-30T20:37:47.224" v="2716" actId="1076"/>
          <ac:spMkLst>
            <pc:docMk/>
            <pc:sldMk cId="2792732511" sldId="342"/>
            <ac:spMk id="3" creationId="{F331EF6B-8B86-5E50-F8EA-15CD51BDCA59}"/>
          </ac:spMkLst>
        </pc:spChg>
        <pc:spChg chg="mod">
          <ac:chgData name="Mark Warren" userId="8b469510-801c-4a14-a92d-c6d8837618b1" providerId="ADAL" clId="{5A25527D-3C2D-4DB9-83E0-3865E115EDEF}" dt="2024-05-30T20:37:39.990" v="2715" actId="1076"/>
          <ac:spMkLst>
            <pc:docMk/>
            <pc:sldMk cId="2792732511" sldId="342"/>
            <ac:spMk id="4" creationId="{DC91E9B9-E76C-FD4A-7575-BDA4F1A98E4E}"/>
          </ac:spMkLst>
        </pc:spChg>
      </pc:sldChg>
      <pc:sldChg chg="del">
        <pc:chgData name="Mark Warren" userId="8b469510-801c-4a14-a92d-c6d8837618b1" providerId="ADAL" clId="{5A25527D-3C2D-4DB9-83E0-3865E115EDEF}" dt="2024-05-30T20:37:27.176" v="2713" actId="47"/>
        <pc:sldMkLst>
          <pc:docMk/>
          <pc:sldMk cId="4149618567" sldId="343"/>
        </pc:sldMkLst>
      </pc:sldChg>
      <pc:sldChg chg="del">
        <pc:chgData name="Mark Warren" userId="8b469510-801c-4a14-a92d-c6d8837618b1" providerId="ADAL" clId="{5A25527D-3C2D-4DB9-83E0-3865E115EDEF}" dt="2024-05-30T20:37:21.254" v="2712" actId="47"/>
        <pc:sldMkLst>
          <pc:docMk/>
          <pc:sldMk cId="1319579673" sldId="344"/>
        </pc:sldMkLst>
      </pc:sldChg>
      <pc:sldChg chg="del">
        <pc:chgData name="Mark Warren" userId="8b469510-801c-4a14-a92d-c6d8837618b1" providerId="ADAL" clId="{5A25527D-3C2D-4DB9-83E0-3865E115EDEF}" dt="2024-05-30T20:37:31.365" v="2714" actId="47"/>
        <pc:sldMkLst>
          <pc:docMk/>
          <pc:sldMk cId="3804251943" sldId="345"/>
        </pc:sldMkLst>
      </pc:sldChg>
      <pc:sldChg chg="modSp add mod ord modAnim">
        <pc:chgData name="Mark Warren" userId="8b469510-801c-4a14-a92d-c6d8837618b1" providerId="ADAL" clId="{5A25527D-3C2D-4DB9-83E0-3865E115EDEF}" dt="2024-05-29T18:25:24.573" v="591"/>
        <pc:sldMkLst>
          <pc:docMk/>
          <pc:sldMk cId="1556855224" sldId="346"/>
        </pc:sldMkLst>
        <pc:spChg chg="mod">
          <ac:chgData name="Mark Warren" userId="8b469510-801c-4a14-a92d-c6d8837618b1" providerId="ADAL" clId="{5A25527D-3C2D-4DB9-83E0-3865E115EDEF}" dt="2024-05-29T18:10:17.304" v="496" actId="208"/>
          <ac:spMkLst>
            <pc:docMk/>
            <pc:sldMk cId="1556855224" sldId="346"/>
            <ac:spMk id="2" creationId="{7FEB235F-C354-58FA-680D-96E48C18EBE5}"/>
          </ac:spMkLst>
        </pc:spChg>
        <pc:spChg chg="mod">
          <ac:chgData name="Mark Warren" userId="8b469510-801c-4a14-a92d-c6d8837618b1" providerId="ADAL" clId="{5A25527D-3C2D-4DB9-83E0-3865E115EDEF}" dt="2024-05-29T18:15:21.691" v="551" actId="6549"/>
          <ac:spMkLst>
            <pc:docMk/>
            <pc:sldMk cId="1556855224" sldId="346"/>
            <ac:spMk id="3" creationId="{B2C0F78E-6717-E8A0-2BE7-78A344F299F1}"/>
          </ac:spMkLst>
        </pc:spChg>
        <pc:spChg chg="mod">
          <ac:chgData name="Mark Warren" userId="8b469510-801c-4a14-a92d-c6d8837618b1" providerId="ADAL" clId="{5A25527D-3C2D-4DB9-83E0-3865E115EDEF}" dt="2024-05-29T18:21:33.269" v="588" actId="114"/>
          <ac:spMkLst>
            <pc:docMk/>
            <pc:sldMk cId="1556855224" sldId="346"/>
            <ac:spMk id="4" creationId="{66ECB05C-9413-7A35-E065-583F2D5F3603}"/>
          </ac:spMkLst>
        </pc:spChg>
        <pc:spChg chg="mod">
          <ac:chgData name="Mark Warren" userId="8b469510-801c-4a14-a92d-c6d8837618b1" providerId="ADAL" clId="{5A25527D-3C2D-4DB9-83E0-3865E115EDEF}" dt="2024-05-29T18:18:59.866" v="586" actId="20577"/>
          <ac:spMkLst>
            <pc:docMk/>
            <pc:sldMk cId="1556855224" sldId="346"/>
            <ac:spMk id="13" creationId="{A38B8C38-9D2C-23CD-D630-2DEB7F2763B6}"/>
          </ac:spMkLst>
        </pc:spChg>
      </pc:sldChg>
      <pc:sldChg chg="addSp modSp add mod modAnim">
        <pc:chgData name="Mark Warren" userId="8b469510-801c-4a14-a92d-c6d8837618b1" providerId="ADAL" clId="{5A25527D-3C2D-4DB9-83E0-3865E115EDEF}" dt="2024-05-30T20:41:21.289" v="2732"/>
        <pc:sldMkLst>
          <pc:docMk/>
          <pc:sldMk cId="2572543176" sldId="347"/>
        </pc:sldMkLst>
        <pc:spChg chg="mod">
          <ac:chgData name="Mark Warren" userId="8b469510-801c-4a14-a92d-c6d8837618b1" providerId="ADAL" clId="{5A25527D-3C2D-4DB9-83E0-3865E115EDEF}" dt="2024-05-30T20:28:14.214" v="2507" actId="13822"/>
          <ac:spMkLst>
            <pc:docMk/>
            <pc:sldMk cId="2572543176" sldId="347"/>
            <ac:spMk id="2" creationId="{7ED0EE87-0494-8213-F116-5842A6EAC2DE}"/>
          </ac:spMkLst>
        </pc:spChg>
        <pc:spChg chg="mod">
          <ac:chgData name="Mark Warren" userId="8b469510-801c-4a14-a92d-c6d8837618b1" providerId="ADAL" clId="{5A25527D-3C2D-4DB9-83E0-3865E115EDEF}" dt="2024-05-30T20:27:04.849" v="2491" actId="1076"/>
          <ac:spMkLst>
            <pc:docMk/>
            <pc:sldMk cId="2572543176" sldId="347"/>
            <ac:spMk id="3" creationId="{14EDADCE-3EA9-6EA2-A008-713217A67B78}"/>
          </ac:spMkLst>
        </pc:spChg>
        <pc:spChg chg="mod">
          <ac:chgData name="Mark Warren" userId="8b469510-801c-4a14-a92d-c6d8837618b1" providerId="ADAL" clId="{5A25527D-3C2D-4DB9-83E0-3865E115EDEF}" dt="2024-05-30T20:23:20.195" v="2361" actId="1076"/>
          <ac:spMkLst>
            <pc:docMk/>
            <pc:sldMk cId="2572543176" sldId="347"/>
            <ac:spMk id="4" creationId="{DC91E9B9-E76C-FD4A-7575-BDA4F1A98E4E}"/>
          </ac:spMkLst>
        </pc:spChg>
        <pc:spChg chg="mod">
          <ac:chgData name="Mark Warren" userId="8b469510-801c-4a14-a92d-c6d8837618b1" providerId="ADAL" clId="{5A25527D-3C2D-4DB9-83E0-3865E115EDEF}" dt="2024-05-30T20:27:07.505" v="2492" actId="1076"/>
          <ac:spMkLst>
            <pc:docMk/>
            <pc:sldMk cId="2572543176" sldId="347"/>
            <ac:spMk id="5" creationId="{BDFAC93C-1458-769E-FA57-2283D8FD3FFC}"/>
          </ac:spMkLst>
        </pc:spChg>
        <pc:spChg chg="add mod">
          <ac:chgData name="Mark Warren" userId="8b469510-801c-4a14-a92d-c6d8837618b1" providerId="ADAL" clId="{5A25527D-3C2D-4DB9-83E0-3865E115EDEF}" dt="2024-05-30T20:27:44.681" v="2506" actId="20577"/>
          <ac:spMkLst>
            <pc:docMk/>
            <pc:sldMk cId="2572543176" sldId="347"/>
            <ac:spMk id="6" creationId="{90D03825-CAD2-CB20-9093-3B1858D55C5D}"/>
          </ac:spMkLst>
        </pc:spChg>
      </pc:sldChg>
      <pc:sldChg chg="add del ord">
        <pc:chgData name="Mark Warren" userId="8b469510-801c-4a14-a92d-c6d8837618b1" providerId="ADAL" clId="{5A25527D-3C2D-4DB9-83E0-3865E115EDEF}" dt="2024-05-30T20:30:54.847" v="2690" actId="2696"/>
        <pc:sldMkLst>
          <pc:docMk/>
          <pc:sldMk cId="3364500246" sldId="348"/>
        </pc:sldMkLst>
      </pc:sldChg>
    </pc:docChg>
  </pc:docChgLst>
  <pc:docChgLst>
    <pc:chgData name="Mark Warren" userId="8b469510-801c-4a14-a92d-c6d8837618b1" providerId="ADAL" clId="{59132576-5F04-4C2A-AA5C-09DD018D1279}"/>
    <pc:docChg chg="undo custSel addSld delSld modSld sldOrd">
      <pc:chgData name="Mark Warren" userId="8b469510-801c-4a14-a92d-c6d8837618b1" providerId="ADAL" clId="{59132576-5F04-4C2A-AA5C-09DD018D1279}" dt="2024-05-16T20:48:13.521" v="2368" actId="208"/>
      <pc:docMkLst>
        <pc:docMk/>
      </pc:docMkLst>
      <pc:sldChg chg="modSp">
        <pc:chgData name="Mark Warren" userId="8b469510-801c-4a14-a92d-c6d8837618b1" providerId="ADAL" clId="{59132576-5F04-4C2A-AA5C-09DD018D1279}" dt="2024-05-16T12:52:50.290" v="28" actId="6549"/>
        <pc:sldMkLst>
          <pc:docMk/>
          <pc:sldMk cId="0" sldId="257"/>
        </pc:sldMkLst>
        <pc:spChg chg="mod">
          <ac:chgData name="Mark Warren" userId="8b469510-801c-4a14-a92d-c6d8837618b1" providerId="ADAL" clId="{59132576-5F04-4C2A-AA5C-09DD018D1279}" dt="2024-05-16T12:52:43.774" v="20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59132576-5F04-4C2A-AA5C-09DD018D1279}" dt="2024-05-16T12:52:50.290" v="28" actId="6549"/>
          <ac:spMkLst>
            <pc:docMk/>
            <pc:sldMk cId="0" sldId="257"/>
            <ac:spMk id="5" creationId="{7FD9608A-6A7D-EFAE-9FF6-E66A027F66C3}"/>
          </ac:spMkLst>
        </pc:spChg>
      </pc:sldChg>
      <pc:sldChg chg="del">
        <pc:chgData name="Mark Warren" userId="8b469510-801c-4a14-a92d-c6d8837618b1" providerId="ADAL" clId="{59132576-5F04-4C2A-AA5C-09DD018D1279}" dt="2024-05-16T20:28:10.329" v="2072" actId="47"/>
        <pc:sldMkLst>
          <pc:docMk/>
          <pc:sldMk cId="2354637579" sldId="325"/>
        </pc:sldMkLst>
      </pc:sldChg>
      <pc:sldChg chg="del">
        <pc:chgData name="Mark Warren" userId="8b469510-801c-4a14-a92d-c6d8837618b1" providerId="ADAL" clId="{59132576-5F04-4C2A-AA5C-09DD018D1279}" dt="2024-05-16T12:53:02.526" v="29" actId="2696"/>
        <pc:sldMkLst>
          <pc:docMk/>
          <pc:sldMk cId="931241002" sldId="329"/>
        </pc:sldMkLst>
      </pc:sldChg>
      <pc:sldChg chg="addSp delSp modSp mod ord delAnim modAnim">
        <pc:chgData name="Mark Warren" userId="8b469510-801c-4a14-a92d-c6d8837618b1" providerId="ADAL" clId="{59132576-5F04-4C2A-AA5C-09DD018D1279}" dt="2024-05-16T20:30:33.532" v="2082"/>
        <pc:sldMkLst>
          <pc:docMk/>
          <pc:sldMk cId="2070138942" sldId="330"/>
        </pc:sldMkLst>
        <pc:spChg chg="mod">
          <ac:chgData name="Mark Warren" userId="8b469510-801c-4a14-a92d-c6d8837618b1" providerId="ADAL" clId="{59132576-5F04-4C2A-AA5C-09DD018D1279}" dt="2024-05-16T17:54:59.716" v="818" actId="13822"/>
          <ac:spMkLst>
            <pc:docMk/>
            <pc:sldMk cId="2070138942" sldId="330"/>
            <ac:spMk id="2" creationId="{5240C205-385E-3FD3-C07F-66415A05623E}"/>
          </ac:spMkLst>
        </pc:spChg>
        <pc:spChg chg="add mod">
          <ac:chgData name="Mark Warren" userId="8b469510-801c-4a14-a92d-c6d8837618b1" providerId="ADAL" clId="{59132576-5F04-4C2A-AA5C-09DD018D1279}" dt="2024-05-16T17:51:33.916" v="735" actId="1076"/>
          <ac:spMkLst>
            <pc:docMk/>
            <pc:sldMk cId="2070138942" sldId="330"/>
            <ac:spMk id="3" creationId="{B1B3D9E3-563F-07D9-4217-539F1F9611A1}"/>
          </ac:spMkLst>
        </pc:spChg>
        <pc:spChg chg="del">
          <ac:chgData name="Mark Warren" userId="8b469510-801c-4a14-a92d-c6d8837618b1" providerId="ADAL" clId="{59132576-5F04-4C2A-AA5C-09DD018D1279}" dt="2024-05-16T17:45:16.306" v="485" actId="478"/>
          <ac:spMkLst>
            <pc:docMk/>
            <pc:sldMk cId="2070138942" sldId="330"/>
            <ac:spMk id="6" creationId="{B91F873C-F731-7AEB-84FF-F3F62EE80E5A}"/>
          </ac:spMkLst>
        </pc:spChg>
        <pc:spChg chg="mod ord">
          <ac:chgData name="Mark Warren" userId="8b469510-801c-4a14-a92d-c6d8837618b1" providerId="ADAL" clId="{59132576-5F04-4C2A-AA5C-09DD018D1279}" dt="2024-05-16T20:24:34.158" v="2067" actId="13822"/>
          <ac:spMkLst>
            <pc:docMk/>
            <pc:sldMk cId="2070138942" sldId="330"/>
            <ac:spMk id="7" creationId="{BF5DED28-7B61-35CA-B6BC-7BE954D70A5A}"/>
          </ac:spMkLst>
        </pc:spChg>
        <pc:spChg chg="mod ord">
          <ac:chgData name="Mark Warren" userId="8b469510-801c-4a14-a92d-c6d8837618b1" providerId="ADAL" clId="{59132576-5F04-4C2A-AA5C-09DD018D1279}" dt="2024-05-16T17:53:52.321" v="814" actId="167"/>
          <ac:spMkLst>
            <pc:docMk/>
            <pc:sldMk cId="2070138942" sldId="330"/>
            <ac:spMk id="8" creationId="{63E65E27-8C8B-96D4-E994-F27F2E160060}"/>
          </ac:spMkLst>
        </pc:spChg>
      </pc:sldChg>
      <pc:sldChg chg="addSp delSp modSp mod ord addAnim delAnim modAnim">
        <pc:chgData name="Mark Warren" userId="8b469510-801c-4a14-a92d-c6d8837618b1" providerId="ADAL" clId="{59132576-5F04-4C2A-AA5C-09DD018D1279}" dt="2024-05-16T20:48:07.520" v="2367" actId="208"/>
        <pc:sldMkLst>
          <pc:docMk/>
          <pc:sldMk cId="1205088975" sldId="331"/>
        </pc:sldMkLst>
        <pc:spChg chg="mod">
          <ac:chgData name="Mark Warren" userId="8b469510-801c-4a14-a92d-c6d8837618b1" providerId="ADAL" clId="{59132576-5F04-4C2A-AA5C-09DD018D1279}" dt="2024-05-16T20:18:11.707" v="1587" actId="20577"/>
          <ac:spMkLst>
            <pc:docMk/>
            <pc:sldMk cId="1205088975" sldId="331"/>
            <ac:spMk id="2" creationId="{7FEB235F-C354-58FA-680D-96E48C18EBE5}"/>
          </ac:spMkLst>
        </pc:spChg>
        <pc:spChg chg="mod">
          <ac:chgData name="Mark Warren" userId="8b469510-801c-4a14-a92d-c6d8837618b1" providerId="ADAL" clId="{59132576-5F04-4C2A-AA5C-09DD018D1279}" dt="2024-05-16T20:45:02.600" v="2363" actId="1076"/>
          <ac:spMkLst>
            <pc:docMk/>
            <pc:sldMk cId="1205088975" sldId="331"/>
            <ac:spMk id="3" creationId="{B2C0F78E-6717-E8A0-2BE7-78A344F299F1}"/>
          </ac:spMkLst>
        </pc:spChg>
        <pc:spChg chg="add del mod">
          <ac:chgData name="Mark Warren" userId="8b469510-801c-4a14-a92d-c6d8837618b1" providerId="ADAL" clId="{59132576-5F04-4C2A-AA5C-09DD018D1279}" dt="2024-05-16T20:16:59.654" v="1583" actId="14100"/>
          <ac:spMkLst>
            <pc:docMk/>
            <pc:sldMk cId="1205088975" sldId="331"/>
            <ac:spMk id="4" creationId="{66ECB05C-9413-7A35-E065-583F2D5F3603}"/>
          </ac:spMkLst>
        </pc:spChg>
        <pc:spChg chg="mod">
          <ac:chgData name="Mark Warren" userId="8b469510-801c-4a14-a92d-c6d8837618b1" providerId="ADAL" clId="{59132576-5F04-4C2A-AA5C-09DD018D1279}" dt="2024-05-16T20:48:07.520" v="2367" actId="208"/>
          <ac:spMkLst>
            <pc:docMk/>
            <pc:sldMk cId="1205088975" sldId="331"/>
            <ac:spMk id="7" creationId="{BF5DED28-7B61-35CA-B6BC-7BE954D70A5A}"/>
          </ac:spMkLst>
        </pc:spChg>
        <pc:spChg chg="add del mod">
          <ac:chgData name="Mark Warren" userId="8b469510-801c-4a14-a92d-c6d8837618b1" providerId="ADAL" clId="{59132576-5F04-4C2A-AA5C-09DD018D1279}" dt="2024-05-16T20:07:34.888" v="1402" actId="478"/>
          <ac:spMkLst>
            <pc:docMk/>
            <pc:sldMk cId="1205088975" sldId="331"/>
            <ac:spMk id="8" creationId="{63E65E27-8C8B-96D4-E994-F27F2E160060}"/>
          </ac:spMkLst>
        </pc:spChg>
      </pc:sldChg>
      <pc:sldChg chg="del">
        <pc:chgData name="Mark Warren" userId="8b469510-801c-4a14-a92d-c6d8837618b1" providerId="ADAL" clId="{59132576-5F04-4C2A-AA5C-09DD018D1279}" dt="2024-05-16T20:28:08.596" v="2071" actId="47"/>
        <pc:sldMkLst>
          <pc:docMk/>
          <pc:sldMk cId="2119765495" sldId="333"/>
        </pc:sldMkLst>
      </pc:sldChg>
      <pc:sldChg chg="modSp mod ord modAnim">
        <pc:chgData name="Mark Warren" userId="8b469510-801c-4a14-a92d-c6d8837618b1" providerId="ADAL" clId="{59132576-5F04-4C2A-AA5C-09DD018D1279}" dt="2024-05-16T13:05:06.403" v="130"/>
        <pc:sldMkLst>
          <pc:docMk/>
          <pc:sldMk cId="209639668" sldId="336"/>
        </pc:sldMkLst>
        <pc:spChg chg="mod">
          <ac:chgData name="Mark Warren" userId="8b469510-801c-4a14-a92d-c6d8837618b1" providerId="ADAL" clId="{59132576-5F04-4C2A-AA5C-09DD018D1279}" dt="2024-05-16T13:04:43.537" v="128" actId="1076"/>
          <ac:spMkLst>
            <pc:docMk/>
            <pc:sldMk cId="209639668" sldId="336"/>
            <ac:spMk id="2" creationId="{5240C205-385E-3FD3-C07F-66415A05623E}"/>
          </ac:spMkLst>
        </pc:spChg>
        <pc:spChg chg="mod">
          <ac:chgData name="Mark Warren" userId="8b469510-801c-4a14-a92d-c6d8837618b1" providerId="ADAL" clId="{59132576-5F04-4C2A-AA5C-09DD018D1279}" dt="2024-05-16T13:04:43.537" v="128" actId="1076"/>
          <ac:spMkLst>
            <pc:docMk/>
            <pc:sldMk cId="209639668" sldId="336"/>
            <ac:spMk id="3" creationId="{96E0C774-75F8-00F3-4E7D-1D46D700A9B2}"/>
          </ac:spMkLst>
        </pc:spChg>
        <pc:spChg chg="mod">
          <ac:chgData name="Mark Warren" userId="8b469510-801c-4a14-a92d-c6d8837618b1" providerId="ADAL" clId="{59132576-5F04-4C2A-AA5C-09DD018D1279}" dt="2024-05-16T13:04:43.537" v="128" actId="1076"/>
          <ac:spMkLst>
            <pc:docMk/>
            <pc:sldMk cId="209639668" sldId="336"/>
            <ac:spMk id="6" creationId="{B91F873C-F731-7AEB-84FF-F3F62EE80E5A}"/>
          </ac:spMkLst>
        </pc:spChg>
        <pc:spChg chg="mod">
          <ac:chgData name="Mark Warren" userId="8b469510-801c-4a14-a92d-c6d8837618b1" providerId="ADAL" clId="{59132576-5F04-4C2A-AA5C-09DD018D1279}" dt="2024-05-16T13:04:43.537" v="128" actId="1076"/>
          <ac:spMkLst>
            <pc:docMk/>
            <pc:sldMk cId="209639668" sldId="336"/>
            <ac:spMk id="7" creationId="{BF5DED28-7B61-35CA-B6BC-7BE954D70A5A}"/>
          </ac:spMkLst>
        </pc:spChg>
        <pc:spChg chg="mod">
          <ac:chgData name="Mark Warren" userId="8b469510-801c-4a14-a92d-c6d8837618b1" providerId="ADAL" clId="{59132576-5F04-4C2A-AA5C-09DD018D1279}" dt="2024-05-16T13:04:43.537" v="128" actId="1076"/>
          <ac:spMkLst>
            <pc:docMk/>
            <pc:sldMk cId="209639668" sldId="336"/>
            <ac:spMk id="8" creationId="{63E65E27-8C8B-96D4-E994-F27F2E160060}"/>
          </ac:spMkLst>
        </pc:spChg>
        <pc:spChg chg="mod">
          <ac:chgData name="Mark Warren" userId="8b469510-801c-4a14-a92d-c6d8837618b1" providerId="ADAL" clId="{59132576-5F04-4C2A-AA5C-09DD018D1279}" dt="2024-05-16T13:04:43.537" v="128" actId="1076"/>
          <ac:spMkLst>
            <pc:docMk/>
            <pc:sldMk cId="209639668" sldId="336"/>
            <ac:spMk id="9" creationId="{2A84EAC6-401B-EE33-3A32-E7EF0F4520B2}"/>
          </ac:spMkLst>
        </pc:spChg>
        <pc:cxnChg chg="mod">
          <ac:chgData name="Mark Warren" userId="8b469510-801c-4a14-a92d-c6d8837618b1" providerId="ADAL" clId="{59132576-5F04-4C2A-AA5C-09DD018D1279}" dt="2024-05-16T13:04:43.537" v="128" actId="1076"/>
          <ac:cxnSpMkLst>
            <pc:docMk/>
            <pc:sldMk cId="209639668" sldId="336"/>
            <ac:cxnSpMk id="5" creationId="{8947DAFE-D604-1243-BED1-9A4FA5E1D636}"/>
          </ac:cxnSpMkLst>
        </pc:cxnChg>
        <pc:cxnChg chg="mod">
          <ac:chgData name="Mark Warren" userId="8b469510-801c-4a14-a92d-c6d8837618b1" providerId="ADAL" clId="{59132576-5F04-4C2A-AA5C-09DD018D1279}" dt="2024-05-16T13:04:43.537" v="128" actId="1076"/>
          <ac:cxnSpMkLst>
            <pc:docMk/>
            <pc:sldMk cId="209639668" sldId="336"/>
            <ac:cxnSpMk id="11" creationId="{DD795D50-B441-DF40-5103-AAB962EBCE19}"/>
          </ac:cxnSpMkLst>
        </pc:cxnChg>
      </pc:sldChg>
      <pc:sldChg chg="del ord">
        <pc:chgData name="Mark Warren" userId="8b469510-801c-4a14-a92d-c6d8837618b1" providerId="ADAL" clId="{59132576-5F04-4C2A-AA5C-09DD018D1279}" dt="2024-05-16T20:28:06.580" v="2070" actId="47"/>
        <pc:sldMkLst>
          <pc:docMk/>
          <pc:sldMk cId="2245450351" sldId="337"/>
        </pc:sldMkLst>
      </pc:sldChg>
      <pc:sldChg chg="modSp mod ord modAnim">
        <pc:chgData name="Mark Warren" userId="8b469510-801c-4a14-a92d-c6d8837618b1" providerId="ADAL" clId="{59132576-5F04-4C2A-AA5C-09DD018D1279}" dt="2024-05-16T17:40:25.072" v="256" actId="20577"/>
        <pc:sldMkLst>
          <pc:docMk/>
          <pc:sldMk cId="1541636000" sldId="338"/>
        </pc:sldMkLst>
        <pc:spChg chg="mod">
          <ac:chgData name="Mark Warren" userId="8b469510-801c-4a14-a92d-c6d8837618b1" providerId="ADAL" clId="{59132576-5F04-4C2A-AA5C-09DD018D1279}" dt="2024-05-16T17:40:25.072" v="256" actId="20577"/>
          <ac:spMkLst>
            <pc:docMk/>
            <pc:sldMk cId="1541636000" sldId="338"/>
            <ac:spMk id="2" creationId="{7ED0EE87-0494-8213-F116-5842A6EAC2DE}"/>
          </ac:spMkLst>
        </pc:spChg>
      </pc:sldChg>
      <pc:sldChg chg="modSp add mod modAnim">
        <pc:chgData name="Mark Warren" userId="8b469510-801c-4a14-a92d-c6d8837618b1" providerId="ADAL" clId="{59132576-5F04-4C2A-AA5C-09DD018D1279}" dt="2024-05-16T20:48:13.521" v="2368" actId="208"/>
        <pc:sldMkLst>
          <pc:docMk/>
          <pc:sldMk cId="853782092" sldId="339"/>
        </pc:sldMkLst>
        <pc:spChg chg="mod">
          <ac:chgData name="Mark Warren" userId="8b469510-801c-4a14-a92d-c6d8837618b1" providerId="ADAL" clId="{59132576-5F04-4C2A-AA5C-09DD018D1279}" dt="2024-05-16T20:18:20.816" v="1589" actId="20577"/>
          <ac:spMkLst>
            <pc:docMk/>
            <pc:sldMk cId="853782092" sldId="339"/>
            <ac:spMk id="2" creationId="{7FEB235F-C354-58FA-680D-96E48C18EBE5}"/>
          </ac:spMkLst>
        </pc:spChg>
        <pc:spChg chg="mod">
          <ac:chgData name="Mark Warren" userId="8b469510-801c-4a14-a92d-c6d8837618b1" providerId="ADAL" clId="{59132576-5F04-4C2A-AA5C-09DD018D1279}" dt="2024-05-16T20:44:50.646" v="2362" actId="1076"/>
          <ac:spMkLst>
            <pc:docMk/>
            <pc:sldMk cId="853782092" sldId="339"/>
            <ac:spMk id="3" creationId="{B2C0F78E-6717-E8A0-2BE7-78A344F299F1}"/>
          </ac:spMkLst>
        </pc:spChg>
        <pc:spChg chg="mod">
          <ac:chgData name="Mark Warren" userId="8b469510-801c-4a14-a92d-c6d8837618b1" providerId="ADAL" clId="{59132576-5F04-4C2A-AA5C-09DD018D1279}" dt="2024-05-16T20:41:54.209" v="2147" actId="20577"/>
          <ac:spMkLst>
            <pc:docMk/>
            <pc:sldMk cId="853782092" sldId="339"/>
            <ac:spMk id="4" creationId="{66ECB05C-9413-7A35-E065-583F2D5F3603}"/>
          </ac:spMkLst>
        </pc:spChg>
        <pc:spChg chg="mod">
          <ac:chgData name="Mark Warren" userId="8b469510-801c-4a14-a92d-c6d8837618b1" providerId="ADAL" clId="{59132576-5F04-4C2A-AA5C-09DD018D1279}" dt="2024-05-16T20:48:13.521" v="2368" actId="208"/>
          <ac:spMkLst>
            <pc:docMk/>
            <pc:sldMk cId="853782092" sldId="339"/>
            <ac:spMk id="7" creationId="{BF5DED28-7B61-35CA-B6BC-7BE954D70A5A}"/>
          </ac:spMkLst>
        </pc:spChg>
      </pc:sldChg>
    </pc:docChg>
  </pc:docChgLst>
  <pc:docChgLst>
    <pc:chgData name="Mark Warren" userId="8b469510-801c-4a14-a92d-c6d8837618b1" providerId="ADAL" clId="{BD9B5F70-ECCA-4681-B8A1-62C2D4D50EB1}"/>
    <pc:docChg chg="undo custSel addSld delSld modSld sldOrd">
      <pc:chgData name="Mark Warren" userId="8b469510-801c-4a14-a92d-c6d8837618b1" providerId="ADAL" clId="{BD9B5F70-ECCA-4681-B8A1-62C2D4D50EB1}" dt="2024-05-23T21:41:11.640" v="5058"/>
      <pc:docMkLst>
        <pc:docMk/>
      </pc:docMkLst>
      <pc:sldChg chg="modSp">
        <pc:chgData name="Mark Warren" userId="8b469510-801c-4a14-a92d-c6d8837618b1" providerId="ADAL" clId="{BD9B5F70-ECCA-4681-B8A1-62C2D4D50EB1}" dt="2024-05-23T18:52:57.458" v="31" actId="20577"/>
        <pc:sldMkLst>
          <pc:docMk/>
          <pc:sldMk cId="0" sldId="257"/>
        </pc:sldMkLst>
        <pc:spChg chg="mod">
          <ac:chgData name="Mark Warren" userId="8b469510-801c-4a14-a92d-c6d8837618b1" providerId="ADAL" clId="{BD9B5F70-ECCA-4681-B8A1-62C2D4D50EB1}" dt="2024-05-23T18:52:51.634" v="26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k Warren" userId="8b469510-801c-4a14-a92d-c6d8837618b1" providerId="ADAL" clId="{BD9B5F70-ECCA-4681-B8A1-62C2D4D50EB1}" dt="2024-05-23T18:52:57.458" v="31" actId="20577"/>
          <ac:spMkLst>
            <pc:docMk/>
            <pc:sldMk cId="0" sldId="257"/>
            <ac:spMk id="5" creationId="{7FD9608A-6A7D-EFAE-9FF6-E66A027F66C3}"/>
          </ac:spMkLst>
        </pc:spChg>
      </pc:sldChg>
      <pc:sldChg chg="addSp delSp modSp mod ord delAnim modAnim">
        <pc:chgData name="Mark Warren" userId="8b469510-801c-4a14-a92d-c6d8837618b1" providerId="ADAL" clId="{BD9B5F70-ECCA-4681-B8A1-62C2D4D50EB1}" dt="2024-05-23T21:25:48.538" v="4891"/>
        <pc:sldMkLst>
          <pc:docMk/>
          <pc:sldMk cId="2070138942" sldId="330"/>
        </pc:sldMkLst>
        <pc:spChg chg="del">
          <ac:chgData name="Mark Warren" userId="8b469510-801c-4a14-a92d-c6d8837618b1" providerId="ADAL" clId="{BD9B5F70-ECCA-4681-B8A1-62C2D4D50EB1}" dt="2024-05-23T20:09:19.965" v="600" actId="478"/>
          <ac:spMkLst>
            <pc:docMk/>
            <pc:sldMk cId="2070138942" sldId="330"/>
            <ac:spMk id="2" creationId="{5240C205-385E-3FD3-C07F-66415A05623E}"/>
          </ac:spMkLst>
        </pc:spChg>
        <pc:spChg chg="mod">
          <ac:chgData name="Mark Warren" userId="8b469510-801c-4a14-a92d-c6d8837618b1" providerId="ADAL" clId="{BD9B5F70-ECCA-4681-B8A1-62C2D4D50EB1}" dt="2024-05-23T20:11:47.743" v="814" actId="403"/>
          <ac:spMkLst>
            <pc:docMk/>
            <pc:sldMk cId="2070138942" sldId="330"/>
            <ac:spMk id="3" creationId="{B1B3D9E3-563F-07D9-4217-539F1F9611A1}"/>
          </ac:spMkLst>
        </pc:spChg>
        <pc:spChg chg="mod">
          <ac:chgData name="Mark Warren" userId="8b469510-801c-4a14-a92d-c6d8837618b1" providerId="ADAL" clId="{BD9B5F70-ECCA-4681-B8A1-62C2D4D50EB1}" dt="2024-05-23T20:12:06.683" v="817" actId="179"/>
          <ac:spMkLst>
            <pc:docMk/>
            <pc:sldMk cId="2070138942" sldId="330"/>
            <ac:spMk id="7" creationId="{BF5DED28-7B61-35CA-B6BC-7BE954D70A5A}"/>
          </ac:spMkLst>
        </pc:spChg>
        <pc:spChg chg="mod">
          <ac:chgData name="Mark Warren" userId="8b469510-801c-4a14-a92d-c6d8837618b1" providerId="ADAL" clId="{BD9B5F70-ECCA-4681-B8A1-62C2D4D50EB1}" dt="2024-05-23T20:11:17.895" v="810" actId="2711"/>
          <ac:spMkLst>
            <pc:docMk/>
            <pc:sldMk cId="2070138942" sldId="330"/>
            <ac:spMk id="8" creationId="{63E65E27-8C8B-96D4-E994-F27F2E160060}"/>
          </ac:spMkLst>
        </pc:spChg>
        <pc:cxnChg chg="add mod">
          <ac:chgData name="Mark Warren" userId="8b469510-801c-4a14-a92d-c6d8837618b1" providerId="ADAL" clId="{BD9B5F70-ECCA-4681-B8A1-62C2D4D50EB1}" dt="2024-05-23T20:13:52.767" v="829" actId="14100"/>
          <ac:cxnSpMkLst>
            <pc:docMk/>
            <pc:sldMk cId="2070138942" sldId="330"/>
            <ac:cxnSpMk id="5" creationId="{657049D5-C298-F5BD-9D0A-203A06617693}"/>
          </ac:cxnSpMkLst>
        </pc:cxnChg>
      </pc:sldChg>
      <pc:sldChg chg="addSp delSp modSp mod delAnim modAnim">
        <pc:chgData name="Mark Warren" userId="8b469510-801c-4a14-a92d-c6d8837618b1" providerId="ADAL" clId="{BD9B5F70-ECCA-4681-B8A1-62C2D4D50EB1}" dt="2024-05-23T21:30:03.641" v="4930"/>
        <pc:sldMkLst>
          <pc:docMk/>
          <pc:sldMk cId="1205088975" sldId="331"/>
        </pc:sldMkLst>
        <pc:spChg chg="mod">
          <ac:chgData name="Mark Warren" userId="8b469510-801c-4a14-a92d-c6d8837618b1" providerId="ADAL" clId="{BD9B5F70-ECCA-4681-B8A1-62C2D4D50EB1}" dt="2024-05-23T21:03:51.447" v="3831" actId="1076"/>
          <ac:spMkLst>
            <pc:docMk/>
            <pc:sldMk cId="1205088975" sldId="331"/>
            <ac:spMk id="2" creationId="{7FEB235F-C354-58FA-680D-96E48C18EBE5}"/>
          </ac:spMkLst>
        </pc:spChg>
        <pc:spChg chg="mod">
          <ac:chgData name="Mark Warren" userId="8b469510-801c-4a14-a92d-c6d8837618b1" providerId="ADAL" clId="{BD9B5F70-ECCA-4681-B8A1-62C2D4D50EB1}" dt="2024-05-23T21:04:50.381" v="3846" actId="404"/>
          <ac:spMkLst>
            <pc:docMk/>
            <pc:sldMk cId="1205088975" sldId="331"/>
            <ac:spMk id="3" creationId="{B2C0F78E-6717-E8A0-2BE7-78A344F299F1}"/>
          </ac:spMkLst>
        </pc:spChg>
        <pc:spChg chg="mod">
          <ac:chgData name="Mark Warren" userId="8b469510-801c-4a14-a92d-c6d8837618b1" providerId="ADAL" clId="{BD9B5F70-ECCA-4681-B8A1-62C2D4D50EB1}" dt="2024-05-23T21:03:51.447" v="3831" actId="1076"/>
          <ac:spMkLst>
            <pc:docMk/>
            <pc:sldMk cId="1205088975" sldId="331"/>
            <ac:spMk id="4" creationId="{66ECB05C-9413-7A35-E065-583F2D5F3603}"/>
          </ac:spMkLst>
        </pc:spChg>
        <pc:spChg chg="add del mod">
          <ac:chgData name="Mark Warren" userId="8b469510-801c-4a14-a92d-c6d8837618b1" providerId="ADAL" clId="{BD9B5F70-ECCA-4681-B8A1-62C2D4D50EB1}" dt="2024-05-23T20:49:11.755" v="3406" actId="478"/>
          <ac:spMkLst>
            <pc:docMk/>
            <pc:sldMk cId="1205088975" sldId="331"/>
            <ac:spMk id="5" creationId="{4A95C200-75DB-164C-0505-73FC671B8B26}"/>
          </ac:spMkLst>
        </pc:spChg>
        <pc:spChg chg="add del mod">
          <ac:chgData name="Mark Warren" userId="8b469510-801c-4a14-a92d-c6d8837618b1" providerId="ADAL" clId="{BD9B5F70-ECCA-4681-B8A1-62C2D4D50EB1}" dt="2024-05-23T20:49:14.192" v="3407" actId="478"/>
          <ac:spMkLst>
            <pc:docMk/>
            <pc:sldMk cId="1205088975" sldId="331"/>
            <ac:spMk id="6" creationId="{DEA3A7F8-AE2B-4C99-D474-602BA52BF84C}"/>
          </ac:spMkLst>
        </pc:spChg>
        <pc:spChg chg="del">
          <ac:chgData name="Mark Warren" userId="8b469510-801c-4a14-a92d-c6d8837618b1" providerId="ADAL" clId="{BD9B5F70-ECCA-4681-B8A1-62C2D4D50EB1}" dt="2024-05-23T20:31:30.719" v="1761" actId="478"/>
          <ac:spMkLst>
            <pc:docMk/>
            <pc:sldMk cId="1205088975" sldId="331"/>
            <ac:spMk id="7" creationId="{BF5DED28-7B61-35CA-B6BC-7BE954D70A5A}"/>
          </ac:spMkLst>
        </pc:spChg>
        <pc:spChg chg="add del mod">
          <ac:chgData name="Mark Warren" userId="8b469510-801c-4a14-a92d-c6d8837618b1" providerId="ADAL" clId="{BD9B5F70-ECCA-4681-B8A1-62C2D4D50EB1}" dt="2024-05-23T20:49:15.631" v="3408" actId="478"/>
          <ac:spMkLst>
            <pc:docMk/>
            <pc:sldMk cId="1205088975" sldId="331"/>
            <ac:spMk id="8" creationId="{7701677D-3095-678D-9B67-CDB23A6ADCAB}"/>
          </ac:spMkLst>
        </pc:spChg>
        <pc:spChg chg="add del mod">
          <ac:chgData name="Mark Warren" userId="8b469510-801c-4a14-a92d-c6d8837618b1" providerId="ADAL" clId="{BD9B5F70-ECCA-4681-B8A1-62C2D4D50EB1}" dt="2024-05-23T20:49:10.254" v="3405" actId="478"/>
          <ac:spMkLst>
            <pc:docMk/>
            <pc:sldMk cId="1205088975" sldId="331"/>
            <ac:spMk id="9" creationId="{3D71583A-B66A-1033-B0FC-4180E7FFC35D}"/>
          </ac:spMkLst>
        </pc:spChg>
        <pc:spChg chg="add del mod">
          <ac:chgData name="Mark Warren" userId="8b469510-801c-4a14-a92d-c6d8837618b1" providerId="ADAL" clId="{BD9B5F70-ECCA-4681-B8A1-62C2D4D50EB1}" dt="2024-05-23T20:49:16.646" v="3409" actId="478"/>
          <ac:spMkLst>
            <pc:docMk/>
            <pc:sldMk cId="1205088975" sldId="331"/>
            <ac:spMk id="10" creationId="{34A86768-18B0-5595-60CE-E7D8CB2FBFAB}"/>
          </ac:spMkLst>
        </pc:spChg>
        <pc:spChg chg="add del mod">
          <ac:chgData name="Mark Warren" userId="8b469510-801c-4a14-a92d-c6d8837618b1" providerId="ADAL" clId="{BD9B5F70-ECCA-4681-B8A1-62C2D4D50EB1}" dt="2024-05-23T20:49:08.285" v="3404" actId="478"/>
          <ac:spMkLst>
            <pc:docMk/>
            <pc:sldMk cId="1205088975" sldId="331"/>
            <ac:spMk id="11" creationId="{D7893855-0520-5EEB-8A99-1FAC95605F61}"/>
          </ac:spMkLst>
        </pc:spChg>
        <pc:spChg chg="add del mod">
          <ac:chgData name="Mark Warren" userId="8b469510-801c-4a14-a92d-c6d8837618b1" providerId="ADAL" clId="{BD9B5F70-ECCA-4681-B8A1-62C2D4D50EB1}" dt="2024-05-23T20:49:17.631" v="3410" actId="478"/>
          <ac:spMkLst>
            <pc:docMk/>
            <pc:sldMk cId="1205088975" sldId="331"/>
            <ac:spMk id="12" creationId="{EDF049C3-0DC0-6607-96E7-DF780CA85155}"/>
          </ac:spMkLst>
        </pc:spChg>
        <pc:spChg chg="add mod">
          <ac:chgData name="Mark Warren" userId="8b469510-801c-4a14-a92d-c6d8837618b1" providerId="ADAL" clId="{BD9B5F70-ECCA-4681-B8A1-62C2D4D50EB1}" dt="2024-05-23T21:04:15.824" v="3836" actId="122"/>
          <ac:spMkLst>
            <pc:docMk/>
            <pc:sldMk cId="1205088975" sldId="331"/>
            <ac:spMk id="13" creationId="{A38B8C38-9D2C-23CD-D630-2DEB7F2763B6}"/>
          </ac:spMkLst>
        </pc:spChg>
      </pc:sldChg>
      <pc:sldChg chg="del">
        <pc:chgData name="Mark Warren" userId="8b469510-801c-4a14-a92d-c6d8837618b1" providerId="ADAL" clId="{BD9B5F70-ECCA-4681-B8A1-62C2D4D50EB1}" dt="2024-05-23T20:30:59.917" v="1709" actId="2696"/>
        <pc:sldMkLst>
          <pc:docMk/>
          <pc:sldMk cId="209639668" sldId="336"/>
        </pc:sldMkLst>
      </pc:sldChg>
      <pc:sldChg chg="addSp modSp mod ord modAnim">
        <pc:chgData name="Mark Warren" userId="8b469510-801c-4a14-a92d-c6d8837618b1" providerId="ADAL" clId="{BD9B5F70-ECCA-4681-B8A1-62C2D4D50EB1}" dt="2024-05-23T21:24:09.650" v="4879"/>
        <pc:sldMkLst>
          <pc:docMk/>
          <pc:sldMk cId="1541636000" sldId="338"/>
        </pc:sldMkLst>
        <pc:spChg chg="mod">
          <ac:chgData name="Mark Warren" userId="8b469510-801c-4a14-a92d-c6d8837618b1" providerId="ADAL" clId="{BD9B5F70-ECCA-4681-B8A1-62C2D4D50EB1}" dt="2024-05-23T21:23:52.539" v="4875" actId="1076"/>
          <ac:spMkLst>
            <pc:docMk/>
            <pc:sldMk cId="1541636000" sldId="338"/>
            <ac:spMk id="2" creationId="{7ED0EE87-0494-8213-F116-5842A6EAC2DE}"/>
          </ac:spMkLst>
        </pc:spChg>
        <pc:spChg chg="add mod">
          <ac:chgData name="Mark Warren" userId="8b469510-801c-4a14-a92d-c6d8837618b1" providerId="ADAL" clId="{BD9B5F70-ECCA-4681-B8A1-62C2D4D50EB1}" dt="2024-05-23T20:07:02.180" v="411" actId="1076"/>
          <ac:spMkLst>
            <pc:docMk/>
            <pc:sldMk cId="1541636000" sldId="338"/>
            <ac:spMk id="3" creationId="{D57C0ECF-325E-879D-F3A3-BE99F70DED36}"/>
          </ac:spMkLst>
        </pc:spChg>
      </pc:sldChg>
      <pc:sldChg chg="del">
        <pc:chgData name="Mark Warren" userId="8b469510-801c-4a14-a92d-c6d8837618b1" providerId="ADAL" clId="{BD9B5F70-ECCA-4681-B8A1-62C2D4D50EB1}" dt="2024-05-23T21:12:25.594" v="4220" actId="2696"/>
        <pc:sldMkLst>
          <pc:docMk/>
          <pc:sldMk cId="853782092" sldId="339"/>
        </pc:sldMkLst>
      </pc:sldChg>
      <pc:sldChg chg="addSp delSp modSp add mod ord modAnim">
        <pc:chgData name="Mark Warren" userId="8b469510-801c-4a14-a92d-c6d8837618b1" providerId="ADAL" clId="{BD9B5F70-ECCA-4681-B8A1-62C2D4D50EB1}" dt="2024-05-23T21:26:40.607" v="4897"/>
        <pc:sldMkLst>
          <pc:docMk/>
          <pc:sldMk cId="1207582998" sldId="340"/>
        </pc:sldMkLst>
        <pc:spChg chg="mod">
          <ac:chgData name="Mark Warren" userId="8b469510-801c-4a14-a92d-c6d8837618b1" providerId="ADAL" clId="{BD9B5F70-ECCA-4681-B8A1-62C2D4D50EB1}" dt="2024-05-23T20:20:43.715" v="1384" actId="1076"/>
          <ac:spMkLst>
            <pc:docMk/>
            <pc:sldMk cId="1207582998" sldId="340"/>
            <ac:spMk id="2" creationId="{7ED0EE87-0494-8213-F116-5842A6EAC2DE}"/>
          </ac:spMkLst>
        </pc:spChg>
        <pc:spChg chg="del">
          <ac:chgData name="Mark Warren" userId="8b469510-801c-4a14-a92d-c6d8837618b1" providerId="ADAL" clId="{BD9B5F70-ECCA-4681-B8A1-62C2D4D50EB1}" dt="2024-05-23T20:15:09.928" v="1010" actId="478"/>
          <ac:spMkLst>
            <pc:docMk/>
            <pc:sldMk cId="1207582998" sldId="340"/>
            <ac:spMk id="3" creationId="{D57C0ECF-325E-879D-F3A3-BE99F70DED36}"/>
          </ac:spMkLst>
        </pc:spChg>
        <pc:spChg chg="add mod">
          <ac:chgData name="Mark Warren" userId="8b469510-801c-4a14-a92d-c6d8837618b1" providerId="ADAL" clId="{BD9B5F70-ECCA-4681-B8A1-62C2D4D50EB1}" dt="2024-05-23T20:20:49.013" v="1385" actId="1076"/>
          <ac:spMkLst>
            <pc:docMk/>
            <pc:sldMk cId="1207582998" sldId="340"/>
            <ac:spMk id="4" creationId="{DC91E9B9-E76C-FD4A-7575-BDA4F1A98E4E}"/>
          </ac:spMkLst>
        </pc:spChg>
      </pc:sldChg>
      <pc:sldChg chg="modSp add mod modAnim">
        <pc:chgData name="Mark Warren" userId="8b469510-801c-4a14-a92d-c6d8837618b1" providerId="ADAL" clId="{BD9B5F70-ECCA-4681-B8A1-62C2D4D50EB1}" dt="2024-05-23T21:27:34.629" v="4907"/>
        <pc:sldMkLst>
          <pc:docMk/>
          <pc:sldMk cId="3747076715" sldId="341"/>
        </pc:sldMkLst>
        <pc:spChg chg="mod">
          <ac:chgData name="Mark Warren" userId="8b469510-801c-4a14-a92d-c6d8837618b1" providerId="ADAL" clId="{BD9B5F70-ECCA-4681-B8A1-62C2D4D50EB1}" dt="2024-05-23T20:23:41.942" v="1433" actId="208"/>
          <ac:spMkLst>
            <pc:docMk/>
            <pc:sldMk cId="3747076715" sldId="341"/>
            <ac:spMk id="2" creationId="{7ED0EE87-0494-8213-F116-5842A6EAC2DE}"/>
          </ac:spMkLst>
        </pc:spChg>
        <pc:spChg chg="mod">
          <ac:chgData name="Mark Warren" userId="8b469510-801c-4a14-a92d-c6d8837618b1" providerId="ADAL" clId="{BD9B5F70-ECCA-4681-B8A1-62C2D4D50EB1}" dt="2024-05-23T20:23:13.325" v="1431" actId="1076"/>
          <ac:spMkLst>
            <pc:docMk/>
            <pc:sldMk cId="3747076715" sldId="341"/>
            <ac:spMk id="4" creationId="{DC91E9B9-E76C-FD4A-7575-BDA4F1A98E4E}"/>
          </ac:spMkLst>
        </pc:spChg>
      </pc:sldChg>
      <pc:sldChg chg="addSp modSp add mod modAnim">
        <pc:chgData name="Mark Warren" userId="8b469510-801c-4a14-a92d-c6d8837618b1" providerId="ADAL" clId="{BD9B5F70-ECCA-4681-B8A1-62C2D4D50EB1}" dt="2024-05-23T21:28:17.529" v="4915"/>
        <pc:sldMkLst>
          <pc:docMk/>
          <pc:sldMk cId="2792732511" sldId="342"/>
        </pc:sldMkLst>
        <pc:spChg chg="mod">
          <ac:chgData name="Mark Warren" userId="8b469510-801c-4a14-a92d-c6d8837618b1" providerId="ADAL" clId="{BD9B5F70-ECCA-4681-B8A1-62C2D4D50EB1}" dt="2024-05-23T20:29:28.836" v="1707" actId="17032"/>
          <ac:spMkLst>
            <pc:docMk/>
            <pc:sldMk cId="2792732511" sldId="342"/>
            <ac:spMk id="2" creationId="{7ED0EE87-0494-8213-F116-5842A6EAC2DE}"/>
          </ac:spMkLst>
        </pc:spChg>
        <pc:spChg chg="add mod">
          <ac:chgData name="Mark Warren" userId="8b469510-801c-4a14-a92d-c6d8837618b1" providerId="ADAL" clId="{BD9B5F70-ECCA-4681-B8A1-62C2D4D50EB1}" dt="2024-05-23T20:27:21.904" v="1702" actId="13822"/>
          <ac:spMkLst>
            <pc:docMk/>
            <pc:sldMk cId="2792732511" sldId="342"/>
            <ac:spMk id="3" creationId="{F331EF6B-8B86-5E50-F8EA-15CD51BDCA59}"/>
          </ac:spMkLst>
        </pc:spChg>
        <pc:spChg chg="mod">
          <ac:chgData name="Mark Warren" userId="8b469510-801c-4a14-a92d-c6d8837618b1" providerId="ADAL" clId="{BD9B5F70-ECCA-4681-B8A1-62C2D4D50EB1}" dt="2024-05-23T20:29:48.090" v="1708" actId="13822"/>
          <ac:spMkLst>
            <pc:docMk/>
            <pc:sldMk cId="2792732511" sldId="342"/>
            <ac:spMk id="4" creationId="{DC91E9B9-E76C-FD4A-7575-BDA4F1A98E4E}"/>
          </ac:spMkLst>
        </pc:spChg>
      </pc:sldChg>
      <pc:sldChg chg="addSp delSp modSp add del mod delAnim modAnim">
        <pc:chgData name="Mark Warren" userId="8b469510-801c-4a14-a92d-c6d8837618b1" providerId="ADAL" clId="{BD9B5F70-ECCA-4681-B8A1-62C2D4D50EB1}" dt="2024-05-23T21:32:45.506" v="4970"/>
        <pc:sldMkLst>
          <pc:docMk/>
          <pc:sldMk cId="4149618567" sldId="343"/>
        </pc:sldMkLst>
        <pc:spChg chg="del">
          <ac:chgData name="Mark Warren" userId="8b469510-801c-4a14-a92d-c6d8837618b1" providerId="ADAL" clId="{BD9B5F70-ECCA-4681-B8A1-62C2D4D50EB1}" dt="2024-05-23T20:57:14.037" v="3782" actId="478"/>
          <ac:spMkLst>
            <pc:docMk/>
            <pc:sldMk cId="4149618567" sldId="343"/>
            <ac:spMk id="2" creationId="{7FEB235F-C354-58FA-680D-96E48C18EBE5}"/>
          </ac:spMkLst>
        </pc:spChg>
        <pc:spChg chg="del">
          <ac:chgData name="Mark Warren" userId="8b469510-801c-4a14-a92d-c6d8837618b1" providerId="ADAL" clId="{BD9B5F70-ECCA-4681-B8A1-62C2D4D50EB1}" dt="2024-05-23T20:48:45.981" v="3403" actId="478"/>
          <ac:spMkLst>
            <pc:docMk/>
            <pc:sldMk cId="4149618567" sldId="343"/>
            <ac:spMk id="3" creationId="{B2C0F78E-6717-E8A0-2BE7-78A344F299F1}"/>
          </ac:spMkLst>
        </pc:spChg>
        <pc:spChg chg="del">
          <ac:chgData name="Mark Warren" userId="8b469510-801c-4a14-a92d-c6d8837618b1" providerId="ADAL" clId="{BD9B5F70-ECCA-4681-B8A1-62C2D4D50EB1}" dt="2024-05-23T20:48:43.918" v="3402" actId="478"/>
          <ac:spMkLst>
            <pc:docMk/>
            <pc:sldMk cId="4149618567" sldId="343"/>
            <ac:spMk id="4" creationId="{66ECB05C-9413-7A35-E065-583F2D5F3603}"/>
          </ac:spMkLst>
        </pc:spChg>
        <pc:spChg chg="mod">
          <ac:chgData name="Mark Warren" userId="8b469510-801c-4a14-a92d-c6d8837618b1" providerId="ADAL" clId="{BD9B5F70-ECCA-4681-B8A1-62C2D4D50EB1}" dt="2024-05-23T21:05:10.593" v="3847" actId="122"/>
          <ac:spMkLst>
            <pc:docMk/>
            <pc:sldMk cId="4149618567" sldId="343"/>
            <ac:spMk id="5" creationId="{4A95C200-75DB-164C-0505-73FC671B8B26}"/>
          </ac:spMkLst>
        </pc:spChg>
        <pc:spChg chg="mod">
          <ac:chgData name="Mark Warren" userId="8b469510-801c-4a14-a92d-c6d8837618b1" providerId="ADAL" clId="{BD9B5F70-ECCA-4681-B8A1-62C2D4D50EB1}" dt="2024-05-23T21:06:45.080" v="3902" actId="13822"/>
          <ac:spMkLst>
            <pc:docMk/>
            <pc:sldMk cId="4149618567" sldId="343"/>
            <ac:spMk id="6" creationId="{DEA3A7F8-AE2B-4C99-D474-602BA52BF84C}"/>
          </ac:spMkLst>
        </pc:spChg>
        <pc:spChg chg="add mod">
          <ac:chgData name="Mark Warren" userId="8b469510-801c-4a14-a92d-c6d8837618b1" providerId="ADAL" clId="{BD9B5F70-ECCA-4681-B8A1-62C2D4D50EB1}" dt="2024-05-23T21:06:31.827" v="3901" actId="1076"/>
          <ac:spMkLst>
            <pc:docMk/>
            <pc:sldMk cId="4149618567" sldId="343"/>
            <ac:spMk id="7" creationId="{0CCE87FC-B55E-E61D-939C-F4244C7F68CD}"/>
          </ac:spMkLst>
        </pc:spChg>
        <pc:spChg chg="mod">
          <ac:chgData name="Mark Warren" userId="8b469510-801c-4a14-a92d-c6d8837618b1" providerId="ADAL" clId="{BD9B5F70-ECCA-4681-B8A1-62C2D4D50EB1}" dt="2024-05-23T20:59:11.376" v="3798" actId="1076"/>
          <ac:spMkLst>
            <pc:docMk/>
            <pc:sldMk cId="4149618567" sldId="343"/>
            <ac:spMk id="8" creationId="{7701677D-3095-678D-9B67-CDB23A6ADCAB}"/>
          </ac:spMkLst>
        </pc:spChg>
        <pc:spChg chg="mod">
          <ac:chgData name="Mark Warren" userId="8b469510-801c-4a14-a92d-c6d8837618b1" providerId="ADAL" clId="{BD9B5F70-ECCA-4681-B8A1-62C2D4D50EB1}" dt="2024-05-23T21:05:13.640" v="3848" actId="122"/>
          <ac:spMkLst>
            <pc:docMk/>
            <pc:sldMk cId="4149618567" sldId="343"/>
            <ac:spMk id="9" creationId="{3D71583A-B66A-1033-B0FC-4180E7FFC35D}"/>
          </ac:spMkLst>
        </pc:spChg>
        <pc:spChg chg="mod">
          <ac:chgData name="Mark Warren" userId="8b469510-801c-4a14-a92d-c6d8837618b1" providerId="ADAL" clId="{BD9B5F70-ECCA-4681-B8A1-62C2D4D50EB1}" dt="2024-05-23T20:59:34.243" v="3800" actId="1076"/>
          <ac:spMkLst>
            <pc:docMk/>
            <pc:sldMk cId="4149618567" sldId="343"/>
            <ac:spMk id="10" creationId="{34A86768-18B0-5595-60CE-E7D8CB2FBFAB}"/>
          </ac:spMkLst>
        </pc:spChg>
        <pc:spChg chg="mod">
          <ac:chgData name="Mark Warren" userId="8b469510-801c-4a14-a92d-c6d8837618b1" providerId="ADAL" clId="{BD9B5F70-ECCA-4681-B8A1-62C2D4D50EB1}" dt="2024-05-23T21:05:19.266" v="3849" actId="179"/>
          <ac:spMkLst>
            <pc:docMk/>
            <pc:sldMk cId="4149618567" sldId="343"/>
            <ac:spMk id="11" creationId="{D7893855-0520-5EEB-8A99-1FAC95605F61}"/>
          </ac:spMkLst>
        </pc:spChg>
        <pc:spChg chg="mod">
          <ac:chgData name="Mark Warren" userId="8b469510-801c-4a14-a92d-c6d8837618b1" providerId="ADAL" clId="{BD9B5F70-ECCA-4681-B8A1-62C2D4D50EB1}" dt="2024-05-23T20:57:54.985" v="3790" actId="1076"/>
          <ac:spMkLst>
            <pc:docMk/>
            <pc:sldMk cId="4149618567" sldId="343"/>
            <ac:spMk id="12" creationId="{EDF049C3-0DC0-6607-96E7-DF780CA85155}"/>
          </ac:spMkLst>
        </pc:spChg>
      </pc:sldChg>
      <pc:sldChg chg="addSp modSp add mod ord modAnim">
        <pc:chgData name="Mark Warren" userId="8b469510-801c-4a14-a92d-c6d8837618b1" providerId="ADAL" clId="{BD9B5F70-ECCA-4681-B8A1-62C2D4D50EB1}" dt="2024-05-23T21:40:23.494" v="5053"/>
        <pc:sldMkLst>
          <pc:docMk/>
          <pc:sldMk cId="1319579673" sldId="344"/>
        </pc:sldMkLst>
        <pc:spChg chg="mod">
          <ac:chgData name="Mark Warren" userId="8b469510-801c-4a14-a92d-c6d8837618b1" providerId="ADAL" clId="{BD9B5F70-ECCA-4681-B8A1-62C2D4D50EB1}" dt="2024-05-23T21:10:25.680" v="4206" actId="1076"/>
          <ac:spMkLst>
            <pc:docMk/>
            <pc:sldMk cId="1319579673" sldId="344"/>
            <ac:spMk id="2" creationId="{7FEB235F-C354-58FA-680D-96E48C18EBE5}"/>
          </ac:spMkLst>
        </pc:spChg>
        <pc:spChg chg="mod">
          <ac:chgData name="Mark Warren" userId="8b469510-801c-4a14-a92d-c6d8837618b1" providerId="ADAL" clId="{BD9B5F70-ECCA-4681-B8A1-62C2D4D50EB1}" dt="2024-05-23T21:10:59.566" v="4212" actId="1076"/>
          <ac:spMkLst>
            <pc:docMk/>
            <pc:sldMk cId="1319579673" sldId="344"/>
            <ac:spMk id="3" creationId="{B2C0F78E-6717-E8A0-2BE7-78A344F299F1}"/>
          </ac:spMkLst>
        </pc:spChg>
        <pc:spChg chg="mod">
          <ac:chgData name="Mark Warren" userId="8b469510-801c-4a14-a92d-c6d8837618b1" providerId="ADAL" clId="{BD9B5F70-ECCA-4681-B8A1-62C2D4D50EB1}" dt="2024-05-23T21:39:15.152" v="5039" actId="2085"/>
          <ac:spMkLst>
            <pc:docMk/>
            <pc:sldMk cId="1319579673" sldId="344"/>
            <ac:spMk id="4" creationId="{66ECB05C-9413-7A35-E065-583F2D5F3603}"/>
          </ac:spMkLst>
        </pc:spChg>
        <pc:spChg chg="add mod">
          <ac:chgData name="Mark Warren" userId="8b469510-801c-4a14-a92d-c6d8837618b1" providerId="ADAL" clId="{BD9B5F70-ECCA-4681-B8A1-62C2D4D50EB1}" dt="2024-05-23T21:38:37.979" v="5035" actId="1076"/>
          <ac:spMkLst>
            <pc:docMk/>
            <pc:sldMk cId="1319579673" sldId="344"/>
            <ac:spMk id="5" creationId="{DEB210FC-1547-52F4-E248-FD22CD6115A7}"/>
          </ac:spMkLst>
        </pc:spChg>
        <pc:spChg chg="add mod">
          <ac:chgData name="Mark Warren" userId="8b469510-801c-4a14-a92d-c6d8837618b1" providerId="ADAL" clId="{BD9B5F70-ECCA-4681-B8A1-62C2D4D50EB1}" dt="2024-05-23T21:39:04.713" v="5038" actId="1076"/>
          <ac:spMkLst>
            <pc:docMk/>
            <pc:sldMk cId="1319579673" sldId="344"/>
            <ac:spMk id="6" creationId="{7F08B781-9041-BFF7-89E0-D6E411563E1F}"/>
          </ac:spMkLst>
        </pc:spChg>
        <pc:spChg chg="add mod">
          <ac:chgData name="Mark Warren" userId="8b469510-801c-4a14-a92d-c6d8837618b1" providerId="ADAL" clId="{BD9B5F70-ECCA-4681-B8A1-62C2D4D50EB1}" dt="2024-05-23T21:38:18.334" v="5032" actId="208"/>
          <ac:spMkLst>
            <pc:docMk/>
            <pc:sldMk cId="1319579673" sldId="344"/>
            <ac:spMk id="7" creationId="{733C204F-A0E7-049D-DA2E-75A30C9567E7}"/>
          </ac:spMkLst>
        </pc:spChg>
        <pc:spChg chg="mod">
          <ac:chgData name="Mark Warren" userId="8b469510-801c-4a14-a92d-c6d8837618b1" providerId="ADAL" clId="{BD9B5F70-ECCA-4681-B8A1-62C2D4D50EB1}" dt="2024-05-23T21:11:37.636" v="4214" actId="13822"/>
          <ac:spMkLst>
            <pc:docMk/>
            <pc:sldMk cId="1319579673" sldId="344"/>
            <ac:spMk id="13" creationId="{A38B8C38-9D2C-23CD-D630-2DEB7F2763B6}"/>
          </ac:spMkLst>
        </pc:spChg>
      </pc:sldChg>
      <pc:sldChg chg="add del ord">
        <pc:chgData name="Mark Warren" userId="8b469510-801c-4a14-a92d-c6d8837618b1" providerId="ADAL" clId="{BD9B5F70-ECCA-4681-B8A1-62C2D4D50EB1}" dt="2024-05-23T21:12:57.799" v="4221" actId="2696"/>
        <pc:sldMkLst>
          <pc:docMk/>
          <pc:sldMk cId="549381110" sldId="345"/>
        </pc:sldMkLst>
      </pc:sldChg>
      <pc:sldChg chg="addSp modSp add mod ord modAnim">
        <pc:chgData name="Mark Warren" userId="8b469510-801c-4a14-a92d-c6d8837618b1" providerId="ADAL" clId="{BD9B5F70-ECCA-4681-B8A1-62C2D4D50EB1}" dt="2024-05-23T21:41:11.640" v="5058"/>
        <pc:sldMkLst>
          <pc:docMk/>
          <pc:sldMk cId="3804251943" sldId="345"/>
        </pc:sldMkLst>
        <pc:spChg chg="mod">
          <ac:chgData name="Mark Warren" userId="8b469510-801c-4a14-a92d-c6d8837618b1" providerId="ADAL" clId="{BD9B5F70-ECCA-4681-B8A1-62C2D4D50EB1}" dt="2024-05-23T21:22:39.515" v="4871" actId="13822"/>
          <ac:spMkLst>
            <pc:docMk/>
            <pc:sldMk cId="3804251943" sldId="345"/>
            <ac:spMk id="2" creationId="{7ED0EE87-0494-8213-F116-5842A6EAC2DE}"/>
          </ac:spMkLst>
        </pc:spChg>
        <pc:spChg chg="add mod ord">
          <ac:chgData name="Mark Warren" userId="8b469510-801c-4a14-a92d-c6d8837618b1" providerId="ADAL" clId="{BD9B5F70-ECCA-4681-B8A1-62C2D4D50EB1}" dt="2024-05-23T21:22:45.251" v="4873" actId="171"/>
          <ac:spMkLst>
            <pc:docMk/>
            <pc:sldMk cId="3804251943" sldId="345"/>
            <ac:spMk id="3" creationId="{F1FDAD15-EB3D-0F7E-CFD4-DDDFE38AA66D}"/>
          </ac:spMkLst>
        </pc:spChg>
        <pc:spChg chg="mod">
          <ac:chgData name="Mark Warren" userId="8b469510-801c-4a14-a92d-c6d8837618b1" providerId="ADAL" clId="{BD9B5F70-ECCA-4681-B8A1-62C2D4D50EB1}" dt="2024-05-23T21:22:56.675" v="4874" actId="1076"/>
          <ac:spMkLst>
            <pc:docMk/>
            <pc:sldMk cId="3804251943" sldId="345"/>
            <ac:spMk id="4" creationId="{DC91E9B9-E76C-FD4A-7575-BDA4F1A98E4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825499" y="634999"/>
            <a:ext cx="9080500" cy="13208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9193">
                <a:solidFill>
                  <a:srgbClr val="353746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825499" y="1968500"/>
            <a:ext cx="8001000" cy="6985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5086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  <p:sp>
        <p:nvSpPr>
          <p:cNvPr id="4" name="New Shape"/>
          <p:cNvSpPr>
            <a:spLocks noGrp="1"/>
          </p:cNvSpPr>
          <p:nvPr>
            <p:ph type="body" idx="2"/>
          </p:nvPr>
        </p:nvSpPr>
        <p:spPr>
          <a:xfrm>
            <a:off x="825499" y="2857500"/>
            <a:ext cx="7048500" cy="63500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b">
            <a:normAutofit/>
          </a:bodyPr>
          <a:lstStyle>
            <a:lvl1pPr algn="l">
              <a:defRPr sz="3593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952500" y="679450"/>
            <a:ext cx="10287000" cy="40195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952500" y="679450"/>
            <a:ext cx="10287000" cy="40195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952500" y="679450"/>
            <a:ext cx="10287000" cy="4019550"/>
          </a:xfrm>
          <a:prstGeom prst="rect">
            <a:avLst/>
          </a:prstGeom>
          <a:noFill/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>
              <a:shade val="50000"/>
            </a:schemeClr>
          </a:fillRef>
          <a:effectRef idx="0">
            <a:schemeClr val="accent1">
              <a:shade val="50000"/>
            </a:schemeClr>
          </a:effectRef>
          <a:fontRef idx="major">
            <a:schemeClr val="lt1"/>
          </a:fontRef>
        </p:style>
        <p:txBody>
          <a:bodyPr anchor="t">
            <a:normAutofit/>
          </a:bodyPr>
          <a:lstStyle>
            <a:lvl1pPr algn="l">
              <a:defRPr sz="8120">
                <a:solidFill>
                  <a:srgbClr val="52463C"/>
                </a:solidFill>
              </a:defRPr>
            </a:lvl1pPr>
          </a:lstStyle>
          <a:p>
            <a:pPr algn="l"/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89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ide Ma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>
            <a:spLocks noGrp="1"/>
          </p:cNvSpPr>
          <p:nvPr>
            <p:ph type="body"/>
          </p:nvPr>
        </p:nvSpPr>
        <p:spPr>
          <a:xfrm>
            <a:off x="-3111" y="3210060"/>
            <a:ext cx="12191999" cy="1320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l">
              <a:defRPr sz="9193">
                <a:solidFill>
                  <a:srgbClr val="353746"/>
                </a:solidFill>
              </a:defRPr>
            </a:lvl1pPr>
          </a:lstStyle>
          <a:p>
            <a:pPr algn="ctr"/>
            <a:r>
              <a:rPr lang="en-US" sz="7200" b="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Light" panose="020B0304020202020204" pitchFamily="34" charset="0"/>
              </a:rPr>
              <a:t>Godly Obedience</a:t>
            </a:r>
            <a:endParaRPr sz="7200" b="0" spc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venir Next LT Pro Light" panose="020B0304020202020204" pitchFamily="34" charset="0"/>
            </a:endParaRPr>
          </a:p>
        </p:txBody>
      </p:sp>
      <p:sp>
        <p:nvSpPr>
          <p:cNvPr id="3" name="New Shape"/>
          <p:cNvSpPr>
            <a:spLocks noGrp="1"/>
          </p:cNvSpPr>
          <p:nvPr>
            <p:ph type="body" idx="1"/>
          </p:nvPr>
        </p:nvSpPr>
        <p:spPr>
          <a:xfrm>
            <a:off x="467306" y="1030115"/>
            <a:ext cx="11251164" cy="1898583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 algn="l">
              <a:defRPr sz="5086">
                <a:solidFill>
                  <a:srgbClr val="52463C"/>
                </a:solidFill>
              </a:defRPr>
            </a:lvl1pPr>
          </a:lstStyle>
          <a:p>
            <a:pPr algn="ctr"/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venir Next LT Pro Light" panose="020B0304020202020204" pitchFamily="34" charset="0"/>
              </a:rPr>
              <a:t>Peter’s Earthly Ministry  |  Acts</a:t>
            </a:r>
            <a:endParaRPr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venir Next LT Pro Light" panose="020B03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D9608A-6A7D-EFAE-9FF6-E66A027F66C3}"/>
              </a:ext>
            </a:extLst>
          </p:cNvPr>
          <p:cNvSpPr txBox="1"/>
          <p:nvPr/>
        </p:nvSpPr>
        <p:spPr>
          <a:xfrm>
            <a:off x="3108389" y="4812222"/>
            <a:ext cx="5968998" cy="101566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venir Next LT Pro Light" panose="020B0304020202020204" pitchFamily="34" charset="0"/>
              </a:rPr>
              <a:t>Acts 5:1-42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B235F-C354-58FA-680D-96E48C18EBE5}"/>
              </a:ext>
            </a:extLst>
          </p:cNvPr>
          <p:cNvSpPr txBox="1"/>
          <p:nvPr/>
        </p:nvSpPr>
        <p:spPr>
          <a:xfrm>
            <a:off x="0" y="365372"/>
            <a:ext cx="12192000" cy="144655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28600"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Choosing Matthias  |  Acts 1</a:t>
            </a:r>
          </a:p>
          <a:p>
            <a:pPr marL="228600"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(Old Testament prophecy fulfilled in Jesus)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C0F78E-6717-E8A0-2BE7-78A344F299F1}"/>
              </a:ext>
            </a:extLst>
          </p:cNvPr>
          <p:cNvSpPr txBox="1"/>
          <p:nvPr/>
        </p:nvSpPr>
        <p:spPr>
          <a:xfrm>
            <a:off x="0" y="1924906"/>
            <a:ext cx="12192000" cy="144655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Finding Boldness  |  Acts 4</a:t>
            </a:r>
          </a:p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(Based on historical reality of eyewitness accounts)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ECB05C-9413-7A35-E065-583F2D5F3603}"/>
              </a:ext>
            </a:extLst>
          </p:cNvPr>
          <p:cNvSpPr txBox="1"/>
          <p:nvPr/>
        </p:nvSpPr>
        <p:spPr>
          <a:xfrm>
            <a:off x="0" y="5046078"/>
            <a:ext cx="12192000" cy="144655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Humble Affections  |  Acts 11</a:t>
            </a:r>
          </a:p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(How vast is God’s love for ALL mankind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!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8B8C38-9D2C-23CD-D630-2DEB7F2763B6}"/>
              </a:ext>
            </a:extLst>
          </p:cNvPr>
          <p:cNvSpPr txBox="1"/>
          <p:nvPr/>
        </p:nvSpPr>
        <p:spPr>
          <a:xfrm>
            <a:off x="0" y="3484440"/>
            <a:ext cx="12192000" cy="144655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Preaching Forgiveness  |  Acts 2</a:t>
            </a:r>
          </a:p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(Gospel simplicity: guilty + repentance = salvation)</a:t>
            </a:r>
          </a:p>
        </p:txBody>
      </p:sp>
    </p:spTree>
    <p:extLst>
      <p:ext uri="{BB962C8B-B14F-4D97-AF65-F5344CB8AC3E}">
        <p14:creationId xmlns:p14="http://schemas.microsoft.com/office/powerpoint/2010/main" val="1556855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animBg="1"/>
      <p:bldP spid="4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3E65E27-8C8B-96D4-E994-F27F2E160060}"/>
              </a:ext>
            </a:extLst>
          </p:cNvPr>
          <p:cNvSpPr txBox="1"/>
          <p:nvPr/>
        </p:nvSpPr>
        <p:spPr>
          <a:xfrm>
            <a:off x="0" y="3164055"/>
            <a:ext cx="12192000" cy="2800767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Peter’s statement emboldens the Church’s mission by concentrating her fervency around the proposition that God’s power is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unmatched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and His plans are 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unthwartable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5DED28-7B61-35CA-B6BC-7BE954D70A5A}"/>
              </a:ext>
            </a:extLst>
          </p:cNvPr>
          <p:cNvSpPr txBox="1"/>
          <p:nvPr/>
        </p:nvSpPr>
        <p:spPr>
          <a:xfrm>
            <a:off x="0" y="1434474"/>
            <a:ext cx="12192000" cy="13716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227013"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“We must obey God rather than men.”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B3D9E3-563F-07D9-4217-539F1F9611A1}"/>
              </a:ext>
            </a:extLst>
          </p:cNvPr>
          <p:cNvSpPr txBox="1"/>
          <p:nvPr/>
        </p:nvSpPr>
        <p:spPr>
          <a:xfrm>
            <a:off x="3491752" y="828445"/>
            <a:ext cx="5208495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Acts 5:29</a:t>
            </a:r>
          </a:p>
        </p:txBody>
      </p:sp>
    </p:spTree>
    <p:extLst>
      <p:ext uri="{BB962C8B-B14F-4D97-AF65-F5344CB8AC3E}">
        <p14:creationId xmlns:p14="http://schemas.microsoft.com/office/powerpoint/2010/main" val="207013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uiExpand="1" build="p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D0EE87-0494-8213-F116-5842A6EAC2DE}"/>
              </a:ext>
            </a:extLst>
          </p:cNvPr>
          <p:cNvSpPr txBox="1"/>
          <p:nvPr/>
        </p:nvSpPr>
        <p:spPr>
          <a:xfrm>
            <a:off x="0" y="1143000"/>
            <a:ext cx="12192000" cy="457200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48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Therefore let us be grateful for receiving a kingdom that cannot be shaken, and thus let us offer to God acceptable worship, with reverence and awe,</a:t>
            </a:r>
          </a:p>
          <a:p>
            <a:pPr algn="ctr"/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for our God is a consuming fire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1E9B9-E76C-FD4A-7575-BDA4F1A98E4E}"/>
              </a:ext>
            </a:extLst>
          </p:cNvPr>
          <p:cNvSpPr txBox="1"/>
          <p:nvPr/>
        </p:nvSpPr>
        <p:spPr>
          <a:xfrm>
            <a:off x="3048000" y="789057"/>
            <a:ext cx="609600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Hebrews 12:28-29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F35636F-5A7F-8385-F241-29EDFB8488C6}"/>
              </a:ext>
            </a:extLst>
          </p:cNvPr>
          <p:cNvCxnSpPr/>
          <p:nvPr/>
        </p:nvCxnSpPr>
        <p:spPr>
          <a:xfrm>
            <a:off x="546847" y="2949388"/>
            <a:ext cx="9628095" cy="0"/>
          </a:xfrm>
          <a:prstGeom prst="line">
            <a:avLst/>
          </a:prstGeom>
          <a:ln w="38100">
            <a:solidFill>
              <a:schemeClr val="accent5"/>
            </a:solidFill>
            <a:headEnd type="diamond" w="med" len="med"/>
            <a:tailEnd type="diamond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5829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4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Rot by="-21600000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2" grpId="1" uiExpand="1" build="allAtOnce" rev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D0EE87-0494-8213-F116-5842A6EAC2DE}"/>
              </a:ext>
            </a:extLst>
          </p:cNvPr>
          <p:cNvSpPr txBox="1"/>
          <p:nvPr/>
        </p:nvSpPr>
        <p:spPr>
          <a:xfrm>
            <a:off x="0" y="1216128"/>
            <a:ext cx="12192000" cy="4572000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There are 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three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 statements that emphasize 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two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 great ideas, resulting in a 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singular</a:t>
            </a:r>
            <a:r>
              <a:rPr lang="en-US" sz="48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 outcome.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EDE73-7FD3-814D-EC3C-4871CE104CE6}"/>
              </a:ext>
            </a:extLst>
          </p:cNvPr>
          <p:cNvSpPr txBox="1"/>
          <p:nvPr/>
        </p:nvSpPr>
        <p:spPr>
          <a:xfrm>
            <a:off x="5024719" y="2485214"/>
            <a:ext cx="1308846" cy="646331"/>
          </a:xfrm>
          <a:custGeom>
            <a:avLst/>
            <a:gdLst>
              <a:gd name="connsiteX0" fmla="*/ 0 w 1308846"/>
              <a:gd name="connsiteY0" fmla="*/ 0 h 646331"/>
              <a:gd name="connsiteX1" fmla="*/ 615158 w 1308846"/>
              <a:gd name="connsiteY1" fmla="*/ 0 h 646331"/>
              <a:gd name="connsiteX2" fmla="*/ 1308846 w 1308846"/>
              <a:gd name="connsiteY2" fmla="*/ 0 h 646331"/>
              <a:gd name="connsiteX3" fmla="*/ 1308846 w 1308846"/>
              <a:gd name="connsiteY3" fmla="*/ 646331 h 646331"/>
              <a:gd name="connsiteX4" fmla="*/ 693688 w 1308846"/>
              <a:gd name="connsiteY4" fmla="*/ 646331 h 646331"/>
              <a:gd name="connsiteX5" fmla="*/ 0 w 1308846"/>
              <a:gd name="connsiteY5" fmla="*/ 646331 h 646331"/>
              <a:gd name="connsiteX6" fmla="*/ 0 w 1308846"/>
              <a:gd name="connsiteY6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8846" h="646331" extrusionOk="0">
                <a:moveTo>
                  <a:pt x="0" y="0"/>
                </a:moveTo>
                <a:cubicBezTo>
                  <a:pt x="160439" y="8006"/>
                  <a:pt x="387088" y="15199"/>
                  <a:pt x="615158" y="0"/>
                </a:cubicBezTo>
                <a:cubicBezTo>
                  <a:pt x="843228" y="-15199"/>
                  <a:pt x="1044446" y="-29382"/>
                  <a:pt x="1308846" y="0"/>
                </a:cubicBezTo>
                <a:cubicBezTo>
                  <a:pt x="1286086" y="223215"/>
                  <a:pt x="1294497" y="414776"/>
                  <a:pt x="1308846" y="646331"/>
                </a:cubicBezTo>
                <a:cubicBezTo>
                  <a:pt x="1172546" y="653139"/>
                  <a:pt x="834071" y="675260"/>
                  <a:pt x="693688" y="646331"/>
                </a:cubicBezTo>
                <a:cubicBezTo>
                  <a:pt x="553305" y="617402"/>
                  <a:pt x="263554" y="651634"/>
                  <a:pt x="0" y="646331"/>
                </a:cubicBezTo>
                <a:cubicBezTo>
                  <a:pt x="1075" y="460631"/>
                  <a:pt x="28480" y="282121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325917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ExtraBold" panose="020B0004020202020204" pitchFamily="34" charset="0"/>
              </a:rPr>
              <a:t>v.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C209EB-5976-2A80-F72D-A5920434E3B5}"/>
              </a:ext>
            </a:extLst>
          </p:cNvPr>
          <p:cNvSpPr txBox="1"/>
          <p:nvPr/>
        </p:nvSpPr>
        <p:spPr>
          <a:xfrm>
            <a:off x="7367897" y="1623767"/>
            <a:ext cx="1308846" cy="646331"/>
          </a:xfrm>
          <a:custGeom>
            <a:avLst/>
            <a:gdLst>
              <a:gd name="connsiteX0" fmla="*/ 0 w 1308846"/>
              <a:gd name="connsiteY0" fmla="*/ 0 h 646331"/>
              <a:gd name="connsiteX1" fmla="*/ 462459 w 1308846"/>
              <a:gd name="connsiteY1" fmla="*/ 0 h 646331"/>
              <a:gd name="connsiteX2" fmla="*/ 859476 w 1308846"/>
              <a:gd name="connsiteY2" fmla="*/ 0 h 646331"/>
              <a:gd name="connsiteX3" fmla="*/ 1308846 w 1308846"/>
              <a:gd name="connsiteY3" fmla="*/ 0 h 646331"/>
              <a:gd name="connsiteX4" fmla="*/ 1308846 w 1308846"/>
              <a:gd name="connsiteY4" fmla="*/ 316702 h 646331"/>
              <a:gd name="connsiteX5" fmla="*/ 1308846 w 1308846"/>
              <a:gd name="connsiteY5" fmla="*/ 646331 h 646331"/>
              <a:gd name="connsiteX6" fmla="*/ 885652 w 1308846"/>
              <a:gd name="connsiteY6" fmla="*/ 646331 h 646331"/>
              <a:gd name="connsiteX7" fmla="*/ 449370 w 1308846"/>
              <a:gd name="connsiteY7" fmla="*/ 646331 h 646331"/>
              <a:gd name="connsiteX8" fmla="*/ 0 w 1308846"/>
              <a:gd name="connsiteY8" fmla="*/ 646331 h 646331"/>
              <a:gd name="connsiteX9" fmla="*/ 0 w 1308846"/>
              <a:gd name="connsiteY9" fmla="*/ 329629 h 646331"/>
              <a:gd name="connsiteX10" fmla="*/ 0 w 1308846"/>
              <a:gd name="connsiteY10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8846" h="646331" extrusionOk="0">
                <a:moveTo>
                  <a:pt x="0" y="0"/>
                </a:moveTo>
                <a:cubicBezTo>
                  <a:pt x="210206" y="-44720"/>
                  <a:pt x="322567" y="53569"/>
                  <a:pt x="462459" y="0"/>
                </a:cubicBezTo>
                <a:cubicBezTo>
                  <a:pt x="602351" y="-53569"/>
                  <a:pt x="741563" y="26747"/>
                  <a:pt x="859476" y="0"/>
                </a:cubicBezTo>
                <a:cubicBezTo>
                  <a:pt x="977389" y="-26747"/>
                  <a:pt x="1127203" y="18568"/>
                  <a:pt x="1308846" y="0"/>
                </a:cubicBezTo>
                <a:cubicBezTo>
                  <a:pt x="1321216" y="66067"/>
                  <a:pt x="1295494" y="251176"/>
                  <a:pt x="1308846" y="316702"/>
                </a:cubicBezTo>
                <a:cubicBezTo>
                  <a:pt x="1322198" y="382228"/>
                  <a:pt x="1271096" y="570141"/>
                  <a:pt x="1308846" y="646331"/>
                </a:cubicBezTo>
                <a:cubicBezTo>
                  <a:pt x="1202448" y="659937"/>
                  <a:pt x="1076183" y="618798"/>
                  <a:pt x="885652" y="646331"/>
                </a:cubicBezTo>
                <a:cubicBezTo>
                  <a:pt x="695121" y="673864"/>
                  <a:pt x="659001" y="631144"/>
                  <a:pt x="449370" y="646331"/>
                </a:cubicBezTo>
                <a:cubicBezTo>
                  <a:pt x="239739" y="661518"/>
                  <a:pt x="217413" y="633327"/>
                  <a:pt x="0" y="646331"/>
                </a:cubicBezTo>
                <a:cubicBezTo>
                  <a:pt x="-34811" y="524947"/>
                  <a:pt x="12135" y="422642"/>
                  <a:pt x="0" y="329629"/>
                </a:cubicBezTo>
                <a:cubicBezTo>
                  <a:pt x="-12135" y="236616"/>
                  <a:pt x="2317" y="79892"/>
                  <a:pt x="0" y="0"/>
                </a:cubicBezTo>
                <a:close/>
              </a:path>
            </a:pathLst>
          </a:custGeom>
          <a:ln w="38100"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211842026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ExtraBold" panose="020B0004020202020204" pitchFamily="34" charset="0"/>
              </a:rPr>
              <a:t>v. 39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F32B60-5E6E-A77A-B7E1-7F2027006DBB}"/>
              </a:ext>
            </a:extLst>
          </p:cNvPr>
          <p:cNvSpPr txBox="1"/>
          <p:nvPr/>
        </p:nvSpPr>
        <p:spPr>
          <a:xfrm>
            <a:off x="9099178" y="2368533"/>
            <a:ext cx="1308846" cy="646331"/>
          </a:xfrm>
          <a:custGeom>
            <a:avLst/>
            <a:gdLst>
              <a:gd name="connsiteX0" fmla="*/ 0 w 1308846"/>
              <a:gd name="connsiteY0" fmla="*/ 0 h 646331"/>
              <a:gd name="connsiteX1" fmla="*/ 1308846 w 1308846"/>
              <a:gd name="connsiteY1" fmla="*/ 0 h 646331"/>
              <a:gd name="connsiteX2" fmla="*/ 1308846 w 1308846"/>
              <a:gd name="connsiteY2" fmla="*/ 646331 h 646331"/>
              <a:gd name="connsiteX3" fmla="*/ 0 w 1308846"/>
              <a:gd name="connsiteY3" fmla="*/ 646331 h 646331"/>
              <a:gd name="connsiteX4" fmla="*/ 0 w 1308846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846" h="646331" extrusionOk="0">
                <a:moveTo>
                  <a:pt x="0" y="0"/>
                </a:moveTo>
                <a:cubicBezTo>
                  <a:pt x="486525" y="103717"/>
                  <a:pt x="1172958" y="71108"/>
                  <a:pt x="1308846" y="0"/>
                </a:cubicBezTo>
                <a:cubicBezTo>
                  <a:pt x="1290821" y="311433"/>
                  <a:pt x="1314856" y="410739"/>
                  <a:pt x="1308846" y="646331"/>
                </a:cubicBezTo>
                <a:cubicBezTo>
                  <a:pt x="701914" y="553450"/>
                  <a:pt x="280084" y="708053"/>
                  <a:pt x="0" y="646331"/>
                </a:cubicBezTo>
                <a:cubicBezTo>
                  <a:pt x="3086" y="337829"/>
                  <a:pt x="20850" y="300629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1863686195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ExtraBold" panose="020B0004020202020204" pitchFamily="34" charset="0"/>
              </a:rPr>
              <a:t>v. 29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D6F926-0CEF-036F-490D-20FCD9530F4A}"/>
              </a:ext>
            </a:extLst>
          </p:cNvPr>
          <p:cNvSpPr txBox="1"/>
          <p:nvPr/>
        </p:nvSpPr>
        <p:spPr>
          <a:xfrm>
            <a:off x="896470" y="3992993"/>
            <a:ext cx="4782672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63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ExtraBold" panose="020B0004020202020204" pitchFamily="34" charset="0"/>
              </a:rPr>
              <a:t>God’s unmatched power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B55A99-A543-3A4E-44AB-2A1B75F494D6}"/>
              </a:ext>
            </a:extLst>
          </p:cNvPr>
          <p:cNvSpPr txBox="1"/>
          <p:nvPr/>
        </p:nvSpPr>
        <p:spPr>
          <a:xfrm>
            <a:off x="6005294" y="3992993"/>
            <a:ext cx="4782671" cy="52322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softEdge rad="6350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ExtraBold" panose="020B0004020202020204" pitchFamily="34" charset="0"/>
              </a:rPr>
              <a:t>God’s unthwartable plan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51CDB3-012C-C52D-9596-F74FF67F95EF}"/>
              </a:ext>
            </a:extLst>
          </p:cNvPr>
          <p:cNvSpPr txBox="1"/>
          <p:nvPr/>
        </p:nvSpPr>
        <p:spPr>
          <a:xfrm>
            <a:off x="1757082" y="5573786"/>
            <a:ext cx="867783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ExtraBold" panose="020B0004020202020204" pitchFamily="34" charset="0"/>
              </a:rPr>
              <a:t>“teaching and preaching that the Christ is Jesus”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B1ABE7-0883-C0C3-6D93-DF759560330D}"/>
              </a:ext>
            </a:extLst>
          </p:cNvPr>
          <p:cNvSpPr txBox="1"/>
          <p:nvPr/>
        </p:nvSpPr>
        <p:spPr>
          <a:xfrm>
            <a:off x="653572" y="760994"/>
            <a:ext cx="5268468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>
                <a:latin typeface="Berlin Sans FB Demi" panose="020E0802020502020306" pitchFamily="34" charset="0"/>
              </a:rPr>
              <a:t>In Acts 5…</a:t>
            </a:r>
          </a:p>
        </p:txBody>
      </p:sp>
    </p:spTree>
    <p:extLst>
      <p:ext uri="{BB962C8B-B14F-4D97-AF65-F5344CB8AC3E}">
        <p14:creationId xmlns:p14="http://schemas.microsoft.com/office/powerpoint/2010/main" val="15416360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4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D0EE87-0494-8213-F116-5842A6EAC2DE}"/>
              </a:ext>
            </a:extLst>
          </p:cNvPr>
          <p:cNvSpPr txBox="1"/>
          <p:nvPr/>
        </p:nvSpPr>
        <p:spPr>
          <a:xfrm>
            <a:off x="0" y="766733"/>
            <a:ext cx="12192000" cy="230832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30188" algn="l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For the word of the cross is folly to those who are perishing, but to us who are being saved it is the power of God.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1E9B9-E76C-FD4A-7575-BDA4F1A98E4E}"/>
              </a:ext>
            </a:extLst>
          </p:cNvPr>
          <p:cNvSpPr txBox="1"/>
          <p:nvPr/>
        </p:nvSpPr>
        <p:spPr>
          <a:xfrm>
            <a:off x="7235301" y="2585006"/>
            <a:ext cx="495669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1 Corinthians 1:18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EDADCE-3EA9-6EA2-A008-713217A67B78}"/>
              </a:ext>
            </a:extLst>
          </p:cNvPr>
          <p:cNvSpPr txBox="1"/>
          <p:nvPr/>
        </p:nvSpPr>
        <p:spPr>
          <a:xfrm>
            <a:off x="0" y="3782944"/>
            <a:ext cx="12192000" cy="230832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30188" algn="l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As obedient children… you also be holy in all your conduct, since it is written, “You shall be holy, for I am holy.”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FAC93C-1458-769E-FA57-2283D8FD3FFC}"/>
              </a:ext>
            </a:extLst>
          </p:cNvPr>
          <p:cNvSpPr txBox="1"/>
          <p:nvPr/>
        </p:nvSpPr>
        <p:spPr>
          <a:xfrm>
            <a:off x="7235301" y="5555310"/>
            <a:ext cx="495669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1 Peter 1:14-19</a:t>
            </a:r>
          </a:p>
        </p:txBody>
      </p:sp>
    </p:spTree>
    <p:extLst>
      <p:ext uri="{BB962C8B-B14F-4D97-AF65-F5344CB8AC3E}">
        <p14:creationId xmlns:p14="http://schemas.microsoft.com/office/powerpoint/2010/main" val="37470767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D0EE87-0494-8213-F116-5842A6EAC2DE}"/>
              </a:ext>
            </a:extLst>
          </p:cNvPr>
          <p:cNvSpPr txBox="1"/>
          <p:nvPr/>
        </p:nvSpPr>
        <p:spPr>
          <a:xfrm>
            <a:off x="0" y="766733"/>
            <a:ext cx="121920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30188" algn="l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Against You [</a:t>
            </a:r>
            <a:r>
              <a:rPr lang="en-US" sz="48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Lord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], You only, have I sinned…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1E9B9-E76C-FD4A-7575-BDA4F1A98E4E}"/>
              </a:ext>
            </a:extLst>
          </p:cNvPr>
          <p:cNvSpPr txBox="1"/>
          <p:nvPr/>
        </p:nvSpPr>
        <p:spPr>
          <a:xfrm>
            <a:off x="7235301" y="1537190"/>
            <a:ext cx="495669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Psalm 51:4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EDADCE-3EA9-6EA2-A008-713217A67B78}"/>
              </a:ext>
            </a:extLst>
          </p:cNvPr>
          <p:cNvSpPr txBox="1"/>
          <p:nvPr/>
        </p:nvSpPr>
        <p:spPr>
          <a:xfrm>
            <a:off x="-1" y="2513055"/>
            <a:ext cx="121920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30188" algn="l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You have not lied to man but to God.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FAC93C-1458-769E-FA57-2283D8FD3FFC}"/>
              </a:ext>
            </a:extLst>
          </p:cNvPr>
          <p:cNvSpPr txBox="1"/>
          <p:nvPr/>
        </p:nvSpPr>
        <p:spPr>
          <a:xfrm>
            <a:off x="7235300" y="3290602"/>
            <a:ext cx="4956699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Acts 5:4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03825-CAD2-CB20-9093-3B1858D55C5D}"/>
              </a:ext>
            </a:extLst>
          </p:cNvPr>
          <p:cNvSpPr txBox="1"/>
          <p:nvPr/>
        </p:nvSpPr>
        <p:spPr>
          <a:xfrm>
            <a:off x="-1" y="4404865"/>
            <a:ext cx="12192000" cy="2308324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Sin is an affront against a holy God.</a:t>
            </a:r>
          </a:p>
          <a:p>
            <a:pPr algn="ctr"/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It casts aspersion upon the shed blood of Jesus and mocks His sacrifice.</a:t>
            </a:r>
          </a:p>
        </p:txBody>
      </p:sp>
    </p:spTree>
    <p:extLst>
      <p:ext uri="{BB962C8B-B14F-4D97-AF65-F5344CB8AC3E}">
        <p14:creationId xmlns:p14="http://schemas.microsoft.com/office/powerpoint/2010/main" val="25725431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D0EE87-0494-8213-F116-5842A6EAC2DE}"/>
              </a:ext>
            </a:extLst>
          </p:cNvPr>
          <p:cNvSpPr txBox="1"/>
          <p:nvPr/>
        </p:nvSpPr>
        <p:spPr>
          <a:xfrm>
            <a:off x="0" y="1905506"/>
            <a:ext cx="12192000" cy="304698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Aptos Light" panose="020B0004020202020204" pitchFamily="34" charset="0"/>
              </a:rPr>
              <a:t>Their </a:t>
            </a:r>
            <a:r>
              <a:rPr lang="en-US" sz="4800" dirty="0">
                <a:latin typeface="Berlin Sans FB Demi" panose="020E0802020502020306" pitchFamily="34" charset="0"/>
              </a:rPr>
              <a:t>obedience</a:t>
            </a:r>
            <a:r>
              <a:rPr lang="en-US" sz="4800" dirty="0">
                <a:latin typeface="Aptos Light" panose="020B0004020202020204" pitchFamily="34" charset="0"/>
              </a:rPr>
              <a:t> is a reflection of the supremacy of God’s </a:t>
            </a:r>
            <a:r>
              <a:rPr lang="en-US" sz="4800" dirty="0">
                <a:latin typeface="Berlin Sans FB Demi" panose="020E0802020502020306" pitchFamily="34" charset="0"/>
              </a:rPr>
              <a:t>power</a:t>
            </a:r>
            <a:r>
              <a:rPr lang="en-US" sz="4800" dirty="0">
                <a:latin typeface="Aptos Light" panose="020B0004020202020204" pitchFamily="34" charset="0"/>
              </a:rPr>
              <a:t>, and by means of their obedience God’s </a:t>
            </a:r>
            <a:r>
              <a:rPr lang="en-US" sz="4800" dirty="0">
                <a:latin typeface="Berlin Sans FB Demi" panose="020E0802020502020306" pitchFamily="34" charset="0"/>
              </a:rPr>
              <a:t>plan</a:t>
            </a:r>
            <a:r>
              <a:rPr lang="en-US" sz="4800" dirty="0">
                <a:latin typeface="Aptos Light" panose="020B0004020202020204" pitchFamily="34" charset="0"/>
              </a:rPr>
              <a:t> goes forth unopposed.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1E9B9-E76C-FD4A-7575-BDA4F1A98E4E}"/>
              </a:ext>
            </a:extLst>
          </p:cNvPr>
          <p:cNvSpPr txBox="1"/>
          <p:nvPr/>
        </p:nvSpPr>
        <p:spPr>
          <a:xfrm>
            <a:off x="3592863" y="959275"/>
            <a:ext cx="5006273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Acts 5:29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31EF6B-8B86-5E50-F8EA-15CD51BDCA59}"/>
              </a:ext>
            </a:extLst>
          </p:cNvPr>
          <p:cNvSpPr txBox="1"/>
          <p:nvPr/>
        </p:nvSpPr>
        <p:spPr>
          <a:xfrm>
            <a:off x="0" y="5190839"/>
            <a:ext cx="12192000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Light" panose="020B0004020202020204" pitchFamily="34" charset="0"/>
              </a:rPr>
              <a:t>“We must obey God rather than men.”</a:t>
            </a:r>
            <a:endParaRPr lang="en-US" sz="4000" b="1" i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ptos Ligh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32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9283</TotalTime>
  <Words>333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 ExtraBold</vt:lpstr>
      <vt:lpstr>Aptos Light</vt:lpstr>
      <vt:lpstr>Avenir Next LT Pro Light</vt:lpstr>
      <vt:lpstr>Berlin Sans FB Demi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Mark Warren</cp:lastModifiedBy>
  <cp:revision>2</cp:revision>
  <dcterms:modified xsi:type="dcterms:W3CDTF">2024-05-30T20:46:44Z</dcterms:modified>
</cp:coreProperties>
</file>