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338" r:id="rId3"/>
    <p:sldId id="330" r:id="rId4"/>
    <p:sldId id="340" r:id="rId5"/>
    <p:sldId id="341" r:id="rId6"/>
    <p:sldId id="342" r:id="rId7"/>
    <p:sldId id="331" r:id="rId8"/>
    <p:sldId id="343" r:id="rId9"/>
    <p:sldId id="344" r:id="rId10"/>
    <p:sldId id="345" r:id="rId11"/>
  </p:sldIdLst>
  <p:sldSz cx="12192000" cy="6858000"/>
  <p:notesSz cx="68580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9B5F70-ECCA-4681-B8A1-62C2D4D50EB1}" v="3119" dt="2024-05-23T21:41:11.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4438" autoAdjust="0"/>
  </p:normalViewPr>
  <p:slideViewPr>
    <p:cSldViewPr snapToGrid="0">
      <p:cViewPr varScale="1">
        <p:scale>
          <a:sx n="121" d="100"/>
          <a:sy n="121" d="100"/>
        </p:scale>
        <p:origin x="27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arren" userId="8b469510-801c-4a14-a92d-c6d8837618b1" providerId="ADAL" clId="{59132576-5F04-4C2A-AA5C-09DD018D1279}"/>
    <pc:docChg chg="undo custSel addSld delSld modSld sldOrd">
      <pc:chgData name="Mark Warren" userId="8b469510-801c-4a14-a92d-c6d8837618b1" providerId="ADAL" clId="{59132576-5F04-4C2A-AA5C-09DD018D1279}" dt="2024-05-16T20:48:13.521" v="2368" actId="208"/>
      <pc:docMkLst>
        <pc:docMk/>
      </pc:docMkLst>
      <pc:sldChg chg="modSp">
        <pc:chgData name="Mark Warren" userId="8b469510-801c-4a14-a92d-c6d8837618b1" providerId="ADAL" clId="{59132576-5F04-4C2A-AA5C-09DD018D1279}" dt="2024-05-16T12:52:50.290" v="28" actId="6549"/>
        <pc:sldMkLst>
          <pc:docMk/>
          <pc:sldMk cId="0" sldId="257"/>
        </pc:sldMkLst>
        <pc:spChg chg="mod">
          <ac:chgData name="Mark Warren" userId="8b469510-801c-4a14-a92d-c6d8837618b1" providerId="ADAL" clId="{59132576-5F04-4C2A-AA5C-09DD018D1279}" dt="2024-05-16T12:52:43.774" v="20" actId="20577"/>
          <ac:spMkLst>
            <pc:docMk/>
            <pc:sldMk cId="0" sldId="257"/>
            <ac:spMk id="2" creationId="{00000000-0000-0000-0000-000000000000}"/>
          </ac:spMkLst>
        </pc:spChg>
        <pc:spChg chg="mod">
          <ac:chgData name="Mark Warren" userId="8b469510-801c-4a14-a92d-c6d8837618b1" providerId="ADAL" clId="{59132576-5F04-4C2A-AA5C-09DD018D1279}" dt="2024-05-16T12:52:50.290" v="28" actId="6549"/>
          <ac:spMkLst>
            <pc:docMk/>
            <pc:sldMk cId="0" sldId="257"/>
            <ac:spMk id="5" creationId="{7FD9608A-6A7D-EFAE-9FF6-E66A027F66C3}"/>
          </ac:spMkLst>
        </pc:spChg>
      </pc:sldChg>
      <pc:sldChg chg="del">
        <pc:chgData name="Mark Warren" userId="8b469510-801c-4a14-a92d-c6d8837618b1" providerId="ADAL" clId="{59132576-5F04-4C2A-AA5C-09DD018D1279}" dt="2024-05-16T20:28:10.329" v="2072" actId="47"/>
        <pc:sldMkLst>
          <pc:docMk/>
          <pc:sldMk cId="2354637579" sldId="325"/>
        </pc:sldMkLst>
      </pc:sldChg>
      <pc:sldChg chg="del">
        <pc:chgData name="Mark Warren" userId="8b469510-801c-4a14-a92d-c6d8837618b1" providerId="ADAL" clId="{59132576-5F04-4C2A-AA5C-09DD018D1279}" dt="2024-05-16T12:53:02.526" v="29" actId="2696"/>
        <pc:sldMkLst>
          <pc:docMk/>
          <pc:sldMk cId="931241002" sldId="329"/>
        </pc:sldMkLst>
      </pc:sldChg>
      <pc:sldChg chg="addSp delSp modSp mod ord delAnim modAnim">
        <pc:chgData name="Mark Warren" userId="8b469510-801c-4a14-a92d-c6d8837618b1" providerId="ADAL" clId="{59132576-5F04-4C2A-AA5C-09DD018D1279}" dt="2024-05-16T20:30:33.532" v="2082"/>
        <pc:sldMkLst>
          <pc:docMk/>
          <pc:sldMk cId="2070138942" sldId="330"/>
        </pc:sldMkLst>
        <pc:spChg chg="mod">
          <ac:chgData name="Mark Warren" userId="8b469510-801c-4a14-a92d-c6d8837618b1" providerId="ADAL" clId="{59132576-5F04-4C2A-AA5C-09DD018D1279}" dt="2024-05-16T17:54:59.716" v="818" actId="13822"/>
          <ac:spMkLst>
            <pc:docMk/>
            <pc:sldMk cId="2070138942" sldId="330"/>
            <ac:spMk id="2" creationId="{5240C205-385E-3FD3-C07F-66415A05623E}"/>
          </ac:spMkLst>
        </pc:spChg>
        <pc:spChg chg="add mod">
          <ac:chgData name="Mark Warren" userId="8b469510-801c-4a14-a92d-c6d8837618b1" providerId="ADAL" clId="{59132576-5F04-4C2A-AA5C-09DD018D1279}" dt="2024-05-16T17:51:33.916" v="735" actId="1076"/>
          <ac:spMkLst>
            <pc:docMk/>
            <pc:sldMk cId="2070138942" sldId="330"/>
            <ac:spMk id="3" creationId="{B1B3D9E3-563F-07D9-4217-539F1F9611A1}"/>
          </ac:spMkLst>
        </pc:spChg>
        <pc:spChg chg="del">
          <ac:chgData name="Mark Warren" userId="8b469510-801c-4a14-a92d-c6d8837618b1" providerId="ADAL" clId="{59132576-5F04-4C2A-AA5C-09DD018D1279}" dt="2024-05-16T17:45:16.306" v="485" actId="478"/>
          <ac:spMkLst>
            <pc:docMk/>
            <pc:sldMk cId="2070138942" sldId="330"/>
            <ac:spMk id="6" creationId="{B91F873C-F731-7AEB-84FF-F3F62EE80E5A}"/>
          </ac:spMkLst>
        </pc:spChg>
        <pc:spChg chg="mod ord">
          <ac:chgData name="Mark Warren" userId="8b469510-801c-4a14-a92d-c6d8837618b1" providerId="ADAL" clId="{59132576-5F04-4C2A-AA5C-09DD018D1279}" dt="2024-05-16T20:24:34.158" v="2067" actId="13822"/>
          <ac:spMkLst>
            <pc:docMk/>
            <pc:sldMk cId="2070138942" sldId="330"/>
            <ac:spMk id="7" creationId="{BF5DED28-7B61-35CA-B6BC-7BE954D70A5A}"/>
          </ac:spMkLst>
        </pc:spChg>
        <pc:spChg chg="mod ord">
          <ac:chgData name="Mark Warren" userId="8b469510-801c-4a14-a92d-c6d8837618b1" providerId="ADAL" clId="{59132576-5F04-4C2A-AA5C-09DD018D1279}" dt="2024-05-16T17:53:52.321" v="814" actId="167"/>
          <ac:spMkLst>
            <pc:docMk/>
            <pc:sldMk cId="2070138942" sldId="330"/>
            <ac:spMk id="8" creationId="{63E65E27-8C8B-96D4-E994-F27F2E160060}"/>
          </ac:spMkLst>
        </pc:spChg>
      </pc:sldChg>
      <pc:sldChg chg="addSp delSp modSp mod ord addAnim delAnim modAnim">
        <pc:chgData name="Mark Warren" userId="8b469510-801c-4a14-a92d-c6d8837618b1" providerId="ADAL" clId="{59132576-5F04-4C2A-AA5C-09DD018D1279}" dt="2024-05-16T20:48:07.520" v="2367" actId="208"/>
        <pc:sldMkLst>
          <pc:docMk/>
          <pc:sldMk cId="1205088975" sldId="331"/>
        </pc:sldMkLst>
        <pc:spChg chg="mod">
          <ac:chgData name="Mark Warren" userId="8b469510-801c-4a14-a92d-c6d8837618b1" providerId="ADAL" clId="{59132576-5F04-4C2A-AA5C-09DD018D1279}" dt="2024-05-16T20:18:11.707" v="1587" actId="20577"/>
          <ac:spMkLst>
            <pc:docMk/>
            <pc:sldMk cId="1205088975" sldId="331"/>
            <ac:spMk id="2" creationId="{7FEB235F-C354-58FA-680D-96E48C18EBE5}"/>
          </ac:spMkLst>
        </pc:spChg>
        <pc:spChg chg="mod">
          <ac:chgData name="Mark Warren" userId="8b469510-801c-4a14-a92d-c6d8837618b1" providerId="ADAL" clId="{59132576-5F04-4C2A-AA5C-09DD018D1279}" dt="2024-05-16T20:45:02.600" v="2363" actId="1076"/>
          <ac:spMkLst>
            <pc:docMk/>
            <pc:sldMk cId="1205088975" sldId="331"/>
            <ac:spMk id="3" creationId="{B2C0F78E-6717-E8A0-2BE7-78A344F299F1}"/>
          </ac:spMkLst>
        </pc:spChg>
        <pc:spChg chg="add del mod">
          <ac:chgData name="Mark Warren" userId="8b469510-801c-4a14-a92d-c6d8837618b1" providerId="ADAL" clId="{59132576-5F04-4C2A-AA5C-09DD018D1279}" dt="2024-05-16T20:16:59.654" v="1583" actId="14100"/>
          <ac:spMkLst>
            <pc:docMk/>
            <pc:sldMk cId="1205088975" sldId="331"/>
            <ac:spMk id="4" creationId="{66ECB05C-9413-7A35-E065-583F2D5F3603}"/>
          </ac:spMkLst>
        </pc:spChg>
        <pc:spChg chg="mod">
          <ac:chgData name="Mark Warren" userId="8b469510-801c-4a14-a92d-c6d8837618b1" providerId="ADAL" clId="{59132576-5F04-4C2A-AA5C-09DD018D1279}" dt="2024-05-16T20:48:07.520" v="2367" actId="208"/>
          <ac:spMkLst>
            <pc:docMk/>
            <pc:sldMk cId="1205088975" sldId="331"/>
            <ac:spMk id="7" creationId="{BF5DED28-7B61-35CA-B6BC-7BE954D70A5A}"/>
          </ac:spMkLst>
        </pc:spChg>
        <pc:spChg chg="add del mod">
          <ac:chgData name="Mark Warren" userId="8b469510-801c-4a14-a92d-c6d8837618b1" providerId="ADAL" clId="{59132576-5F04-4C2A-AA5C-09DD018D1279}" dt="2024-05-16T20:07:34.888" v="1402" actId="478"/>
          <ac:spMkLst>
            <pc:docMk/>
            <pc:sldMk cId="1205088975" sldId="331"/>
            <ac:spMk id="8" creationId="{63E65E27-8C8B-96D4-E994-F27F2E160060}"/>
          </ac:spMkLst>
        </pc:spChg>
      </pc:sldChg>
      <pc:sldChg chg="del">
        <pc:chgData name="Mark Warren" userId="8b469510-801c-4a14-a92d-c6d8837618b1" providerId="ADAL" clId="{59132576-5F04-4C2A-AA5C-09DD018D1279}" dt="2024-05-16T20:28:08.596" v="2071" actId="47"/>
        <pc:sldMkLst>
          <pc:docMk/>
          <pc:sldMk cId="2119765495" sldId="333"/>
        </pc:sldMkLst>
      </pc:sldChg>
      <pc:sldChg chg="modSp mod ord modAnim">
        <pc:chgData name="Mark Warren" userId="8b469510-801c-4a14-a92d-c6d8837618b1" providerId="ADAL" clId="{59132576-5F04-4C2A-AA5C-09DD018D1279}" dt="2024-05-16T13:05:06.403" v="130"/>
        <pc:sldMkLst>
          <pc:docMk/>
          <pc:sldMk cId="209639668" sldId="336"/>
        </pc:sldMkLst>
        <pc:spChg chg="mod">
          <ac:chgData name="Mark Warren" userId="8b469510-801c-4a14-a92d-c6d8837618b1" providerId="ADAL" clId="{59132576-5F04-4C2A-AA5C-09DD018D1279}" dt="2024-05-16T13:04:43.537" v="128" actId="1076"/>
          <ac:spMkLst>
            <pc:docMk/>
            <pc:sldMk cId="209639668" sldId="336"/>
            <ac:spMk id="2" creationId="{5240C205-385E-3FD3-C07F-66415A05623E}"/>
          </ac:spMkLst>
        </pc:spChg>
        <pc:spChg chg="mod">
          <ac:chgData name="Mark Warren" userId="8b469510-801c-4a14-a92d-c6d8837618b1" providerId="ADAL" clId="{59132576-5F04-4C2A-AA5C-09DD018D1279}" dt="2024-05-16T13:04:43.537" v="128" actId="1076"/>
          <ac:spMkLst>
            <pc:docMk/>
            <pc:sldMk cId="209639668" sldId="336"/>
            <ac:spMk id="3" creationId="{96E0C774-75F8-00F3-4E7D-1D46D700A9B2}"/>
          </ac:spMkLst>
        </pc:spChg>
        <pc:spChg chg="mod">
          <ac:chgData name="Mark Warren" userId="8b469510-801c-4a14-a92d-c6d8837618b1" providerId="ADAL" clId="{59132576-5F04-4C2A-AA5C-09DD018D1279}" dt="2024-05-16T13:04:43.537" v="128" actId="1076"/>
          <ac:spMkLst>
            <pc:docMk/>
            <pc:sldMk cId="209639668" sldId="336"/>
            <ac:spMk id="6" creationId="{B91F873C-F731-7AEB-84FF-F3F62EE80E5A}"/>
          </ac:spMkLst>
        </pc:spChg>
        <pc:spChg chg="mod">
          <ac:chgData name="Mark Warren" userId="8b469510-801c-4a14-a92d-c6d8837618b1" providerId="ADAL" clId="{59132576-5F04-4C2A-AA5C-09DD018D1279}" dt="2024-05-16T13:04:43.537" v="128" actId="1076"/>
          <ac:spMkLst>
            <pc:docMk/>
            <pc:sldMk cId="209639668" sldId="336"/>
            <ac:spMk id="7" creationId="{BF5DED28-7B61-35CA-B6BC-7BE954D70A5A}"/>
          </ac:spMkLst>
        </pc:spChg>
        <pc:spChg chg="mod">
          <ac:chgData name="Mark Warren" userId="8b469510-801c-4a14-a92d-c6d8837618b1" providerId="ADAL" clId="{59132576-5F04-4C2A-AA5C-09DD018D1279}" dt="2024-05-16T13:04:43.537" v="128" actId="1076"/>
          <ac:spMkLst>
            <pc:docMk/>
            <pc:sldMk cId="209639668" sldId="336"/>
            <ac:spMk id="8" creationId="{63E65E27-8C8B-96D4-E994-F27F2E160060}"/>
          </ac:spMkLst>
        </pc:spChg>
        <pc:spChg chg="mod">
          <ac:chgData name="Mark Warren" userId="8b469510-801c-4a14-a92d-c6d8837618b1" providerId="ADAL" clId="{59132576-5F04-4C2A-AA5C-09DD018D1279}" dt="2024-05-16T13:04:43.537" v="128" actId="1076"/>
          <ac:spMkLst>
            <pc:docMk/>
            <pc:sldMk cId="209639668" sldId="336"/>
            <ac:spMk id="9" creationId="{2A84EAC6-401B-EE33-3A32-E7EF0F4520B2}"/>
          </ac:spMkLst>
        </pc:spChg>
        <pc:cxnChg chg="mod">
          <ac:chgData name="Mark Warren" userId="8b469510-801c-4a14-a92d-c6d8837618b1" providerId="ADAL" clId="{59132576-5F04-4C2A-AA5C-09DD018D1279}" dt="2024-05-16T13:04:43.537" v="128" actId="1076"/>
          <ac:cxnSpMkLst>
            <pc:docMk/>
            <pc:sldMk cId="209639668" sldId="336"/>
            <ac:cxnSpMk id="5" creationId="{8947DAFE-D604-1243-BED1-9A4FA5E1D636}"/>
          </ac:cxnSpMkLst>
        </pc:cxnChg>
        <pc:cxnChg chg="mod">
          <ac:chgData name="Mark Warren" userId="8b469510-801c-4a14-a92d-c6d8837618b1" providerId="ADAL" clId="{59132576-5F04-4C2A-AA5C-09DD018D1279}" dt="2024-05-16T13:04:43.537" v="128" actId="1076"/>
          <ac:cxnSpMkLst>
            <pc:docMk/>
            <pc:sldMk cId="209639668" sldId="336"/>
            <ac:cxnSpMk id="11" creationId="{DD795D50-B441-DF40-5103-AAB962EBCE19}"/>
          </ac:cxnSpMkLst>
        </pc:cxnChg>
      </pc:sldChg>
      <pc:sldChg chg="del ord">
        <pc:chgData name="Mark Warren" userId="8b469510-801c-4a14-a92d-c6d8837618b1" providerId="ADAL" clId="{59132576-5F04-4C2A-AA5C-09DD018D1279}" dt="2024-05-16T20:28:06.580" v="2070" actId="47"/>
        <pc:sldMkLst>
          <pc:docMk/>
          <pc:sldMk cId="2245450351" sldId="337"/>
        </pc:sldMkLst>
      </pc:sldChg>
      <pc:sldChg chg="modSp mod ord modAnim">
        <pc:chgData name="Mark Warren" userId="8b469510-801c-4a14-a92d-c6d8837618b1" providerId="ADAL" clId="{59132576-5F04-4C2A-AA5C-09DD018D1279}" dt="2024-05-16T17:40:25.072" v="256" actId="20577"/>
        <pc:sldMkLst>
          <pc:docMk/>
          <pc:sldMk cId="1541636000" sldId="338"/>
        </pc:sldMkLst>
        <pc:spChg chg="mod">
          <ac:chgData name="Mark Warren" userId="8b469510-801c-4a14-a92d-c6d8837618b1" providerId="ADAL" clId="{59132576-5F04-4C2A-AA5C-09DD018D1279}" dt="2024-05-16T17:40:25.072" v="256" actId="20577"/>
          <ac:spMkLst>
            <pc:docMk/>
            <pc:sldMk cId="1541636000" sldId="338"/>
            <ac:spMk id="2" creationId="{7ED0EE87-0494-8213-F116-5842A6EAC2DE}"/>
          </ac:spMkLst>
        </pc:spChg>
      </pc:sldChg>
      <pc:sldChg chg="modSp add mod modAnim">
        <pc:chgData name="Mark Warren" userId="8b469510-801c-4a14-a92d-c6d8837618b1" providerId="ADAL" clId="{59132576-5F04-4C2A-AA5C-09DD018D1279}" dt="2024-05-16T20:48:13.521" v="2368" actId="208"/>
        <pc:sldMkLst>
          <pc:docMk/>
          <pc:sldMk cId="853782092" sldId="339"/>
        </pc:sldMkLst>
        <pc:spChg chg="mod">
          <ac:chgData name="Mark Warren" userId="8b469510-801c-4a14-a92d-c6d8837618b1" providerId="ADAL" clId="{59132576-5F04-4C2A-AA5C-09DD018D1279}" dt="2024-05-16T20:18:20.816" v="1589" actId="20577"/>
          <ac:spMkLst>
            <pc:docMk/>
            <pc:sldMk cId="853782092" sldId="339"/>
            <ac:spMk id="2" creationId="{7FEB235F-C354-58FA-680D-96E48C18EBE5}"/>
          </ac:spMkLst>
        </pc:spChg>
        <pc:spChg chg="mod">
          <ac:chgData name="Mark Warren" userId="8b469510-801c-4a14-a92d-c6d8837618b1" providerId="ADAL" clId="{59132576-5F04-4C2A-AA5C-09DD018D1279}" dt="2024-05-16T20:44:50.646" v="2362" actId="1076"/>
          <ac:spMkLst>
            <pc:docMk/>
            <pc:sldMk cId="853782092" sldId="339"/>
            <ac:spMk id="3" creationId="{B2C0F78E-6717-E8A0-2BE7-78A344F299F1}"/>
          </ac:spMkLst>
        </pc:spChg>
        <pc:spChg chg="mod">
          <ac:chgData name="Mark Warren" userId="8b469510-801c-4a14-a92d-c6d8837618b1" providerId="ADAL" clId="{59132576-5F04-4C2A-AA5C-09DD018D1279}" dt="2024-05-16T20:41:54.209" v="2147" actId="20577"/>
          <ac:spMkLst>
            <pc:docMk/>
            <pc:sldMk cId="853782092" sldId="339"/>
            <ac:spMk id="4" creationId="{66ECB05C-9413-7A35-E065-583F2D5F3603}"/>
          </ac:spMkLst>
        </pc:spChg>
        <pc:spChg chg="mod">
          <ac:chgData name="Mark Warren" userId="8b469510-801c-4a14-a92d-c6d8837618b1" providerId="ADAL" clId="{59132576-5F04-4C2A-AA5C-09DD018D1279}" dt="2024-05-16T20:48:13.521" v="2368" actId="208"/>
          <ac:spMkLst>
            <pc:docMk/>
            <pc:sldMk cId="853782092" sldId="339"/>
            <ac:spMk id="7" creationId="{BF5DED28-7B61-35CA-B6BC-7BE954D70A5A}"/>
          </ac:spMkLst>
        </pc:spChg>
      </pc:sldChg>
    </pc:docChg>
  </pc:docChgLst>
  <pc:docChgLst>
    <pc:chgData name="Mark Warren" userId="8b469510-801c-4a14-a92d-c6d8837618b1" providerId="ADAL" clId="{BD9B5F70-ECCA-4681-B8A1-62C2D4D50EB1}"/>
    <pc:docChg chg="undo custSel addSld delSld modSld sldOrd">
      <pc:chgData name="Mark Warren" userId="8b469510-801c-4a14-a92d-c6d8837618b1" providerId="ADAL" clId="{BD9B5F70-ECCA-4681-B8A1-62C2D4D50EB1}" dt="2024-05-23T21:41:11.640" v="5058"/>
      <pc:docMkLst>
        <pc:docMk/>
      </pc:docMkLst>
      <pc:sldChg chg="modSp">
        <pc:chgData name="Mark Warren" userId="8b469510-801c-4a14-a92d-c6d8837618b1" providerId="ADAL" clId="{BD9B5F70-ECCA-4681-B8A1-62C2D4D50EB1}" dt="2024-05-23T18:52:57.458" v="31" actId="20577"/>
        <pc:sldMkLst>
          <pc:docMk/>
          <pc:sldMk cId="0" sldId="257"/>
        </pc:sldMkLst>
        <pc:spChg chg="mod">
          <ac:chgData name="Mark Warren" userId="8b469510-801c-4a14-a92d-c6d8837618b1" providerId="ADAL" clId="{BD9B5F70-ECCA-4681-B8A1-62C2D4D50EB1}" dt="2024-05-23T18:52:51.634" v="26" actId="20577"/>
          <ac:spMkLst>
            <pc:docMk/>
            <pc:sldMk cId="0" sldId="257"/>
            <ac:spMk id="2" creationId="{00000000-0000-0000-0000-000000000000}"/>
          </ac:spMkLst>
        </pc:spChg>
        <pc:spChg chg="mod">
          <ac:chgData name="Mark Warren" userId="8b469510-801c-4a14-a92d-c6d8837618b1" providerId="ADAL" clId="{BD9B5F70-ECCA-4681-B8A1-62C2D4D50EB1}" dt="2024-05-23T18:52:57.458" v="31" actId="20577"/>
          <ac:spMkLst>
            <pc:docMk/>
            <pc:sldMk cId="0" sldId="257"/>
            <ac:spMk id="5" creationId="{7FD9608A-6A7D-EFAE-9FF6-E66A027F66C3}"/>
          </ac:spMkLst>
        </pc:spChg>
      </pc:sldChg>
      <pc:sldChg chg="addSp delSp modSp mod ord delAnim modAnim">
        <pc:chgData name="Mark Warren" userId="8b469510-801c-4a14-a92d-c6d8837618b1" providerId="ADAL" clId="{BD9B5F70-ECCA-4681-B8A1-62C2D4D50EB1}" dt="2024-05-23T21:25:48.538" v="4891"/>
        <pc:sldMkLst>
          <pc:docMk/>
          <pc:sldMk cId="2070138942" sldId="330"/>
        </pc:sldMkLst>
        <pc:spChg chg="del">
          <ac:chgData name="Mark Warren" userId="8b469510-801c-4a14-a92d-c6d8837618b1" providerId="ADAL" clId="{BD9B5F70-ECCA-4681-B8A1-62C2D4D50EB1}" dt="2024-05-23T20:09:19.965" v="600" actId="478"/>
          <ac:spMkLst>
            <pc:docMk/>
            <pc:sldMk cId="2070138942" sldId="330"/>
            <ac:spMk id="2" creationId="{5240C205-385E-3FD3-C07F-66415A05623E}"/>
          </ac:spMkLst>
        </pc:spChg>
        <pc:spChg chg="mod">
          <ac:chgData name="Mark Warren" userId="8b469510-801c-4a14-a92d-c6d8837618b1" providerId="ADAL" clId="{BD9B5F70-ECCA-4681-B8A1-62C2D4D50EB1}" dt="2024-05-23T20:11:47.743" v="814" actId="403"/>
          <ac:spMkLst>
            <pc:docMk/>
            <pc:sldMk cId="2070138942" sldId="330"/>
            <ac:spMk id="3" creationId="{B1B3D9E3-563F-07D9-4217-539F1F9611A1}"/>
          </ac:spMkLst>
        </pc:spChg>
        <pc:spChg chg="mod">
          <ac:chgData name="Mark Warren" userId="8b469510-801c-4a14-a92d-c6d8837618b1" providerId="ADAL" clId="{BD9B5F70-ECCA-4681-B8A1-62C2D4D50EB1}" dt="2024-05-23T20:12:06.683" v="817" actId="179"/>
          <ac:spMkLst>
            <pc:docMk/>
            <pc:sldMk cId="2070138942" sldId="330"/>
            <ac:spMk id="7" creationId="{BF5DED28-7B61-35CA-B6BC-7BE954D70A5A}"/>
          </ac:spMkLst>
        </pc:spChg>
        <pc:spChg chg="mod">
          <ac:chgData name="Mark Warren" userId="8b469510-801c-4a14-a92d-c6d8837618b1" providerId="ADAL" clId="{BD9B5F70-ECCA-4681-B8A1-62C2D4D50EB1}" dt="2024-05-23T20:11:17.895" v="810" actId="2711"/>
          <ac:spMkLst>
            <pc:docMk/>
            <pc:sldMk cId="2070138942" sldId="330"/>
            <ac:spMk id="8" creationId="{63E65E27-8C8B-96D4-E994-F27F2E160060}"/>
          </ac:spMkLst>
        </pc:spChg>
        <pc:cxnChg chg="add mod">
          <ac:chgData name="Mark Warren" userId="8b469510-801c-4a14-a92d-c6d8837618b1" providerId="ADAL" clId="{BD9B5F70-ECCA-4681-B8A1-62C2D4D50EB1}" dt="2024-05-23T20:13:52.767" v="829" actId="14100"/>
          <ac:cxnSpMkLst>
            <pc:docMk/>
            <pc:sldMk cId="2070138942" sldId="330"/>
            <ac:cxnSpMk id="5" creationId="{657049D5-C298-F5BD-9D0A-203A06617693}"/>
          </ac:cxnSpMkLst>
        </pc:cxnChg>
      </pc:sldChg>
      <pc:sldChg chg="addSp delSp modSp mod delAnim modAnim">
        <pc:chgData name="Mark Warren" userId="8b469510-801c-4a14-a92d-c6d8837618b1" providerId="ADAL" clId="{BD9B5F70-ECCA-4681-B8A1-62C2D4D50EB1}" dt="2024-05-23T21:30:03.641" v="4930"/>
        <pc:sldMkLst>
          <pc:docMk/>
          <pc:sldMk cId="1205088975" sldId="331"/>
        </pc:sldMkLst>
        <pc:spChg chg="mod">
          <ac:chgData name="Mark Warren" userId="8b469510-801c-4a14-a92d-c6d8837618b1" providerId="ADAL" clId="{BD9B5F70-ECCA-4681-B8A1-62C2D4D50EB1}" dt="2024-05-23T21:03:51.447" v="3831" actId="1076"/>
          <ac:spMkLst>
            <pc:docMk/>
            <pc:sldMk cId="1205088975" sldId="331"/>
            <ac:spMk id="2" creationId="{7FEB235F-C354-58FA-680D-96E48C18EBE5}"/>
          </ac:spMkLst>
        </pc:spChg>
        <pc:spChg chg="mod">
          <ac:chgData name="Mark Warren" userId="8b469510-801c-4a14-a92d-c6d8837618b1" providerId="ADAL" clId="{BD9B5F70-ECCA-4681-B8A1-62C2D4D50EB1}" dt="2024-05-23T21:04:50.381" v="3846" actId="404"/>
          <ac:spMkLst>
            <pc:docMk/>
            <pc:sldMk cId="1205088975" sldId="331"/>
            <ac:spMk id="3" creationId="{B2C0F78E-6717-E8A0-2BE7-78A344F299F1}"/>
          </ac:spMkLst>
        </pc:spChg>
        <pc:spChg chg="mod">
          <ac:chgData name="Mark Warren" userId="8b469510-801c-4a14-a92d-c6d8837618b1" providerId="ADAL" clId="{BD9B5F70-ECCA-4681-B8A1-62C2D4D50EB1}" dt="2024-05-23T21:03:51.447" v="3831" actId="1076"/>
          <ac:spMkLst>
            <pc:docMk/>
            <pc:sldMk cId="1205088975" sldId="331"/>
            <ac:spMk id="4" creationId="{66ECB05C-9413-7A35-E065-583F2D5F3603}"/>
          </ac:spMkLst>
        </pc:spChg>
        <pc:spChg chg="add del mod">
          <ac:chgData name="Mark Warren" userId="8b469510-801c-4a14-a92d-c6d8837618b1" providerId="ADAL" clId="{BD9B5F70-ECCA-4681-B8A1-62C2D4D50EB1}" dt="2024-05-23T20:49:11.755" v="3406" actId="478"/>
          <ac:spMkLst>
            <pc:docMk/>
            <pc:sldMk cId="1205088975" sldId="331"/>
            <ac:spMk id="5" creationId="{4A95C200-75DB-164C-0505-73FC671B8B26}"/>
          </ac:spMkLst>
        </pc:spChg>
        <pc:spChg chg="add del mod">
          <ac:chgData name="Mark Warren" userId="8b469510-801c-4a14-a92d-c6d8837618b1" providerId="ADAL" clId="{BD9B5F70-ECCA-4681-B8A1-62C2D4D50EB1}" dt="2024-05-23T20:49:14.192" v="3407" actId="478"/>
          <ac:spMkLst>
            <pc:docMk/>
            <pc:sldMk cId="1205088975" sldId="331"/>
            <ac:spMk id="6" creationId="{DEA3A7F8-AE2B-4C99-D474-602BA52BF84C}"/>
          </ac:spMkLst>
        </pc:spChg>
        <pc:spChg chg="del">
          <ac:chgData name="Mark Warren" userId="8b469510-801c-4a14-a92d-c6d8837618b1" providerId="ADAL" clId="{BD9B5F70-ECCA-4681-B8A1-62C2D4D50EB1}" dt="2024-05-23T20:31:30.719" v="1761" actId="478"/>
          <ac:spMkLst>
            <pc:docMk/>
            <pc:sldMk cId="1205088975" sldId="331"/>
            <ac:spMk id="7" creationId="{BF5DED28-7B61-35CA-B6BC-7BE954D70A5A}"/>
          </ac:spMkLst>
        </pc:spChg>
        <pc:spChg chg="add del mod">
          <ac:chgData name="Mark Warren" userId="8b469510-801c-4a14-a92d-c6d8837618b1" providerId="ADAL" clId="{BD9B5F70-ECCA-4681-B8A1-62C2D4D50EB1}" dt="2024-05-23T20:49:15.631" v="3408" actId="478"/>
          <ac:spMkLst>
            <pc:docMk/>
            <pc:sldMk cId="1205088975" sldId="331"/>
            <ac:spMk id="8" creationId="{7701677D-3095-678D-9B67-CDB23A6ADCAB}"/>
          </ac:spMkLst>
        </pc:spChg>
        <pc:spChg chg="add del mod">
          <ac:chgData name="Mark Warren" userId="8b469510-801c-4a14-a92d-c6d8837618b1" providerId="ADAL" clId="{BD9B5F70-ECCA-4681-B8A1-62C2D4D50EB1}" dt="2024-05-23T20:49:10.254" v="3405" actId="478"/>
          <ac:spMkLst>
            <pc:docMk/>
            <pc:sldMk cId="1205088975" sldId="331"/>
            <ac:spMk id="9" creationId="{3D71583A-B66A-1033-B0FC-4180E7FFC35D}"/>
          </ac:spMkLst>
        </pc:spChg>
        <pc:spChg chg="add del mod">
          <ac:chgData name="Mark Warren" userId="8b469510-801c-4a14-a92d-c6d8837618b1" providerId="ADAL" clId="{BD9B5F70-ECCA-4681-B8A1-62C2D4D50EB1}" dt="2024-05-23T20:49:16.646" v="3409" actId="478"/>
          <ac:spMkLst>
            <pc:docMk/>
            <pc:sldMk cId="1205088975" sldId="331"/>
            <ac:spMk id="10" creationId="{34A86768-18B0-5595-60CE-E7D8CB2FBFAB}"/>
          </ac:spMkLst>
        </pc:spChg>
        <pc:spChg chg="add del mod">
          <ac:chgData name="Mark Warren" userId="8b469510-801c-4a14-a92d-c6d8837618b1" providerId="ADAL" clId="{BD9B5F70-ECCA-4681-B8A1-62C2D4D50EB1}" dt="2024-05-23T20:49:08.285" v="3404" actId="478"/>
          <ac:spMkLst>
            <pc:docMk/>
            <pc:sldMk cId="1205088975" sldId="331"/>
            <ac:spMk id="11" creationId="{D7893855-0520-5EEB-8A99-1FAC95605F61}"/>
          </ac:spMkLst>
        </pc:spChg>
        <pc:spChg chg="add del mod">
          <ac:chgData name="Mark Warren" userId="8b469510-801c-4a14-a92d-c6d8837618b1" providerId="ADAL" clId="{BD9B5F70-ECCA-4681-B8A1-62C2D4D50EB1}" dt="2024-05-23T20:49:17.631" v="3410" actId="478"/>
          <ac:spMkLst>
            <pc:docMk/>
            <pc:sldMk cId="1205088975" sldId="331"/>
            <ac:spMk id="12" creationId="{EDF049C3-0DC0-6607-96E7-DF780CA85155}"/>
          </ac:spMkLst>
        </pc:spChg>
        <pc:spChg chg="add mod">
          <ac:chgData name="Mark Warren" userId="8b469510-801c-4a14-a92d-c6d8837618b1" providerId="ADAL" clId="{BD9B5F70-ECCA-4681-B8A1-62C2D4D50EB1}" dt="2024-05-23T21:04:15.824" v="3836" actId="122"/>
          <ac:spMkLst>
            <pc:docMk/>
            <pc:sldMk cId="1205088975" sldId="331"/>
            <ac:spMk id="13" creationId="{A38B8C38-9D2C-23CD-D630-2DEB7F2763B6}"/>
          </ac:spMkLst>
        </pc:spChg>
      </pc:sldChg>
      <pc:sldChg chg="del">
        <pc:chgData name="Mark Warren" userId="8b469510-801c-4a14-a92d-c6d8837618b1" providerId="ADAL" clId="{BD9B5F70-ECCA-4681-B8A1-62C2D4D50EB1}" dt="2024-05-23T20:30:59.917" v="1709" actId="2696"/>
        <pc:sldMkLst>
          <pc:docMk/>
          <pc:sldMk cId="209639668" sldId="336"/>
        </pc:sldMkLst>
      </pc:sldChg>
      <pc:sldChg chg="addSp modSp mod ord modAnim">
        <pc:chgData name="Mark Warren" userId="8b469510-801c-4a14-a92d-c6d8837618b1" providerId="ADAL" clId="{BD9B5F70-ECCA-4681-B8A1-62C2D4D50EB1}" dt="2024-05-23T21:24:09.650" v="4879"/>
        <pc:sldMkLst>
          <pc:docMk/>
          <pc:sldMk cId="1541636000" sldId="338"/>
        </pc:sldMkLst>
        <pc:spChg chg="mod">
          <ac:chgData name="Mark Warren" userId="8b469510-801c-4a14-a92d-c6d8837618b1" providerId="ADAL" clId="{BD9B5F70-ECCA-4681-B8A1-62C2D4D50EB1}" dt="2024-05-23T21:23:52.539" v="4875" actId="1076"/>
          <ac:spMkLst>
            <pc:docMk/>
            <pc:sldMk cId="1541636000" sldId="338"/>
            <ac:spMk id="2" creationId="{7ED0EE87-0494-8213-F116-5842A6EAC2DE}"/>
          </ac:spMkLst>
        </pc:spChg>
        <pc:spChg chg="add mod">
          <ac:chgData name="Mark Warren" userId="8b469510-801c-4a14-a92d-c6d8837618b1" providerId="ADAL" clId="{BD9B5F70-ECCA-4681-B8A1-62C2D4D50EB1}" dt="2024-05-23T20:07:02.180" v="411" actId="1076"/>
          <ac:spMkLst>
            <pc:docMk/>
            <pc:sldMk cId="1541636000" sldId="338"/>
            <ac:spMk id="3" creationId="{D57C0ECF-325E-879D-F3A3-BE99F70DED36}"/>
          </ac:spMkLst>
        </pc:spChg>
      </pc:sldChg>
      <pc:sldChg chg="del">
        <pc:chgData name="Mark Warren" userId="8b469510-801c-4a14-a92d-c6d8837618b1" providerId="ADAL" clId="{BD9B5F70-ECCA-4681-B8A1-62C2D4D50EB1}" dt="2024-05-23T21:12:25.594" v="4220" actId="2696"/>
        <pc:sldMkLst>
          <pc:docMk/>
          <pc:sldMk cId="853782092" sldId="339"/>
        </pc:sldMkLst>
      </pc:sldChg>
      <pc:sldChg chg="addSp delSp modSp add mod ord modAnim">
        <pc:chgData name="Mark Warren" userId="8b469510-801c-4a14-a92d-c6d8837618b1" providerId="ADAL" clId="{BD9B5F70-ECCA-4681-B8A1-62C2D4D50EB1}" dt="2024-05-23T21:26:40.607" v="4897"/>
        <pc:sldMkLst>
          <pc:docMk/>
          <pc:sldMk cId="1207582998" sldId="340"/>
        </pc:sldMkLst>
        <pc:spChg chg="mod">
          <ac:chgData name="Mark Warren" userId="8b469510-801c-4a14-a92d-c6d8837618b1" providerId="ADAL" clId="{BD9B5F70-ECCA-4681-B8A1-62C2D4D50EB1}" dt="2024-05-23T20:20:43.715" v="1384" actId="1076"/>
          <ac:spMkLst>
            <pc:docMk/>
            <pc:sldMk cId="1207582998" sldId="340"/>
            <ac:spMk id="2" creationId="{7ED0EE87-0494-8213-F116-5842A6EAC2DE}"/>
          </ac:spMkLst>
        </pc:spChg>
        <pc:spChg chg="del">
          <ac:chgData name="Mark Warren" userId="8b469510-801c-4a14-a92d-c6d8837618b1" providerId="ADAL" clId="{BD9B5F70-ECCA-4681-B8A1-62C2D4D50EB1}" dt="2024-05-23T20:15:09.928" v="1010" actId="478"/>
          <ac:spMkLst>
            <pc:docMk/>
            <pc:sldMk cId="1207582998" sldId="340"/>
            <ac:spMk id="3" creationId="{D57C0ECF-325E-879D-F3A3-BE99F70DED36}"/>
          </ac:spMkLst>
        </pc:spChg>
        <pc:spChg chg="add mod">
          <ac:chgData name="Mark Warren" userId="8b469510-801c-4a14-a92d-c6d8837618b1" providerId="ADAL" clId="{BD9B5F70-ECCA-4681-B8A1-62C2D4D50EB1}" dt="2024-05-23T20:20:49.013" v="1385" actId="1076"/>
          <ac:spMkLst>
            <pc:docMk/>
            <pc:sldMk cId="1207582998" sldId="340"/>
            <ac:spMk id="4" creationId="{DC91E9B9-E76C-FD4A-7575-BDA4F1A98E4E}"/>
          </ac:spMkLst>
        </pc:spChg>
      </pc:sldChg>
      <pc:sldChg chg="modSp add mod modAnim">
        <pc:chgData name="Mark Warren" userId="8b469510-801c-4a14-a92d-c6d8837618b1" providerId="ADAL" clId="{BD9B5F70-ECCA-4681-B8A1-62C2D4D50EB1}" dt="2024-05-23T21:27:34.629" v="4907"/>
        <pc:sldMkLst>
          <pc:docMk/>
          <pc:sldMk cId="3747076715" sldId="341"/>
        </pc:sldMkLst>
        <pc:spChg chg="mod">
          <ac:chgData name="Mark Warren" userId="8b469510-801c-4a14-a92d-c6d8837618b1" providerId="ADAL" clId="{BD9B5F70-ECCA-4681-B8A1-62C2D4D50EB1}" dt="2024-05-23T20:23:41.942" v="1433" actId="208"/>
          <ac:spMkLst>
            <pc:docMk/>
            <pc:sldMk cId="3747076715" sldId="341"/>
            <ac:spMk id="2" creationId="{7ED0EE87-0494-8213-F116-5842A6EAC2DE}"/>
          </ac:spMkLst>
        </pc:spChg>
        <pc:spChg chg="mod">
          <ac:chgData name="Mark Warren" userId="8b469510-801c-4a14-a92d-c6d8837618b1" providerId="ADAL" clId="{BD9B5F70-ECCA-4681-B8A1-62C2D4D50EB1}" dt="2024-05-23T20:23:13.325" v="1431" actId="1076"/>
          <ac:spMkLst>
            <pc:docMk/>
            <pc:sldMk cId="3747076715" sldId="341"/>
            <ac:spMk id="4" creationId="{DC91E9B9-E76C-FD4A-7575-BDA4F1A98E4E}"/>
          </ac:spMkLst>
        </pc:spChg>
      </pc:sldChg>
      <pc:sldChg chg="addSp modSp add mod modAnim">
        <pc:chgData name="Mark Warren" userId="8b469510-801c-4a14-a92d-c6d8837618b1" providerId="ADAL" clId="{BD9B5F70-ECCA-4681-B8A1-62C2D4D50EB1}" dt="2024-05-23T21:28:17.529" v="4915"/>
        <pc:sldMkLst>
          <pc:docMk/>
          <pc:sldMk cId="2792732511" sldId="342"/>
        </pc:sldMkLst>
        <pc:spChg chg="mod">
          <ac:chgData name="Mark Warren" userId="8b469510-801c-4a14-a92d-c6d8837618b1" providerId="ADAL" clId="{BD9B5F70-ECCA-4681-B8A1-62C2D4D50EB1}" dt="2024-05-23T20:29:28.836" v="1707" actId="17032"/>
          <ac:spMkLst>
            <pc:docMk/>
            <pc:sldMk cId="2792732511" sldId="342"/>
            <ac:spMk id="2" creationId="{7ED0EE87-0494-8213-F116-5842A6EAC2DE}"/>
          </ac:spMkLst>
        </pc:spChg>
        <pc:spChg chg="add mod">
          <ac:chgData name="Mark Warren" userId="8b469510-801c-4a14-a92d-c6d8837618b1" providerId="ADAL" clId="{BD9B5F70-ECCA-4681-B8A1-62C2D4D50EB1}" dt="2024-05-23T20:27:21.904" v="1702" actId="13822"/>
          <ac:spMkLst>
            <pc:docMk/>
            <pc:sldMk cId="2792732511" sldId="342"/>
            <ac:spMk id="3" creationId="{F331EF6B-8B86-5E50-F8EA-15CD51BDCA59}"/>
          </ac:spMkLst>
        </pc:spChg>
        <pc:spChg chg="mod">
          <ac:chgData name="Mark Warren" userId="8b469510-801c-4a14-a92d-c6d8837618b1" providerId="ADAL" clId="{BD9B5F70-ECCA-4681-B8A1-62C2D4D50EB1}" dt="2024-05-23T20:29:48.090" v="1708" actId="13822"/>
          <ac:spMkLst>
            <pc:docMk/>
            <pc:sldMk cId="2792732511" sldId="342"/>
            <ac:spMk id="4" creationId="{DC91E9B9-E76C-FD4A-7575-BDA4F1A98E4E}"/>
          </ac:spMkLst>
        </pc:spChg>
      </pc:sldChg>
      <pc:sldChg chg="addSp delSp modSp add del mod delAnim modAnim">
        <pc:chgData name="Mark Warren" userId="8b469510-801c-4a14-a92d-c6d8837618b1" providerId="ADAL" clId="{BD9B5F70-ECCA-4681-B8A1-62C2D4D50EB1}" dt="2024-05-23T21:32:45.506" v="4970"/>
        <pc:sldMkLst>
          <pc:docMk/>
          <pc:sldMk cId="4149618567" sldId="343"/>
        </pc:sldMkLst>
        <pc:spChg chg="del">
          <ac:chgData name="Mark Warren" userId="8b469510-801c-4a14-a92d-c6d8837618b1" providerId="ADAL" clId="{BD9B5F70-ECCA-4681-B8A1-62C2D4D50EB1}" dt="2024-05-23T20:57:14.037" v="3782" actId="478"/>
          <ac:spMkLst>
            <pc:docMk/>
            <pc:sldMk cId="4149618567" sldId="343"/>
            <ac:spMk id="2" creationId="{7FEB235F-C354-58FA-680D-96E48C18EBE5}"/>
          </ac:spMkLst>
        </pc:spChg>
        <pc:spChg chg="del">
          <ac:chgData name="Mark Warren" userId="8b469510-801c-4a14-a92d-c6d8837618b1" providerId="ADAL" clId="{BD9B5F70-ECCA-4681-B8A1-62C2D4D50EB1}" dt="2024-05-23T20:48:45.981" v="3403" actId="478"/>
          <ac:spMkLst>
            <pc:docMk/>
            <pc:sldMk cId="4149618567" sldId="343"/>
            <ac:spMk id="3" creationId="{B2C0F78E-6717-E8A0-2BE7-78A344F299F1}"/>
          </ac:spMkLst>
        </pc:spChg>
        <pc:spChg chg="del">
          <ac:chgData name="Mark Warren" userId="8b469510-801c-4a14-a92d-c6d8837618b1" providerId="ADAL" clId="{BD9B5F70-ECCA-4681-B8A1-62C2D4D50EB1}" dt="2024-05-23T20:48:43.918" v="3402" actId="478"/>
          <ac:spMkLst>
            <pc:docMk/>
            <pc:sldMk cId="4149618567" sldId="343"/>
            <ac:spMk id="4" creationId="{66ECB05C-9413-7A35-E065-583F2D5F3603}"/>
          </ac:spMkLst>
        </pc:spChg>
        <pc:spChg chg="mod">
          <ac:chgData name="Mark Warren" userId="8b469510-801c-4a14-a92d-c6d8837618b1" providerId="ADAL" clId="{BD9B5F70-ECCA-4681-B8A1-62C2D4D50EB1}" dt="2024-05-23T21:05:10.593" v="3847" actId="122"/>
          <ac:spMkLst>
            <pc:docMk/>
            <pc:sldMk cId="4149618567" sldId="343"/>
            <ac:spMk id="5" creationId="{4A95C200-75DB-164C-0505-73FC671B8B26}"/>
          </ac:spMkLst>
        </pc:spChg>
        <pc:spChg chg="mod">
          <ac:chgData name="Mark Warren" userId="8b469510-801c-4a14-a92d-c6d8837618b1" providerId="ADAL" clId="{BD9B5F70-ECCA-4681-B8A1-62C2D4D50EB1}" dt="2024-05-23T21:06:45.080" v="3902" actId="13822"/>
          <ac:spMkLst>
            <pc:docMk/>
            <pc:sldMk cId="4149618567" sldId="343"/>
            <ac:spMk id="6" creationId="{DEA3A7F8-AE2B-4C99-D474-602BA52BF84C}"/>
          </ac:spMkLst>
        </pc:spChg>
        <pc:spChg chg="add mod">
          <ac:chgData name="Mark Warren" userId="8b469510-801c-4a14-a92d-c6d8837618b1" providerId="ADAL" clId="{BD9B5F70-ECCA-4681-B8A1-62C2D4D50EB1}" dt="2024-05-23T21:06:31.827" v="3901" actId="1076"/>
          <ac:spMkLst>
            <pc:docMk/>
            <pc:sldMk cId="4149618567" sldId="343"/>
            <ac:spMk id="7" creationId="{0CCE87FC-B55E-E61D-939C-F4244C7F68CD}"/>
          </ac:spMkLst>
        </pc:spChg>
        <pc:spChg chg="mod">
          <ac:chgData name="Mark Warren" userId="8b469510-801c-4a14-a92d-c6d8837618b1" providerId="ADAL" clId="{BD9B5F70-ECCA-4681-B8A1-62C2D4D50EB1}" dt="2024-05-23T20:59:11.376" v="3798" actId="1076"/>
          <ac:spMkLst>
            <pc:docMk/>
            <pc:sldMk cId="4149618567" sldId="343"/>
            <ac:spMk id="8" creationId="{7701677D-3095-678D-9B67-CDB23A6ADCAB}"/>
          </ac:spMkLst>
        </pc:spChg>
        <pc:spChg chg="mod">
          <ac:chgData name="Mark Warren" userId="8b469510-801c-4a14-a92d-c6d8837618b1" providerId="ADAL" clId="{BD9B5F70-ECCA-4681-B8A1-62C2D4D50EB1}" dt="2024-05-23T21:05:13.640" v="3848" actId="122"/>
          <ac:spMkLst>
            <pc:docMk/>
            <pc:sldMk cId="4149618567" sldId="343"/>
            <ac:spMk id="9" creationId="{3D71583A-B66A-1033-B0FC-4180E7FFC35D}"/>
          </ac:spMkLst>
        </pc:spChg>
        <pc:spChg chg="mod">
          <ac:chgData name="Mark Warren" userId="8b469510-801c-4a14-a92d-c6d8837618b1" providerId="ADAL" clId="{BD9B5F70-ECCA-4681-B8A1-62C2D4D50EB1}" dt="2024-05-23T20:59:34.243" v="3800" actId="1076"/>
          <ac:spMkLst>
            <pc:docMk/>
            <pc:sldMk cId="4149618567" sldId="343"/>
            <ac:spMk id="10" creationId="{34A86768-18B0-5595-60CE-E7D8CB2FBFAB}"/>
          </ac:spMkLst>
        </pc:spChg>
        <pc:spChg chg="mod">
          <ac:chgData name="Mark Warren" userId="8b469510-801c-4a14-a92d-c6d8837618b1" providerId="ADAL" clId="{BD9B5F70-ECCA-4681-B8A1-62C2D4D50EB1}" dt="2024-05-23T21:05:19.266" v="3849" actId="179"/>
          <ac:spMkLst>
            <pc:docMk/>
            <pc:sldMk cId="4149618567" sldId="343"/>
            <ac:spMk id="11" creationId="{D7893855-0520-5EEB-8A99-1FAC95605F61}"/>
          </ac:spMkLst>
        </pc:spChg>
        <pc:spChg chg="mod">
          <ac:chgData name="Mark Warren" userId="8b469510-801c-4a14-a92d-c6d8837618b1" providerId="ADAL" clId="{BD9B5F70-ECCA-4681-B8A1-62C2D4D50EB1}" dt="2024-05-23T20:57:54.985" v="3790" actId="1076"/>
          <ac:spMkLst>
            <pc:docMk/>
            <pc:sldMk cId="4149618567" sldId="343"/>
            <ac:spMk id="12" creationId="{EDF049C3-0DC0-6607-96E7-DF780CA85155}"/>
          </ac:spMkLst>
        </pc:spChg>
      </pc:sldChg>
      <pc:sldChg chg="addSp modSp add mod ord modAnim">
        <pc:chgData name="Mark Warren" userId="8b469510-801c-4a14-a92d-c6d8837618b1" providerId="ADAL" clId="{BD9B5F70-ECCA-4681-B8A1-62C2D4D50EB1}" dt="2024-05-23T21:40:23.494" v="5053"/>
        <pc:sldMkLst>
          <pc:docMk/>
          <pc:sldMk cId="1319579673" sldId="344"/>
        </pc:sldMkLst>
        <pc:spChg chg="mod">
          <ac:chgData name="Mark Warren" userId="8b469510-801c-4a14-a92d-c6d8837618b1" providerId="ADAL" clId="{BD9B5F70-ECCA-4681-B8A1-62C2D4D50EB1}" dt="2024-05-23T21:10:25.680" v="4206" actId="1076"/>
          <ac:spMkLst>
            <pc:docMk/>
            <pc:sldMk cId="1319579673" sldId="344"/>
            <ac:spMk id="2" creationId="{7FEB235F-C354-58FA-680D-96E48C18EBE5}"/>
          </ac:spMkLst>
        </pc:spChg>
        <pc:spChg chg="mod">
          <ac:chgData name="Mark Warren" userId="8b469510-801c-4a14-a92d-c6d8837618b1" providerId="ADAL" clId="{BD9B5F70-ECCA-4681-B8A1-62C2D4D50EB1}" dt="2024-05-23T21:10:59.566" v="4212" actId="1076"/>
          <ac:spMkLst>
            <pc:docMk/>
            <pc:sldMk cId="1319579673" sldId="344"/>
            <ac:spMk id="3" creationId="{B2C0F78E-6717-E8A0-2BE7-78A344F299F1}"/>
          </ac:spMkLst>
        </pc:spChg>
        <pc:spChg chg="mod">
          <ac:chgData name="Mark Warren" userId="8b469510-801c-4a14-a92d-c6d8837618b1" providerId="ADAL" clId="{BD9B5F70-ECCA-4681-B8A1-62C2D4D50EB1}" dt="2024-05-23T21:39:15.152" v="5039" actId="2085"/>
          <ac:spMkLst>
            <pc:docMk/>
            <pc:sldMk cId="1319579673" sldId="344"/>
            <ac:spMk id="4" creationId="{66ECB05C-9413-7A35-E065-583F2D5F3603}"/>
          </ac:spMkLst>
        </pc:spChg>
        <pc:spChg chg="add mod">
          <ac:chgData name="Mark Warren" userId="8b469510-801c-4a14-a92d-c6d8837618b1" providerId="ADAL" clId="{BD9B5F70-ECCA-4681-B8A1-62C2D4D50EB1}" dt="2024-05-23T21:38:37.979" v="5035" actId="1076"/>
          <ac:spMkLst>
            <pc:docMk/>
            <pc:sldMk cId="1319579673" sldId="344"/>
            <ac:spMk id="5" creationId="{DEB210FC-1547-52F4-E248-FD22CD6115A7}"/>
          </ac:spMkLst>
        </pc:spChg>
        <pc:spChg chg="add mod">
          <ac:chgData name="Mark Warren" userId="8b469510-801c-4a14-a92d-c6d8837618b1" providerId="ADAL" clId="{BD9B5F70-ECCA-4681-B8A1-62C2D4D50EB1}" dt="2024-05-23T21:39:04.713" v="5038" actId="1076"/>
          <ac:spMkLst>
            <pc:docMk/>
            <pc:sldMk cId="1319579673" sldId="344"/>
            <ac:spMk id="6" creationId="{7F08B781-9041-BFF7-89E0-D6E411563E1F}"/>
          </ac:spMkLst>
        </pc:spChg>
        <pc:spChg chg="add mod">
          <ac:chgData name="Mark Warren" userId="8b469510-801c-4a14-a92d-c6d8837618b1" providerId="ADAL" clId="{BD9B5F70-ECCA-4681-B8A1-62C2D4D50EB1}" dt="2024-05-23T21:38:18.334" v="5032" actId="208"/>
          <ac:spMkLst>
            <pc:docMk/>
            <pc:sldMk cId="1319579673" sldId="344"/>
            <ac:spMk id="7" creationId="{733C204F-A0E7-049D-DA2E-75A30C9567E7}"/>
          </ac:spMkLst>
        </pc:spChg>
        <pc:spChg chg="mod">
          <ac:chgData name="Mark Warren" userId="8b469510-801c-4a14-a92d-c6d8837618b1" providerId="ADAL" clId="{BD9B5F70-ECCA-4681-B8A1-62C2D4D50EB1}" dt="2024-05-23T21:11:37.636" v="4214" actId="13822"/>
          <ac:spMkLst>
            <pc:docMk/>
            <pc:sldMk cId="1319579673" sldId="344"/>
            <ac:spMk id="13" creationId="{A38B8C38-9D2C-23CD-D630-2DEB7F2763B6}"/>
          </ac:spMkLst>
        </pc:spChg>
      </pc:sldChg>
      <pc:sldChg chg="add del ord">
        <pc:chgData name="Mark Warren" userId="8b469510-801c-4a14-a92d-c6d8837618b1" providerId="ADAL" clId="{BD9B5F70-ECCA-4681-B8A1-62C2D4D50EB1}" dt="2024-05-23T21:12:57.799" v="4221" actId="2696"/>
        <pc:sldMkLst>
          <pc:docMk/>
          <pc:sldMk cId="549381110" sldId="345"/>
        </pc:sldMkLst>
      </pc:sldChg>
      <pc:sldChg chg="addSp modSp add mod ord modAnim">
        <pc:chgData name="Mark Warren" userId="8b469510-801c-4a14-a92d-c6d8837618b1" providerId="ADAL" clId="{BD9B5F70-ECCA-4681-B8A1-62C2D4D50EB1}" dt="2024-05-23T21:41:11.640" v="5058"/>
        <pc:sldMkLst>
          <pc:docMk/>
          <pc:sldMk cId="3804251943" sldId="345"/>
        </pc:sldMkLst>
        <pc:spChg chg="mod">
          <ac:chgData name="Mark Warren" userId="8b469510-801c-4a14-a92d-c6d8837618b1" providerId="ADAL" clId="{BD9B5F70-ECCA-4681-B8A1-62C2D4D50EB1}" dt="2024-05-23T21:22:39.515" v="4871" actId="13822"/>
          <ac:spMkLst>
            <pc:docMk/>
            <pc:sldMk cId="3804251943" sldId="345"/>
            <ac:spMk id="2" creationId="{7ED0EE87-0494-8213-F116-5842A6EAC2DE}"/>
          </ac:spMkLst>
        </pc:spChg>
        <pc:spChg chg="add mod ord">
          <ac:chgData name="Mark Warren" userId="8b469510-801c-4a14-a92d-c6d8837618b1" providerId="ADAL" clId="{BD9B5F70-ECCA-4681-B8A1-62C2D4D50EB1}" dt="2024-05-23T21:22:45.251" v="4873" actId="171"/>
          <ac:spMkLst>
            <pc:docMk/>
            <pc:sldMk cId="3804251943" sldId="345"/>
            <ac:spMk id="3" creationId="{F1FDAD15-EB3D-0F7E-CFD4-DDDFE38AA66D}"/>
          </ac:spMkLst>
        </pc:spChg>
        <pc:spChg chg="mod">
          <ac:chgData name="Mark Warren" userId="8b469510-801c-4a14-a92d-c6d8837618b1" providerId="ADAL" clId="{BD9B5F70-ECCA-4681-B8A1-62C2D4D50EB1}" dt="2024-05-23T21:22:56.675" v="4874" actId="1076"/>
          <ac:spMkLst>
            <pc:docMk/>
            <pc:sldMk cId="3804251943" sldId="345"/>
            <ac:spMk id="4" creationId="{DC91E9B9-E76C-FD4A-7575-BDA4F1A98E4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897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111" y="3210060"/>
            <a:ext cx="12191999" cy="1320800"/>
          </a:xfrm>
          <a:prstGeom prst="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lang="en-US" sz="7200" b="0" spc="600" dirty="0">
                <a:solidFill>
                  <a:schemeClr val="bg1"/>
                </a:solidFill>
                <a:effectLst>
                  <a:outerShdw blurRad="38100" dist="38100" dir="2700000" algn="tl">
                    <a:srgbClr val="000000">
                      <a:alpha val="43137"/>
                    </a:srgbClr>
                  </a:outerShdw>
                </a:effectLst>
                <a:latin typeface="Avenir Next LT Pro Light" panose="020B0304020202020204" pitchFamily="34" charset="0"/>
              </a:rPr>
              <a:t>Humble Affections</a:t>
            </a:r>
            <a:endParaRPr sz="7200" b="0" spc="60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467306" y="1030115"/>
            <a:ext cx="11251164" cy="1898583"/>
          </a:xfrm>
          <a:prstGeom prst="rect">
            <a:avLst/>
          </a:prstGeom>
          <a:ln w="28575"/>
        </p:spPr>
        <p:style>
          <a:lnRef idx="2">
            <a:schemeClr val="accent2"/>
          </a:lnRef>
          <a:fillRef idx="1">
            <a:schemeClr val="lt1"/>
          </a:fillRef>
          <a:effectRef idx="0">
            <a:schemeClr val="accent2"/>
          </a:effectRef>
          <a:fontRef idx="minor">
            <a:schemeClr val="dk1"/>
          </a:fontRef>
        </p:style>
        <p:txBody>
          <a:bodyPr anchor="ctr">
            <a:normAutofit/>
          </a:bodyPr>
          <a:lstStyle>
            <a:lvl1pPr algn="l">
              <a:defRPr sz="5086">
                <a:solidFill>
                  <a:srgbClr val="52463C"/>
                </a:solidFill>
              </a:defRPr>
            </a:lvl1pPr>
          </a:lstStyle>
          <a:p>
            <a:pPr algn="ctr"/>
            <a:r>
              <a:rPr lang="en-US" sz="6000" b="1" dirty="0">
                <a:ln w="22225">
                  <a:solidFill>
                    <a:schemeClr val="accent2"/>
                  </a:solidFill>
                  <a:prstDash val="solid"/>
                </a:ln>
                <a:solidFill>
                  <a:schemeClr val="accent2">
                    <a:lumMod val="40000"/>
                    <a:lumOff val="60000"/>
                  </a:schemeClr>
                </a:solidFill>
                <a:latin typeface="Avenir Next LT Pro Light" panose="020B0304020202020204" pitchFamily="34" charset="0"/>
              </a:rPr>
              <a:t>Peter’s Earthly Ministry  |  Acts</a:t>
            </a:r>
            <a:endParaRPr sz="6000" b="1" dirty="0">
              <a:ln w="22225">
                <a:solidFill>
                  <a:schemeClr val="accent2"/>
                </a:solidFill>
                <a:prstDash val="solid"/>
              </a:ln>
              <a:solidFill>
                <a:schemeClr val="accent2">
                  <a:lumMod val="40000"/>
                  <a:lumOff val="60000"/>
                </a:schemeClr>
              </a:solidFill>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108389" y="4812222"/>
            <a:ext cx="5968998" cy="1015663"/>
          </a:xfrm>
          <a:prstGeom prst="rect">
            <a:avLst/>
          </a:prstGeom>
          <a:ln>
            <a:solidFill>
              <a:schemeClr val="accent2"/>
            </a:solidFill>
          </a:ln>
        </p:spPr>
        <p:style>
          <a:lnRef idx="1">
            <a:schemeClr val="dk1"/>
          </a:lnRef>
          <a:fillRef idx="3">
            <a:schemeClr val="dk1"/>
          </a:fillRef>
          <a:effectRef idx="2">
            <a:schemeClr val="dk1"/>
          </a:effectRef>
          <a:fontRef idx="minor">
            <a:schemeClr val="lt1"/>
          </a:fontRef>
        </p:style>
        <p:txBody>
          <a:bodyPr wrap="square" rtlCol="0" anchor="ctr">
            <a:spAutoFit/>
          </a:bodyPr>
          <a:lstStyle/>
          <a:p>
            <a:pPr algn="ctr"/>
            <a:r>
              <a:rPr lang="en-US" sz="6000" b="1" dirty="0">
                <a:ln w="6600">
                  <a:solidFill>
                    <a:schemeClr val="accent2"/>
                  </a:solidFill>
                  <a:prstDash val="solid"/>
                </a:ln>
                <a:solidFill>
                  <a:srgbClr val="FFFFFF"/>
                </a:solidFill>
                <a:effectLst>
                  <a:outerShdw dist="38100" dir="2700000" algn="tl" rotWithShape="0">
                    <a:schemeClr val="accent2"/>
                  </a:outerShdw>
                </a:effectLst>
                <a:latin typeface="Avenir Next LT Pro Light" panose="020B0304020202020204" pitchFamily="34" charset="0"/>
              </a:rPr>
              <a:t>Acts 11:1-18</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Horizontal)">
                                      <p:cBhvr>
                                        <p:cTn id="7" dur="500"/>
                                        <p:tgtEl>
                                          <p:spTgt spid="3"/>
                                        </p:tgtEl>
                                      </p:cBhvr>
                                    </p:animEffect>
                                  </p:childTnLst>
                                </p:cTn>
                              </p:par>
                              <p:par>
                                <p:cTn id="8" presetID="14" presetClass="entr" presetSubtype="5" fill="hold" grpId="0" nodeType="withEffect">
                                  <p:stCondLst>
                                    <p:cond delay="500"/>
                                  </p:stCondLst>
                                  <p:childTnLst>
                                    <p:set>
                                      <p:cBhvr>
                                        <p:cTn id="9" dur="1" fill="hold">
                                          <p:stCondLst>
                                            <p:cond delay="0"/>
                                          </p:stCondLst>
                                        </p:cTn>
                                        <p:tgtEl>
                                          <p:spTgt spid="2"/>
                                        </p:tgtEl>
                                        <p:attrNameLst>
                                          <p:attrName>style.visibility</p:attrName>
                                        </p:attrNameLst>
                                      </p:cBhvr>
                                      <p:to>
                                        <p:strVal val="visible"/>
                                      </p:to>
                                    </p:set>
                                    <p:animEffect transition="in" filter="randombar(vertical)">
                                      <p:cBhvr>
                                        <p:cTn id="10" dur="1000"/>
                                        <p:tgtEl>
                                          <p:spTgt spid="2"/>
                                        </p:tgtEl>
                                      </p:cBhvr>
                                    </p:animEffect>
                                  </p:childTnLst>
                                </p:cTn>
                              </p:par>
                              <p:par>
                                <p:cTn id="11" presetID="47"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FDAD15-EB3D-0F7E-CFD4-DDDFE38AA66D}"/>
              </a:ext>
            </a:extLst>
          </p:cNvPr>
          <p:cNvSpPr txBox="1"/>
          <p:nvPr/>
        </p:nvSpPr>
        <p:spPr>
          <a:xfrm>
            <a:off x="0" y="5540255"/>
            <a:ext cx="12192000" cy="1200329"/>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algn="ctr"/>
            <a:r>
              <a:rPr lang="en-US" sz="3600" spc="300" dirty="0">
                <a:latin typeface="Aptos Light" panose="020B0004020202020204" pitchFamily="34" charset="0"/>
              </a:rPr>
              <a:t>Spiritual people are filled with the Spirit</a:t>
            </a:r>
          </a:p>
          <a:p>
            <a:pPr algn="ctr"/>
            <a:r>
              <a:rPr lang="en-US" sz="3600" spc="300" dirty="0">
                <a:latin typeface="Aptos Light" panose="020B0004020202020204" pitchFamily="34" charset="0"/>
              </a:rPr>
              <a:t>and will evidence this in every day living.</a:t>
            </a:r>
          </a:p>
        </p:txBody>
      </p:sp>
      <p:sp>
        <p:nvSpPr>
          <p:cNvPr id="2" name="TextBox 1">
            <a:extLst>
              <a:ext uri="{FF2B5EF4-FFF2-40B4-BE49-F238E27FC236}">
                <a16:creationId xmlns:a16="http://schemas.microsoft.com/office/drawing/2014/main" id="{7ED0EE87-0494-8213-F116-5842A6EAC2DE}"/>
              </a:ext>
            </a:extLst>
          </p:cNvPr>
          <p:cNvSpPr txBox="1"/>
          <p:nvPr/>
        </p:nvSpPr>
        <p:spPr>
          <a:xfrm>
            <a:off x="0" y="277276"/>
            <a:ext cx="12192000" cy="5262979"/>
          </a:xfrm>
          <a:prstGeom prst="rect">
            <a:avLst/>
          </a:prstGeom>
          <a:ln/>
        </p:spPr>
        <p:style>
          <a:lnRef idx="3">
            <a:schemeClr val="lt1"/>
          </a:lnRef>
          <a:fillRef idx="1">
            <a:schemeClr val="accent1"/>
          </a:fillRef>
          <a:effectRef idx="1">
            <a:schemeClr val="accent1"/>
          </a:effectRef>
          <a:fontRef idx="minor">
            <a:schemeClr val="lt1"/>
          </a:fontRef>
        </p:style>
        <p:txBody>
          <a:bodyPr wrap="square" rtlCol="0">
            <a:spAutoFit/>
          </a:bodyPr>
          <a:lstStyle/>
          <a:p>
            <a:pPr marL="228600" algn="l"/>
            <a:r>
              <a:rPr lang="en-US" sz="4200" dirty="0">
                <a:effectLst>
                  <a:outerShdw blurRad="38100" dist="38100" dir="2700000" algn="tl">
                    <a:srgbClr val="000000">
                      <a:alpha val="43137"/>
                    </a:srgbClr>
                  </a:outerShdw>
                </a:effectLst>
                <a:latin typeface="Aptos Light" panose="020B0004020202020204" pitchFamily="34" charset="0"/>
              </a:rPr>
              <a:t>For this very reason, make every effort to supplement your faith with virtue, and virtue with knowledge, and knowledge with self-control, and self-control with steadfastness, and steadfastness with godliness, and godliness with brotherly affection, and brotherly affection with love. For if these qualities are yours and are increasing, they keep you from being ineffective or unfruitful…</a:t>
            </a:r>
          </a:p>
        </p:txBody>
      </p:sp>
      <p:sp>
        <p:nvSpPr>
          <p:cNvPr id="4" name="TextBox 3">
            <a:extLst>
              <a:ext uri="{FF2B5EF4-FFF2-40B4-BE49-F238E27FC236}">
                <a16:creationId xmlns:a16="http://schemas.microsoft.com/office/drawing/2014/main" id="{DC91E9B9-E76C-FD4A-7575-BDA4F1A98E4E}"/>
              </a:ext>
            </a:extLst>
          </p:cNvPr>
          <p:cNvSpPr txBox="1"/>
          <p:nvPr/>
        </p:nvSpPr>
        <p:spPr>
          <a:xfrm>
            <a:off x="8600090" y="4822979"/>
            <a:ext cx="359191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600" dirty="0">
                <a:solidFill>
                  <a:schemeClr val="tx1"/>
                </a:solidFill>
                <a:effectLst>
                  <a:outerShdw blurRad="38100" dist="38100" dir="2700000" algn="tl">
                    <a:srgbClr val="000000">
                      <a:alpha val="43137"/>
                    </a:srgbClr>
                  </a:outerShdw>
                </a:effectLst>
                <a:latin typeface="Aptos Light" panose="020B0004020202020204" pitchFamily="34" charset="0"/>
              </a:rPr>
              <a:t>2 Peter 1:3-10</a:t>
            </a:r>
          </a:p>
        </p:txBody>
      </p:sp>
    </p:spTree>
    <p:extLst>
      <p:ext uri="{BB962C8B-B14F-4D97-AF65-F5344CB8AC3E}">
        <p14:creationId xmlns:p14="http://schemas.microsoft.com/office/powerpoint/2010/main" val="38042519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643702"/>
            <a:ext cx="12192000" cy="3785652"/>
          </a:xfrm>
          <a:prstGeom prst="rect">
            <a:avLst/>
          </a:prstGeom>
          <a:solidFill>
            <a:schemeClr val="accent5">
              <a:alpha val="50000"/>
            </a:schemeClr>
          </a:solidFill>
          <a:ln>
            <a:solidFill>
              <a:schemeClr val="accent5"/>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The flood waters of </a:t>
            </a:r>
            <a:r>
              <a:rPr lang="en-US" sz="4800" dirty="0">
                <a:effectLst>
                  <a:outerShdw blurRad="38100" dist="38100" dir="2700000" algn="tl">
                    <a:srgbClr val="000000">
                      <a:alpha val="43137"/>
                    </a:srgbClr>
                  </a:outerShdw>
                </a:effectLst>
                <a:latin typeface="Algerian" panose="04020705040A02060702" pitchFamily="82" charset="0"/>
              </a:rPr>
              <a:t>agape love </a:t>
            </a:r>
            <a:r>
              <a:rPr lang="en-US" sz="4800" dirty="0">
                <a:effectLst>
                  <a:outerShdw blurRad="38100" dist="38100" dir="2700000" algn="tl">
                    <a:srgbClr val="000000">
                      <a:alpha val="43137"/>
                    </a:srgbClr>
                  </a:outerShdw>
                </a:effectLst>
                <a:latin typeface="Aptos Light" panose="020B0004020202020204" pitchFamily="34" charset="0"/>
              </a:rPr>
              <a:t>spill over onto a people quite unexpected. Once forbidden, now welcomed. Those once deemed unworthy are now grafted in by faith in the One who alone is worthy.</a:t>
            </a:r>
          </a:p>
        </p:txBody>
      </p:sp>
      <p:sp>
        <p:nvSpPr>
          <p:cNvPr id="3" name="TextBox 2">
            <a:extLst>
              <a:ext uri="{FF2B5EF4-FFF2-40B4-BE49-F238E27FC236}">
                <a16:creationId xmlns:a16="http://schemas.microsoft.com/office/drawing/2014/main" id="{D57C0ECF-325E-879D-F3A3-BE99F70DED36}"/>
              </a:ext>
            </a:extLst>
          </p:cNvPr>
          <p:cNvSpPr txBox="1"/>
          <p:nvPr/>
        </p:nvSpPr>
        <p:spPr>
          <a:xfrm>
            <a:off x="0" y="4434327"/>
            <a:ext cx="12192000" cy="1754326"/>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5400" dirty="0">
                <a:effectLst>
                  <a:outerShdw blurRad="38100" dist="38100" dir="2700000" algn="tl">
                    <a:srgbClr val="000000">
                      <a:alpha val="43137"/>
                    </a:srgbClr>
                  </a:outerShdw>
                </a:effectLst>
                <a:latin typeface="Aptos Light" panose="020B0004020202020204" pitchFamily="34" charset="0"/>
              </a:rPr>
              <a:t>The </a:t>
            </a:r>
            <a:r>
              <a:rPr lang="en-US" sz="5400" dirty="0" err="1">
                <a:effectLst>
                  <a:outerShdw blurRad="38100" dist="38100" dir="2700000" algn="tl">
                    <a:srgbClr val="000000">
                      <a:alpha val="43137"/>
                    </a:srgbClr>
                  </a:outerShdw>
                </a:effectLst>
                <a:latin typeface="Tempus Sans ITC" panose="04020404030D07020202" pitchFamily="82" charset="0"/>
              </a:rPr>
              <a:t>ethné</a:t>
            </a:r>
            <a:r>
              <a:rPr lang="en-US" sz="5400" dirty="0">
                <a:effectLst>
                  <a:outerShdw blurRad="38100" dist="38100" dir="2700000" algn="tl">
                    <a:srgbClr val="000000">
                      <a:alpha val="43137"/>
                    </a:srgbClr>
                  </a:outerShdw>
                </a:effectLst>
                <a:latin typeface="Aptos Light" panose="020B0004020202020204" pitchFamily="34" charset="0"/>
              </a:rPr>
              <a:t> come to believe in the Jewish Messiah and receive the Holy Spirit!</a:t>
            </a:r>
            <a:endParaRPr lang="en-US" sz="5400" b="1" i="1" dirty="0">
              <a:effectLst>
                <a:outerShdw blurRad="38100" dist="38100" dir="2700000" algn="tl">
                  <a:srgbClr val="000000">
                    <a:alpha val="43137"/>
                  </a:srgbClr>
                </a:outerShdw>
              </a:effectLst>
              <a:latin typeface="Aptos Light" panose="020B0004020202020204" pitchFamily="34" charset="0"/>
            </a:endParaRPr>
          </a:p>
        </p:txBody>
      </p:sp>
    </p:spTree>
    <p:extLst>
      <p:ext uri="{BB962C8B-B14F-4D97-AF65-F5344CB8AC3E}">
        <p14:creationId xmlns:p14="http://schemas.microsoft.com/office/powerpoint/2010/main" val="15416360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3E65E27-8C8B-96D4-E994-F27F2E160060}"/>
              </a:ext>
            </a:extLst>
          </p:cNvPr>
          <p:cNvSpPr txBox="1"/>
          <p:nvPr/>
        </p:nvSpPr>
        <p:spPr>
          <a:xfrm>
            <a:off x="0" y="3809970"/>
            <a:ext cx="12192000" cy="3046988"/>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In this verse we find both the </a:t>
            </a:r>
            <a:r>
              <a:rPr lang="en-US" sz="4800" dirty="0">
                <a:effectLst>
                  <a:outerShdw blurRad="38100" dist="38100" dir="2700000" algn="tl">
                    <a:srgbClr val="000000">
                      <a:alpha val="43137"/>
                    </a:srgbClr>
                  </a:outerShdw>
                </a:effectLst>
                <a:latin typeface="Amasis MT Pro Black" panose="02040A04050005020304" pitchFamily="18" charset="0"/>
              </a:rPr>
              <a:t>humility</a:t>
            </a:r>
            <a:r>
              <a:rPr lang="en-US" sz="4800" dirty="0">
                <a:effectLst>
                  <a:outerShdw blurRad="38100" dist="38100" dir="2700000" algn="tl">
                    <a:srgbClr val="000000">
                      <a:alpha val="43137"/>
                    </a:srgbClr>
                  </a:outerShdw>
                </a:effectLst>
                <a:latin typeface="Aptos Light" panose="020B0004020202020204" pitchFamily="34" charset="0"/>
              </a:rPr>
              <a:t> and a godly </a:t>
            </a:r>
            <a:r>
              <a:rPr lang="en-US" sz="4800" dirty="0">
                <a:effectLst>
                  <a:outerShdw blurRad="38100" dist="38100" dir="2700000" algn="tl">
                    <a:srgbClr val="000000">
                      <a:alpha val="43137"/>
                    </a:srgbClr>
                  </a:outerShdw>
                </a:effectLst>
                <a:latin typeface="Amasis MT Pro Black" panose="02040A04050005020304" pitchFamily="18" charset="0"/>
              </a:rPr>
              <a:t>affection</a:t>
            </a:r>
            <a:r>
              <a:rPr lang="en-US" sz="4800" dirty="0">
                <a:effectLst>
                  <a:outerShdw blurRad="38100" dist="38100" dir="2700000" algn="tl">
                    <a:srgbClr val="000000">
                      <a:alpha val="43137"/>
                    </a:srgbClr>
                  </a:outerShdw>
                </a:effectLst>
                <a:latin typeface="Aptos Light" panose="020B0004020202020204" pitchFamily="34" charset="0"/>
              </a:rPr>
              <a:t> displayed by Peter for those whom God deems worthy to share in the Good News of Jesus’s redemptive work.</a:t>
            </a:r>
          </a:p>
        </p:txBody>
      </p:sp>
      <p:sp>
        <p:nvSpPr>
          <p:cNvPr id="7" name="TextBox 6">
            <a:extLst>
              <a:ext uri="{FF2B5EF4-FFF2-40B4-BE49-F238E27FC236}">
                <a16:creationId xmlns:a16="http://schemas.microsoft.com/office/drawing/2014/main" id="{BF5DED28-7B61-35CA-B6BC-7BE954D70A5A}"/>
              </a:ext>
            </a:extLst>
          </p:cNvPr>
          <p:cNvSpPr txBox="1"/>
          <p:nvPr/>
        </p:nvSpPr>
        <p:spPr>
          <a:xfrm>
            <a:off x="0" y="0"/>
            <a:ext cx="12192000" cy="3046988"/>
          </a:xfrm>
          <a:prstGeom prst="rect">
            <a:avLst/>
          </a:prstGeom>
          <a:ln/>
        </p:spPr>
        <p:style>
          <a:lnRef idx="3">
            <a:schemeClr val="lt1"/>
          </a:lnRef>
          <a:fillRef idx="1">
            <a:schemeClr val="accent3"/>
          </a:fillRef>
          <a:effectRef idx="1">
            <a:schemeClr val="accent3"/>
          </a:effectRef>
          <a:fontRef idx="minor">
            <a:schemeClr val="lt1"/>
          </a:fontRef>
        </p:style>
        <p:txBody>
          <a:bodyPr wrap="square" rtlCol="0">
            <a:spAutoFit/>
          </a:bodyPr>
          <a:lstStyle/>
          <a:p>
            <a:pPr marL="227013" algn="l"/>
            <a:r>
              <a:rPr lang="en-US" sz="4800" dirty="0">
                <a:effectLst>
                  <a:outerShdw blurRad="38100" dist="38100" dir="2700000" algn="tl">
                    <a:srgbClr val="000000">
                      <a:alpha val="43137"/>
                    </a:srgbClr>
                  </a:outerShdw>
                </a:effectLst>
                <a:latin typeface="Aptos Light" panose="020B0004020202020204" pitchFamily="34" charset="0"/>
              </a:rPr>
              <a:t>“If then God gave the same gift to them [Gentiles] as He gave to us [Jews] when we believed in the Lord Jesus Christ, who was I that I could stand in God’s way?”</a:t>
            </a:r>
          </a:p>
        </p:txBody>
      </p:sp>
      <p:sp>
        <p:nvSpPr>
          <p:cNvPr id="3" name="TextBox 2">
            <a:extLst>
              <a:ext uri="{FF2B5EF4-FFF2-40B4-BE49-F238E27FC236}">
                <a16:creationId xmlns:a16="http://schemas.microsoft.com/office/drawing/2014/main" id="{B1B3D9E3-563F-07D9-4217-539F1F9611A1}"/>
              </a:ext>
            </a:extLst>
          </p:cNvPr>
          <p:cNvSpPr txBox="1"/>
          <p:nvPr/>
        </p:nvSpPr>
        <p:spPr>
          <a:xfrm>
            <a:off x="8407624" y="2844225"/>
            <a:ext cx="3784375"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a:solidFill>
                  <a:schemeClr val="tx1"/>
                </a:solidFill>
                <a:effectLst>
                  <a:outerShdw blurRad="38100" dist="38100" dir="2700000" algn="tl">
                    <a:srgbClr val="000000">
                      <a:alpha val="43137"/>
                    </a:srgbClr>
                  </a:outerShdw>
                </a:effectLst>
                <a:latin typeface="Aptos Light" panose="020B0004020202020204" pitchFamily="34" charset="0"/>
              </a:rPr>
              <a:t>– Acts 11:17</a:t>
            </a:r>
          </a:p>
        </p:txBody>
      </p:sp>
      <p:cxnSp>
        <p:nvCxnSpPr>
          <p:cNvPr id="5" name="Straight Connector 4">
            <a:extLst>
              <a:ext uri="{FF2B5EF4-FFF2-40B4-BE49-F238E27FC236}">
                <a16:creationId xmlns:a16="http://schemas.microsoft.com/office/drawing/2014/main" id="{657049D5-C298-F5BD-9D0A-203A06617693}"/>
              </a:ext>
            </a:extLst>
          </p:cNvPr>
          <p:cNvCxnSpPr>
            <a:cxnSpLocks/>
          </p:cNvCxnSpPr>
          <p:nvPr/>
        </p:nvCxnSpPr>
        <p:spPr>
          <a:xfrm>
            <a:off x="8812227" y="2120113"/>
            <a:ext cx="2524715" cy="0"/>
          </a:xfrm>
          <a:prstGeom prst="line">
            <a:avLst/>
          </a:prstGeom>
          <a:ln w="38100">
            <a:headEnd type="diamond" w="med" len="med"/>
            <a:tailEnd type="diamond" w="med" len="med"/>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0138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par>
                                <p:cTn id="8" presetID="14" presetClass="entr" presetSubtype="5" fill="hold" grpId="0" nodeType="withEffect">
                                  <p:stCondLst>
                                    <p:cond delay="1000"/>
                                  </p:stCondLst>
                                  <p:childTnLst>
                                    <p:set>
                                      <p:cBhvr>
                                        <p:cTn id="9" dur="1" fill="hold">
                                          <p:stCondLst>
                                            <p:cond delay="0"/>
                                          </p:stCondLst>
                                        </p:cTn>
                                        <p:tgtEl>
                                          <p:spTgt spid="7"/>
                                        </p:tgtEl>
                                        <p:attrNameLst>
                                          <p:attrName>style.visibility</p:attrName>
                                        </p:attrNameLst>
                                      </p:cBhvr>
                                      <p:to>
                                        <p:strVal val="visible"/>
                                      </p:to>
                                    </p:set>
                                    <p:animEffect transition="in" filter="randombar(vertical)">
                                      <p:cBhvr>
                                        <p:cTn id="10" dur="500"/>
                                        <p:tgtEl>
                                          <p:spTgt spid="7"/>
                                        </p:tgtEl>
                                      </p:cBhvr>
                                    </p:animEffect>
                                  </p:childTnLst>
                                </p:cTn>
                              </p:par>
                              <p:par>
                                <p:cTn id="11" presetID="22" presetClass="entr" presetSubtype="8" fill="hold" nodeType="withEffect">
                                  <p:stCondLst>
                                    <p:cond delay="300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889843"/>
            <a:ext cx="12192000" cy="5078313"/>
          </a:xfrm>
          <a:prstGeom prst="rect">
            <a:avLst/>
          </a:prstGeom>
          <a:solidFill>
            <a:schemeClr val="accent4">
              <a:alpha val="50000"/>
            </a:schemeClr>
          </a:solidFill>
          <a:ln>
            <a:solidFill>
              <a:schemeClr val="accent4"/>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5400" dirty="0">
                <a:effectLst>
                  <a:outerShdw blurRad="38100" dist="38100" dir="2700000" algn="tl">
                    <a:srgbClr val="000000">
                      <a:alpha val="43137"/>
                    </a:srgbClr>
                  </a:outerShdw>
                </a:effectLst>
                <a:latin typeface="Aptos Light" panose="020B0004020202020204" pitchFamily="34" charset="0"/>
              </a:rPr>
              <a:t>Praise the </a:t>
            </a:r>
            <a:r>
              <a:rPr lang="en-US" sz="5400" cap="small" dirty="0">
                <a:effectLst>
                  <a:outerShdw blurRad="38100" dist="38100" dir="2700000" algn="tl">
                    <a:srgbClr val="000000">
                      <a:alpha val="43137"/>
                    </a:srgbClr>
                  </a:outerShdw>
                </a:effectLst>
                <a:latin typeface="Aptos Light" panose="020B0004020202020204" pitchFamily="34" charset="0"/>
              </a:rPr>
              <a:t>Lord</a:t>
            </a:r>
            <a:r>
              <a:rPr lang="en-US" sz="5400" dirty="0">
                <a:effectLst>
                  <a:outerShdw blurRad="38100" dist="38100" dir="2700000" algn="tl">
                    <a:srgbClr val="000000">
                      <a:alpha val="43137"/>
                    </a:srgbClr>
                  </a:outerShdw>
                </a:effectLst>
                <a:latin typeface="Aptos Light" panose="020B0004020202020204" pitchFamily="34" charset="0"/>
              </a:rPr>
              <a:t>, all </a:t>
            </a:r>
            <a:r>
              <a:rPr lang="en-US" sz="5400" dirty="0">
                <a:effectLst>
                  <a:outerShdw blurRad="38100" dist="38100" dir="2700000" algn="tl">
                    <a:srgbClr val="000000">
                      <a:alpha val="43137"/>
                    </a:srgbClr>
                  </a:outerShdw>
                </a:effectLst>
                <a:latin typeface="Amasis MT Pro Black" panose="02040A04050005020304" pitchFamily="18" charset="0"/>
              </a:rPr>
              <a:t>nations</a:t>
            </a:r>
            <a:r>
              <a:rPr lang="en-US" sz="5400" dirty="0">
                <a:effectLst>
                  <a:outerShdw blurRad="38100" dist="38100" dir="2700000" algn="tl">
                    <a:srgbClr val="000000">
                      <a:alpha val="43137"/>
                    </a:srgbClr>
                  </a:outerShdw>
                </a:effectLst>
                <a:latin typeface="Aptos Light" panose="020B0004020202020204" pitchFamily="34" charset="0"/>
              </a:rPr>
              <a:t>!</a:t>
            </a:r>
          </a:p>
          <a:p>
            <a:pPr algn="ctr"/>
            <a:r>
              <a:rPr lang="en-US" sz="5400" dirty="0">
                <a:effectLst>
                  <a:outerShdw blurRad="38100" dist="38100" dir="2700000" algn="tl">
                    <a:srgbClr val="000000">
                      <a:alpha val="43137"/>
                    </a:srgbClr>
                  </a:outerShdw>
                </a:effectLst>
                <a:latin typeface="Aptos Light" panose="020B0004020202020204" pitchFamily="34" charset="0"/>
              </a:rPr>
              <a:t>Extol Him, all </a:t>
            </a:r>
            <a:r>
              <a:rPr lang="en-US" sz="5400" dirty="0">
                <a:effectLst>
                  <a:outerShdw blurRad="38100" dist="38100" dir="2700000" algn="tl">
                    <a:srgbClr val="000000">
                      <a:alpha val="43137"/>
                    </a:srgbClr>
                  </a:outerShdw>
                </a:effectLst>
                <a:latin typeface="Amasis MT Pro Black" panose="02040A04050005020304" pitchFamily="18" charset="0"/>
              </a:rPr>
              <a:t>peoples</a:t>
            </a:r>
            <a:r>
              <a:rPr lang="en-US" sz="5400" dirty="0">
                <a:effectLst>
                  <a:outerShdw blurRad="38100" dist="38100" dir="2700000" algn="tl">
                    <a:srgbClr val="000000">
                      <a:alpha val="43137"/>
                    </a:srgbClr>
                  </a:outerShdw>
                </a:effectLst>
                <a:latin typeface="Aptos Light" panose="020B0004020202020204" pitchFamily="34" charset="0"/>
              </a:rPr>
              <a:t>!</a:t>
            </a:r>
          </a:p>
          <a:p>
            <a:pPr algn="ctr"/>
            <a:r>
              <a:rPr lang="en-US" sz="5400" dirty="0">
                <a:effectLst>
                  <a:outerShdw blurRad="38100" dist="38100" dir="2700000" algn="tl">
                    <a:srgbClr val="000000">
                      <a:alpha val="43137"/>
                    </a:srgbClr>
                  </a:outerShdw>
                </a:effectLst>
                <a:latin typeface="Aptos Light" panose="020B0004020202020204" pitchFamily="34" charset="0"/>
              </a:rPr>
              <a:t>For great is His steadfast love</a:t>
            </a:r>
            <a:br>
              <a:rPr lang="en-US" sz="5400" dirty="0">
                <a:effectLst>
                  <a:outerShdw blurRad="38100" dist="38100" dir="2700000" algn="tl">
                    <a:srgbClr val="000000">
                      <a:alpha val="43137"/>
                    </a:srgbClr>
                  </a:outerShdw>
                </a:effectLst>
                <a:latin typeface="Aptos Light" panose="020B0004020202020204" pitchFamily="34" charset="0"/>
              </a:rPr>
            </a:br>
            <a:r>
              <a:rPr lang="en-US" sz="5400" dirty="0">
                <a:effectLst>
                  <a:outerShdw blurRad="38100" dist="38100" dir="2700000" algn="tl">
                    <a:srgbClr val="000000">
                      <a:alpha val="43137"/>
                    </a:srgbClr>
                  </a:outerShdw>
                </a:effectLst>
                <a:latin typeface="Aptos Light" panose="020B0004020202020204" pitchFamily="34" charset="0"/>
              </a:rPr>
              <a:t>toward us, and the faithfulness</a:t>
            </a:r>
            <a:br>
              <a:rPr lang="en-US" sz="5400" dirty="0">
                <a:effectLst>
                  <a:outerShdw blurRad="38100" dist="38100" dir="2700000" algn="tl">
                    <a:srgbClr val="000000">
                      <a:alpha val="43137"/>
                    </a:srgbClr>
                  </a:outerShdw>
                </a:effectLst>
                <a:latin typeface="Aptos Light" panose="020B0004020202020204" pitchFamily="34" charset="0"/>
              </a:rPr>
            </a:br>
            <a:r>
              <a:rPr lang="en-US" sz="5400" dirty="0">
                <a:effectLst>
                  <a:outerShdw blurRad="38100" dist="38100" dir="2700000" algn="tl">
                    <a:srgbClr val="000000">
                      <a:alpha val="43137"/>
                    </a:srgbClr>
                  </a:outerShdw>
                </a:effectLst>
                <a:latin typeface="Aptos Light" panose="020B0004020202020204" pitchFamily="34" charset="0"/>
              </a:rPr>
              <a:t>of the </a:t>
            </a:r>
            <a:r>
              <a:rPr lang="en-US" sz="5400" cap="small" dirty="0">
                <a:effectLst>
                  <a:outerShdw blurRad="38100" dist="38100" dir="2700000" algn="tl">
                    <a:srgbClr val="000000">
                      <a:alpha val="43137"/>
                    </a:srgbClr>
                  </a:outerShdw>
                </a:effectLst>
                <a:latin typeface="Aptos Light" panose="020B0004020202020204" pitchFamily="34" charset="0"/>
              </a:rPr>
              <a:t>Lord </a:t>
            </a:r>
            <a:r>
              <a:rPr lang="en-US" sz="5400" dirty="0">
                <a:effectLst>
                  <a:outerShdw blurRad="38100" dist="38100" dir="2700000" algn="tl">
                    <a:srgbClr val="000000">
                      <a:alpha val="43137"/>
                    </a:srgbClr>
                  </a:outerShdw>
                </a:effectLst>
                <a:latin typeface="Aptos Light" panose="020B0004020202020204" pitchFamily="34" charset="0"/>
              </a:rPr>
              <a:t>endures forever.</a:t>
            </a:r>
          </a:p>
          <a:p>
            <a:pPr algn="ctr"/>
            <a:r>
              <a:rPr lang="en-US" sz="5400" dirty="0">
                <a:effectLst>
                  <a:outerShdw blurRad="38100" dist="38100" dir="2700000" algn="tl">
                    <a:srgbClr val="000000">
                      <a:alpha val="43137"/>
                    </a:srgbClr>
                  </a:outerShdw>
                </a:effectLst>
                <a:latin typeface="Aptos Light" panose="020B0004020202020204" pitchFamily="34" charset="0"/>
              </a:rPr>
              <a:t>Praise the </a:t>
            </a:r>
            <a:r>
              <a:rPr lang="en-US" sz="5400" cap="small" dirty="0">
                <a:effectLst>
                  <a:outerShdw blurRad="38100" dist="38100" dir="2700000" algn="tl">
                    <a:srgbClr val="000000">
                      <a:alpha val="43137"/>
                    </a:srgbClr>
                  </a:outerShdw>
                </a:effectLst>
                <a:latin typeface="Aptos Light" panose="020B0004020202020204" pitchFamily="34" charset="0"/>
              </a:rPr>
              <a:t>Lord</a:t>
            </a:r>
            <a:r>
              <a:rPr lang="en-US" sz="5400" dirty="0">
                <a:effectLst>
                  <a:outerShdw blurRad="38100" dist="38100" dir="2700000" algn="tl">
                    <a:srgbClr val="000000">
                      <a:alpha val="43137"/>
                    </a:srgbClr>
                  </a:outerShdw>
                </a:effectLst>
                <a:latin typeface="Aptos Light" panose="020B0004020202020204" pitchFamily="34" charset="0"/>
              </a:rPr>
              <a:t>!</a:t>
            </a:r>
          </a:p>
        </p:txBody>
      </p:sp>
      <p:sp>
        <p:nvSpPr>
          <p:cNvPr id="4" name="TextBox 3">
            <a:extLst>
              <a:ext uri="{FF2B5EF4-FFF2-40B4-BE49-F238E27FC236}">
                <a16:creationId xmlns:a16="http://schemas.microsoft.com/office/drawing/2014/main" id="{DC91E9B9-E76C-FD4A-7575-BDA4F1A98E4E}"/>
              </a:ext>
            </a:extLst>
          </p:cNvPr>
          <p:cNvSpPr txBox="1"/>
          <p:nvPr/>
        </p:nvSpPr>
        <p:spPr>
          <a:xfrm>
            <a:off x="9216828" y="5260270"/>
            <a:ext cx="2975172"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a:solidFill>
                  <a:schemeClr val="tx1"/>
                </a:solidFill>
                <a:effectLst>
                  <a:outerShdw blurRad="38100" dist="38100" dir="2700000" algn="tl">
                    <a:srgbClr val="000000">
                      <a:alpha val="43137"/>
                    </a:srgbClr>
                  </a:outerShdw>
                </a:effectLst>
                <a:latin typeface="Aptos Light" panose="020B0004020202020204" pitchFamily="34" charset="0"/>
              </a:rPr>
              <a:t>Psalm 117</a:t>
            </a:r>
          </a:p>
        </p:txBody>
      </p:sp>
    </p:spTree>
    <p:extLst>
      <p:ext uri="{BB962C8B-B14F-4D97-AF65-F5344CB8AC3E}">
        <p14:creationId xmlns:p14="http://schemas.microsoft.com/office/powerpoint/2010/main" val="12075829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par>
                                <p:cTn id="8" presetID="22" presetClass="entr" presetSubtype="4"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894171"/>
            <a:ext cx="12192000" cy="5078313"/>
          </a:xfrm>
          <a:prstGeom prst="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5400" dirty="0">
                <a:effectLst>
                  <a:outerShdw blurRad="38100" dist="38100" dir="2700000" algn="tl">
                    <a:srgbClr val="000000">
                      <a:alpha val="43137"/>
                    </a:srgbClr>
                  </a:outerShdw>
                </a:effectLst>
                <a:latin typeface="Aptos Light" panose="020B0004020202020204" pitchFamily="34" charset="0"/>
              </a:rPr>
              <a:t>On [Mount Zion] the </a:t>
            </a:r>
            <a:r>
              <a:rPr lang="en-US" sz="5400" cap="small" dirty="0">
                <a:effectLst>
                  <a:outerShdw blurRad="38100" dist="38100" dir="2700000" algn="tl">
                    <a:srgbClr val="000000">
                      <a:alpha val="43137"/>
                    </a:srgbClr>
                  </a:outerShdw>
                </a:effectLst>
                <a:latin typeface="Aptos Light" panose="020B0004020202020204" pitchFamily="34" charset="0"/>
              </a:rPr>
              <a:t>Lord</a:t>
            </a:r>
            <a:r>
              <a:rPr lang="en-US" sz="5400" dirty="0">
                <a:effectLst>
                  <a:outerShdw blurRad="38100" dist="38100" dir="2700000" algn="tl">
                    <a:srgbClr val="000000">
                      <a:alpha val="43137"/>
                    </a:srgbClr>
                  </a:outerShdw>
                </a:effectLst>
                <a:latin typeface="Aptos Light" panose="020B0004020202020204" pitchFamily="34" charset="0"/>
              </a:rPr>
              <a:t> of hosts will make for </a:t>
            </a:r>
            <a:r>
              <a:rPr lang="en-US" sz="5400" dirty="0">
                <a:effectLst>
                  <a:outerShdw blurRad="38100" dist="38100" dir="2700000" algn="tl">
                    <a:srgbClr val="000000">
                      <a:alpha val="43137"/>
                    </a:srgbClr>
                  </a:outerShdw>
                </a:effectLst>
                <a:latin typeface="Amasis MT Pro Black" panose="02040A04050005020304" pitchFamily="18" charset="0"/>
              </a:rPr>
              <a:t>all peoples </a:t>
            </a:r>
            <a:r>
              <a:rPr lang="en-US" sz="5400" dirty="0">
                <a:effectLst>
                  <a:outerShdw blurRad="38100" dist="38100" dir="2700000" algn="tl">
                    <a:srgbClr val="000000">
                      <a:alpha val="43137"/>
                    </a:srgbClr>
                  </a:outerShdw>
                </a:effectLst>
                <a:latin typeface="Aptos Light" panose="020B0004020202020204" pitchFamily="34" charset="0"/>
              </a:rPr>
              <a:t>a feast of rich food, a feast of well-aged wine… And He will swallow up on this mountain the covering that is cast over </a:t>
            </a:r>
            <a:r>
              <a:rPr lang="en-US" sz="5400" dirty="0">
                <a:effectLst>
                  <a:outerShdw blurRad="38100" dist="38100" dir="2700000" algn="tl">
                    <a:srgbClr val="000000">
                      <a:alpha val="43137"/>
                    </a:srgbClr>
                  </a:outerShdw>
                </a:effectLst>
                <a:latin typeface="Amasis MT Pro Black" panose="02040A04050005020304" pitchFamily="18" charset="0"/>
              </a:rPr>
              <a:t>all peoples</a:t>
            </a:r>
            <a:r>
              <a:rPr lang="en-US" sz="5400" dirty="0">
                <a:effectLst>
                  <a:outerShdw blurRad="38100" dist="38100" dir="2700000" algn="tl">
                    <a:srgbClr val="000000">
                      <a:alpha val="43137"/>
                    </a:srgbClr>
                  </a:outerShdw>
                </a:effectLst>
                <a:latin typeface="Aptos Light" panose="020B0004020202020204" pitchFamily="34" charset="0"/>
              </a:rPr>
              <a:t>, the veil that is spread over </a:t>
            </a:r>
            <a:r>
              <a:rPr lang="en-US" sz="5400" dirty="0">
                <a:effectLst>
                  <a:outerShdw blurRad="38100" dist="38100" dir="2700000" algn="tl">
                    <a:srgbClr val="000000">
                      <a:alpha val="43137"/>
                    </a:srgbClr>
                  </a:outerShdw>
                </a:effectLst>
                <a:latin typeface="Amasis MT Pro Black" panose="02040A04050005020304" pitchFamily="18" charset="0"/>
              </a:rPr>
              <a:t>all nations</a:t>
            </a:r>
            <a:r>
              <a:rPr lang="en-US" sz="5400" dirty="0">
                <a:effectLst>
                  <a:outerShdw blurRad="38100" dist="38100" dir="2700000" algn="tl">
                    <a:srgbClr val="000000">
                      <a:alpha val="43137"/>
                    </a:srgbClr>
                  </a:outerShdw>
                </a:effectLst>
                <a:latin typeface="Aptos Light" panose="020B0004020202020204" pitchFamily="34" charset="0"/>
              </a:rPr>
              <a:t>.</a:t>
            </a:r>
          </a:p>
        </p:txBody>
      </p:sp>
      <p:sp>
        <p:nvSpPr>
          <p:cNvPr id="4" name="TextBox 3">
            <a:extLst>
              <a:ext uri="{FF2B5EF4-FFF2-40B4-BE49-F238E27FC236}">
                <a16:creationId xmlns:a16="http://schemas.microsoft.com/office/drawing/2014/main" id="{DC91E9B9-E76C-FD4A-7575-BDA4F1A98E4E}"/>
              </a:ext>
            </a:extLst>
          </p:cNvPr>
          <p:cNvSpPr txBox="1"/>
          <p:nvPr/>
        </p:nvSpPr>
        <p:spPr>
          <a:xfrm>
            <a:off x="8431900" y="5879145"/>
            <a:ext cx="3760100"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a:solidFill>
                  <a:schemeClr val="tx1"/>
                </a:solidFill>
                <a:effectLst>
                  <a:outerShdw blurRad="38100" dist="38100" dir="2700000" algn="tl">
                    <a:srgbClr val="000000">
                      <a:alpha val="43137"/>
                    </a:srgbClr>
                  </a:outerShdw>
                </a:effectLst>
                <a:latin typeface="Aptos Light" panose="020B0004020202020204" pitchFamily="34" charset="0"/>
              </a:rPr>
              <a:t>Isaiah 25:6-9</a:t>
            </a:r>
          </a:p>
        </p:txBody>
      </p:sp>
    </p:spTree>
    <p:extLst>
      <p:ext uri="{BB962C8B-B14F-4D97-AF65-F5344CB8AC3E}">
        <p14:creationId xmlns:p14="http://schemas.microsoft.com/office/powerpoint/2010/main" val="37470767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16" presetClass="entr" presetSubtype="26"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barn(in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1905506"/>
            <a:ext cx="12192000" cy="3046988"/>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n-US" sz="4800" dirty="0">
                <a:effectLst>
                  <a:outerShdw blurRad="38100" dist="38100" dir="2700000" algn="tl">
                    <a:srgbClr val="000000">
                      <a:alpha val="43137"/>
                    </a:srgbClr>
                  </a:outerShdw>
                </a:effectLst>
                <a:latin typeface="Aptos Light" panose="020B0004020202020204" pitchFamily="34" charset="0"/>
              </a:rPr>
              <a:t>“Behold, My servant whom I have chosen, My beloved with whom My soul is well pleased. I will put My Spirit upon Him, and He will proclaim justice to the Gentiles.”</a:t>
            </a:r>
          </a:p>
        </p:txBody>
      </p:sp>
      <p:sp>
        <p:nvSpPr>
          <p:cNvPr id="4" name="TextBox 3">
            <a:extLst>
              <a:ext uri="{FF2B5EF4-FFF2-40B4-BE49-F238E27FC236}">
                <a16:creationId xmlns:a16="http://schemas.microsoft.com/office/drawing/2014/main" id="{DC91E9B9-E76C-FD4A-7575-BDA4F1A98E4E}"/>
              </a:ext>
            </a:extLst>
          </p:cNvPr>
          <p:cNvSpPr txBox="1"/>
          <p:nvPr/>
        </p:nvSpPr>
        <p:spPr>
          <a:xfrm>
            <a:off x="0" y="1274776"/>
            <a:ext cx="5006273" cy="7078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4000" dirty="0">
                <a:solidFill>
                  <a:schemeClr val="tx1"/>
                </a:solidFill>
                <a:effectLst>
                  <a:outerShdw blurRad="38100" dist="38100" dir="2700000" algn="tl">
                    <a:srgbClr val="000000">
                      <a:alpha val="43137"/>
                    </a:srgbClr>
                  </a:outerShdw>
                </a:effectLst>
                <a:latin typeface="Aptos Light" panose="020B0004020202020204" pitchFamily="34" charset="0"/>
              </a:rPr>
              <a:t>Matthew 12:18-21</a:t>
            </a:r>
          </a:p>
        </p:txBody>
      </p:sp>
      <p:sp>
        <p:nvSpPr>
          <p:cNvPr id="3" name="TextBox 2">
            <a:extLst>
              <a:ext uri="{FF2B5EF4-FFF2-40B4-BE49-F238E27FC236}">
                <a16:creationId xmlns:a16="http://schemas.microsoft.com/office/drawing/2014/main" id="{F331EF6B-8B86-5E50-F8EA-15CD51BDCA59}"/>
              </a:ext>
            </a:extLst>
          </p:cNvPr>
          <p:cNvSpPr txBox="1"/>
          <p:nvPr/>
        </p:nvSpPr>
        <p:spPr>
          <a:xfrm>
            <a:off x="0" y="4944499"/>
            <a:ext cx="12192000" cy="923330"/>
          </a:xfrm>
          <a:prstGeom prst="rect">
            <a:avLst/>
          </a:prstGeom>
          <a:ln/>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US" sz="5400" dirty="0">
                <a:effectLst>
                  <a:outerShdw blurRad="38100" dist="38100" dir="2700000" algn="tl">
                    <a:srgbClr val="000000">
                      <a:alpha val="43137"/>
                    </a:srgbClr>
                  </a:outerShdw>
                </a:effectLst>
                <a:latin typeface="Aptos Light" panose="020B0004020202020204" pitchFamily="34" charset="0"/>
              </a:rPr>
              <a:t>“…and in His name the </a:t>
            </a:r>
            <a:r>
              <a:rPr lang="en-US" sz="5400" dirty="0" err="1">
                <a:effectLst>
                  <a:outerShdw blurRad="38100" dist="38100" dir="2700000" algn="tl">
                    <a:srgbClr val="000000">
                      <a:alpha val="43137"/>
                    </a:srgbClr>
                  </a:outerShdw>
                </a:effectLst>
                <a:latin typeface="Tempus Sans ITC" panose="04020404030D07020202" pitchFamily="82" charset="0"/>
              </a:rPr>
              <a:t>ethné</a:t>
            </a:r>
            <a:r>
              <a:rPr lang="en-US" sz="5400" dirty="0">
                <a:effectLst>
                  <a:outerShdw blurRad="38100" dist="38100" dir="2700000" algn="tl">
                    <a:srgbClr val="000000">
                      <a:alpha val="43137"/>
                    </a:srgbClr>
                  </a:outerShdw>
                </a:effectLst>
                <a:latin typeface="Aptos Light" panose="020B0004020202020204" pitchFamily="34" charset="0"/>
              </a:rPr>
              <a:t> will hope.”</a:t>
            </a:r>
            <a:endParaRPr lang="en-US" sz="5400" b="1" i="1" dirty="0">
              <a:effectLst>
                <a:outerShdw blurRad="38100" dist="38100" dir="2700000" algn="tl">
                  <a:srgbClr val="000000">
                    <a:alpha val="43137"/>
                  </a:srgbClr>
                </a:outerShdw>
              </a:effectLst>
              <a:latin typeface="Aptos Light" panose="020B0004020202020204" pitchFamily="34" charset="0"/>
            </a:endParaRPr>
          </a:p>
        </p:txBody>
      </p:sp>
    </p:spTree>
    <p:extLst>
      <p:ext uri="{BB962C8B-B14F-4D97-AF65-F5344CB8AC3E}">
        <p14:creationId xmlns:p14="http://schemas.microsoft.com/office/powerpoint/2010/main" val="279273251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14" presetClass="entr" presetSubtype="10"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randombar(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EB235F-C354-58FA-680D-96E48C18EBE5}"/>
              </a:ext>
            </a:extLst>
          </p:cNvPr>
          <p:cNvSpPr txBox="1"/>
          <p:nvPr/>
        </p:nvSpPr>
        <p:spPr>
          <a:xfrm>
            <a:off x="0" y="363262"/>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nchor="ctr">
            <a:spAutoFit/>
          </a:bodyPr>
          <a:lstStyle/>
          <a:p>
            <a:pPr marL="228600" algn="ctr"/>
            <a:r>
              <a:rPr lang="en-US" sz="4400" dirty="0">
                <a:effectLst>
                  <a:outerShdw blurRad="38100" dist="38100" dir="2700000" algn="tl">
                    <a:srgbClr val="000000">
                      <a:alpha val="43137"/>
                    </a:srgbClr>
                  </a:outerShdw>
                </a:effectLst>
                <a:latin typeface="Aptos Light" panose="020B0004020202020204" pitchFamily="34" charset="0"/>
              </a:rPr>
              <a:t>#1: Notice our connection with Israel</a:t>
            </a:r>
          </a:p>
        </p:txBody>
      </p:sp>
      <p:sp>
        <p:nvSpPr>
          <p:cNvPr id="3" name="TextBox 2">
            <a:extLst>
              <a:ext uri="{FF2B5EF4-FFF2-40B4-BE49-F238E27FC236}">
                <a16:creationId xmlns:a16="http://schemas.microsoft.com/office/drawing/2014/main" id="{B2C0F78E-6717-E8A0-2BE7-78A344F299F1}"/>
              </a:ext>
            </a:extLst>
          </p:cNvPr>
          <p:cNvSpPr txBox="1"/>
          <p:nvPr/>
        </p:nvSpPr>
        <p:spPr>
          <a:xfrm>
            <a:off x="0" y="1576140"/>
            <a:ext cx="12192000" cy="156966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200" dirty="0">
                <a:effectLst>
                  <a:outerShdw blurRad="38100" dist="38100" dir="2700000" algn="tl">
                    <a:srgbClr val="000000">
                      <a:alpha val="43137"/>
                    </a:srgbClr>
                  </a:outerShdw>
                </a:effectLst>
                <a:latin typeface="Aptos Light" panose="020B0004020202020204" pitchFamily="34" charset="0"/>
              </a:rPr>
              <a:t>Our primary alignment with Israel today is based upon the salvation offered in Christ’s first coming and not according to the judgment that will be poured out upon the world at Christ’s second coming.</a:t>
            </a:r>
          </a:p>
        </p:txBody>
      </p:sp>
      <p:sp>
        <p:nvSpPr>
          <p:cNvPr id="4" name="TextBox 3">
            <a:extLst>
              <a:ext uri="{FF2B5EF4-FFF2-40B4-BE49-F238E27FC236}">
                <a16:creationId xmlns:a16="http://schemas.microsoft.com/office/drawing/2014/main" id="{66ECB05C-9413-7A35-E065-583F2D5F3603}"/>
              </a:ext>
            </a:extLst>
          </p:cNvPr>
          <p:cNvSpPr txBox="1"/>
          <p:nvPr/>
        </p:nvSpPr>
        <p:spPr>
          <a:xfrm>
            <a:off x="0" y="5797600"/>
            <a:ext cx="12192000"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spc="-150" dirty="0">
                <a:latin typeface="Aptos Light" panose="020B0004020202020204" pitchFamily="34" charset="0"/>
              </a:rPr>
              <a:t>Our support for Israel is because of our Savior from Israel.</a:t>
            </a:r>
          </a:p>
        </p:txBody>
      </p:sp>
      <p:sp>
        <p:nvSpPr>
          <p:cNvPr id="13" name="TextBox 12">
            <a:extLst>
              <a:ext uri="{FF2B5EF4-FFF2-40B4-BE49-F238E27FC236}">
                <a16:creationId xmlns:a16="http://schemas.microsoft.com/office/drawing/2014/main" id="{A38B8C38-9D2C-23CD-D630-2DEB7F2763B6}"/>
              </a:ext>
            </a:extLst>
          </p:cNvPr>
          <p:cNvSpPr txBox="1"/>
          <p:nvPr/>
        </p:nvSpPr>
        <p:spPr>
          <a:xfrm>
            <a:off x="0" y="3594537"/>
            <a:ext cx="12192000" cy="175432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3600" dirty="0">
                <a:latin typeface="Aptos Light" panose="020B0004020202020204" pitchFamily="34" charset="0"/>
              </a:rPr>
              <a:t>Our right-standing before our Creator is owed to the Jewish nation, for the covenant God established with them, and now, through them Salvation is enabled and extended to the world.</a:t>
            </a:r>
          </a:p>
        </p:txBody>
      </p:sp>
    </p:spTree>
    <p:extLst>
      <p:ext uri="{BB962C8B-B14F-4D97-AF65-F5344CB8AC3E}">
        <p14:creationId xmlns:p14="http://schemas.microsoft.com/office/powerpoint/2010/main" val="12050889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right)">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randombar(horizontal)">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95C200-75DB-164C-0505-73FC671B8B26}"/>
              </a:ext>
            </a:extLst>
          </p:cNvPr>
          <p:cNvSpPr txBox="1"/>
          <p:nvPr/>
        </p:nvSpPr>
        <p:spPr>
          <a:xfrm>
            <a:off x="0" y="1140507"/>
            <a:ext cx="12192000" cy="1077218"/>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rtlCol="0">
            <a:spAutoFit/>
          </a:bodyPr>
          <a:lstStyle/>
          <a:p>
            <a:pPr algn="ctr"/>
            <a:r>
              <a:rPr lang="en-US" sz="3200" b="1" dirty="0">
                <a:latin typeface="Aptos Light" panose="020B0004020202020204" pitchFamily="34" charset="0"/>
              </a:rPr>
              <a:t>Behold, the days are coming, declares the </a:t>
            </a:r>
            <a:r>
              <a:rPr lang="en-US" sz="3200" b="1" cap="small" dirty="0">
                <a:latin typeface="Aptos Light" panose="020B0004020202020204" pitchFamily="34" charset="0"/>
              </a:rPr>
              <a:t>Lord</a:t>
            </a:r>
            <a:r>
              <a:rPr lang="en-US" sz="3200" b="1" dirty="0">
                <a:latin typeface="Aptos Light" panose="020B0004020202020204" pitchFamily="34" charset="0"/>
              </a:rPr>
              <a:t>, when I will make a new covenant with the house of Israel and the house of Judah.</a:t>
            </a:r>
          </a:p>
        </p:txBody>
      </p:sp>
      <p:sp>
        <p:nvSpPr>
          <p:cNvPr id="6" name="TextBox 5">
            <a:extLst>
              <a:ext uri="{FF2B5EF4-FFF2-40B4-BE49-F238E27FC236}">
                <a16:creationId xmlns:a16="http://schemas.microsoft.com/office/drawing/2014/main" id="{DEA3A7F8-AE2B-4C99-D474-602BA52BF84C}"/>
              </a:ext>
            </a:extLst>
          </p:cNvPr>
          <p:cNvSpPr txBox="1"/>
          <p:nvPr/>
        </p:nvSpPr>
        <p:spPr>
          <a:xfrm>
            <a:off x="0" y="276153"/>
            <a:ext cx="12192000" cy="584775"/>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algn="ctr"/>
            <a:r>
              <a:rPr lang="en-US" sz="3200" dirty="0">
                <a:effectLst>
                  <a:outerShdw blurRad="38100" dist="38100" dir="2700000" algn="tl">
                    <a:srgbClr val="000000">
                      <a:alpha val="43137"/>
                    </a:srgbClr>
                  </a:outerShdw>
                </a:effectLst>
                <a:latin typeface="Aptos Light" panose="020B0004020202020204" pitchFamily="34" charset="0"/>
              </a:rPr>
              <a:t>Psalm 122:6, “Pray for the peace of Jerusalem!”</a:t>
            </a:r>
          </a:p>
        </p:txBody>
      </p:sp>
      <p:sp>
        <p:nvSpPr>
          <p:cNvPr id="8" name="TextBox 7">
            <a:extLst>
              <a:ext uri="{FF2B5EF4-FFF2-40B4-BE49-F238E27FC236}">
                <a16:creationId xmlns:a16="http://schemas.microsoft.com/office/drawing/2014/main" id="{7701677D-3095-678D-9B67-CDB23A6ADCAB}"/>
              </a:ext>
            </a:extLst>
          </p:cNvPr>
          <p:cNvSpPr txBox="1"/>
          <p:nvPr/>
        </p:nvSpPr>
        <p:spPr>
          <a:xfrm>
            <a:off x="8682754" y="2217725"/>
            <a:ext cx="350924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dirty="0">
                <a:solidFill>
                  <a:schemeClr val="tx1"/>
                </a:solidFill>
                <a:latin typeface="Aptos Light" panose="020B0004020202020204" pitchFamily="34" charset="0"/>
              </a:rPr>
              <a:t>Jeremiah 31:31</a:t>
            </a:r>
          </a:p>
        </p:txBody>
      </p:sp>
      <p:sp>
        <p:nvSpPr>
          <p:cNvPr id="9" name="TextBox 8">
            <a:extLst>
              <a:ext uri="{FF2B5EF4-FFF2-40B4-BE49-F238E27FC236}">
                <a16:creationId xmlns:a16="http://schemas.microsoft.com/office/drawing/2014/main" id="{3D71583A-B66A-1033-B0FC-4180E7FFC35D}"/>
              </a:ext>
            </a:extLst>
          </p:cNvPr>
          <p:cNvSpPr txBox="1"/>
          <p:nvPr/>
        </p:nvSpPr>
        <p:spPr>
          <a:xfrm>
            <a:off x="0" y="2890391"/>
            <a:ext cx="12192000" cy="584775"/>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rtlCol="0">
            <a:spAutoFit/>
          </a:bodyPr>
          <a:lstStyle/>
          <a:p>
            <a:pPr algn="ctr"/>
            <a:r>
              <a:rPr lang="en-US" sz="3200" b="1" dirty="0">
                <a:latin typeface="Aptos Light" panose="020B0004020202020204" pitchFamily="34" charset="0"/>
              </a:rPr>
              <a:t>I will put the fear of Me in their hearts, that they may not turn from Me.</a:t>
            </a:r>
          </a:p>
        </p:txBody>
      </p:sp>
      <p:sp>
        <p:nvSpPr>
          <p:cNvPr id="10" name="TextBox 9">
            <a:extLst>
              <a:ext uri="{FF2B5EF4-FFF2-40B4-BE49-F238E27FC236}">
                <a16:creationId xmlns:a16="http://schemas.microsoft.com/office/drawing/2014/main" id="{34A86768-18B0-5595-60CE-E7D8CB2FBFAB}"/>
              </a:ext>
            </a:extLst>
          </p:cNvPr>
          <p:cNvSpPr txBox="1"/>
          <p:nvPr/>
        </p:nvSpPr>
        <p:spPr>
          <a:xfrm>
            <a:off x="8682754" y="3473176"/>
            <a:ext cx="350924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dirty="0">
                <a:solidFill>
                  <a:schemeClr val="tx1"/>
                </a:solidFill>
                <a:latin typeface="Aptos Light" panose="020B0004020202020204" pitchFamily="34" charset="0"/>
              </a:rPr>
              <a:t>Jeremiah 32:37-41</a:t>
            </a:r>
          </a:p>
        </p:txBody>
      </p:sp>
      <p:sp>
        <p:nvSpPr>
          <p:cNvPr id="11" name="TextBox 10">
            <a:extLst>
              <a:ext uri="{FF2B5EF4-FFF2-40B4-BE49-F238E27FC236}">
                <a16:creationId xmlns:a16="http://schemas.microsoft.com/office/drawing/2014/main" id="{D7893855-0520-5EEB-8A99-1FAC95605F61}"/>
              </a:ext>
            </a:extLst>
          </p:cNvPr>
          <p:cNvSpPr txBox="1"/>
          <p:nvPr/>
        </p:nvSpPr>
        <p:spPr>
          <a:xfrm>
            <a:off x="0" y="4147833"/>
            <a:ext cx="12192000" cy="156966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228600"/>
            <a:r>
              <a:rPr lang="en-US" sz="3200" b="1" dirty="0">
                <a:latin typeface="Aptos Light" panose="020B0004020202020204" pitchFamily="34" charset="0"/>
              </a:rPr>
              <a:t>I will cleanse them from all the guilt of their sin against Me, and I will forgive all the guilt of their sin and rebellion against Me. And this city shall be to Me a name of joy…</a:t>
            </a:r>
          </a:p>
        </p:txBody>
      </p:sp>
      <p:sp>
        <p:nvSpPr>
          <p:cNvPr id="12" name="TextBox 11">
            <a:extLst>
              <a:ext uri="{FF2B5EF4-FFF2-40B4-BE49-F238E27FC236}">
                <a16:creationId xmlns:a16="http://schemas.microsoft.com/office/drawing/2014/main" id="{EDF049C3-0DC0-6607-96E7-DF780CA85155}"/>
              </a:ext>
            </a:extLst>
          </p:cNvPr>
          <p:cNvSpPr txBox="1"/>
          <p:nvPr/>
        </p:nvSpPr>
        <p:spPr>
          <a:xfrm>
            <a:off x="8682754" y="5194273"/>
            <a:ext cx="350924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dirty="0">
                <a:solidFill>
                  <a:schemeClr val="tx1"/>
                </a:solidFill>
                <a:latin typeface="Aptos Light" panose="020B0004020202020204" pitchFamily="34" charset="0"/>
              </a:rPr>
              <a:t>Jeremiah 33:7-9</a:t>
            </a:r>
          </a:p>
        </p:txBody>
      </p:sp>
      <p:sp>
        <p:nvSpPr>
          <p:cNvPr id="7" name="TextBox 6">
            <a:extLst>
              <a:ext uri="{FF2B5EF4-FFF2-40B4-BE49-F238E27FC236}">
                <a16:creationId xmlns:a16="http://schemas.microsoft.com/office/drawing/2014/main" id="{0CCE87FC-B55E-E61D-939C-F4244C7F68CD}"/>
              </a:ext>
            </a:extLst>
          </p:cNvPr>
          <p:cNvSpPr txBox="1"/>
          <p:nvPr/>
        </p:nvSpPr>
        <p:spPr>
          <a:xfrm>
            <a:off x="0" y="5997072"/>
            <a:ext cx="12192000" cy="584775"/>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200" dirty="0">
                <a:effectLst>
                  <a:outerShdw blurRad="38100" dist="38100" dir="2700000" algn="tl">
                    <a:srgbClr val="000000">
                      <a:alpha val="43137"/>
                    </a:srgbClr>
                  </a:outerShdw>
                </a:effectLst>
                <a:latin typeface="Aptos Light" panose="020B0004020202020204" pitchFamily="34" charset="0"/>
              </a:rPr>
              <a:t>Pray they might know Christ and be saved.</a:t>
            </a:r>
          </a:p>
        </p:txBody>
      </p:sp>
    </p:spTree>
    <p:extLst>
      <p:ext uri="{BB962C8B-B14F-4D97-AF65-F5344CB8AC3E}">
        <p14:creationId xmlns:p14="http://schemas.microsoft.com/office/powerpoint/2010/main" val="414961856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par>
                                <p:cTn id="13" presetID="10" presetClass="entr" presetSubtype="0" fill="hold" grpId="0" nodeType="withEffect">
                                  <p:stCondLst>
                                    <p:cond delay="100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par>
                                <p:cTn id="21" presetID="22" presetClass="entr" presetSubtype="2" fill="hold" grpId="0" nodeType="withEffect">
                                  <p:stCondLst>
                                    <p:cond delay="1000"/>
                                  </p:stCondLst>
                                  <p:childTnLst>
                                    <p:set>
                                      <p:cBhvr>
                                        <p:cTn id="22" dur="1" fill="hold">
                                          <p:stCondLst>
                                            <p:cond delay="0"/>
                                          </p:stCondLst>
                                        </p:cTn>
                                        <p:tgtEl>
                                          <p:spTgt spid="10"/>
                                        </p:tgtEl>
                                        <p:attrNameLst>
                                          <p:attrName>style.visibility</p:attrName>
                                        </p:attrNameLst>
                                      </p:cBhvr>
                                      <p:to>
                                        <p:strVal val="visible"/>
                                      </p:to>
                                    </p:set>
                                    <p:animEffect transition="in" filter="wipe(righ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right)">
                                      <p:cBhvr>
                                        <p:cTn id="28" dur="500"/>
                                        <p:tgtEl>
                                          <p:spTgt spid="11"/>
                                        </p:tgtEl>
                                      </p:cBhvr>
                                    </p:animEffect>
                                  </p:childTnLst>
                                </p:cTn>
                              </p:par>
                              <p:par>
                                <p:cTn id="29" presetID="22" presetClass="entr" presetSubtype="4" fill="hold" grpId="0" nodeType="withEffect">
                                  <p:stCondLst>
                                    <p:cond delay="100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528"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1000" fill="hold"/>
                                        <p:tgtEl>
                                          <p:spTgt spid="7"/>
                                        </p:tgtEl>
                                        <p:attrNameLst>
                                          <p:attrName>ppt_w</p:attrName>
                                        </p:attrNameLst>
                                      </p:cBhvr>
                                      <p:tavLst>
                                        <p:tav tm="0">
                                          <p:val>
                                            <p:fltVal val="0"/>
                                          </p:val>
                                        </p:tav>
                                        <p:tav tm="100000">
                                          <p:val>
                                            <p:strVal val="#ppt_w"/>
                                          </p:val>
                                        </p:tav>
                                      </p:tavLst>
                                    </p:anim>
                                    <p:anim calcmode="lin" valueType="num">
                                      <p:cBhvr>
                                        <p:cTn id="37" dur="1000" fill="hold"/>
                                        <p:tgtEl>
                                          <p:spTgt spid="7"/>
                                        </p:tgtEl>
                                        <p:attrNameLst>
                                          <p:attrName>ppt_h</p:attrName>
                                        </p:attrNameLst>
                                      </p:cBhvr>
                                      <p:tavLst>
                                        <p:tav tm="0">
                                          <p:val>
                                            <p:fltVal val="0"/>
                                          </p:val>
                                        </p:tav>
                                        <p:tav tm="100000">
                                          <p:val>
                                            <p:strVal val="#ppt_h"/>
                                          </p:val>
                                        </p:tav>
                                      </p:tavLst>
                                    </p:anim>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fltVal val="0.5"/>
                                          </p:val>
                                        </p:tav>
                                        <p:tav tm="100000">
                                          <p:val>
                                            <p:strVal val="#ppt_x"/>
                                          </p:val>
                                        </p:tav>
                                      </p:tavLst>
                                    </p:anim>
                                    <p:anim calcmode="lin" valueType="num">
                                      <p:cBhvr>
                                        <p:cTn id="40" dur="1000" fill="hold"/>
                                        <p:tgtEl>
                                          <p:spTgt spid="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P spid="12"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EB235F-C354-58FA-680D-96E48C18EBE5}"/>
              </a:ext>
            </a:extLst>
          </p:cNvPr>
          <p:cNvSpPr txBox="1"/>
          <p:nvPr/>
        </p:nvSpPr>
        <p:spPr>
          <a:xfrm>
            <a:off x="0" y="906015"/>
            <a:ext cx="12192000" cy="769441"/>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nchor="ctr">
            <a:spAutoFit/>
          </a:bodyPr>
          <a:lstStyle/>
          <a:p>
            <a:pPr marL="228600" algn="ctr"/>
            <a:r>
              <a:rPr lang="en-US" sz="4400" dirty="0">
                <a:effectLst>
                  <a:outerShdw blurRad="38100" dist="38100" dir="2700000" algn="tl">
                    <a:srgbClr val="000000">
                      <a:alpha val="43137"/>
                    </a:srgbClr>
                  </a:outerShdw>
                </a:effectLst>
                <a:latin typeface="Aptos Light" panose="020B0004020202020204" pitchFamily="34" charset="0"/>
              </a:rPr>
              <a:t>#2: Notice the change in Peter</a:t>
            </a:r>
          </a:p>
        </p:txBody>
      </p:sp>
      <p:sp>
        <p:nvSpPr>
          <p:cNvPr id="3" name="TextBox 2">
            <a:extLst>
              <a:ext uri="{FF2B5EF4-FFF2-40B4-BE49-F238E27FC236}">
                <a16:creationId xmlns:a16="http://schemas.microsoft.com/office/drawing/2014/main" id="{B2C0F78E-6717-E8A0-2BE7-78A344F299F1}"/>
              </a:ext>
            </a:extLst>
          </p:cNvPr>
          <p:cNvSpPr txBox="1"/>
          <p:nvPr/>
        </p:nvSpPr>
        <p:spPr>
          <a:xfrm>
            <a:off x="0" y="2114731"/>
            <a:ext cx="12192000" cy="1077218"/>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200" dirty="0">
                <a:effectLst>
                  <a:outerShdw blurRad="38100" dist="38100" dir="2700000" algn="tl">
                    <a:srgbClr val="000000">
                      <a:alpha val="43137"/>
                    </a:srgbClr>
                  </a:outerShdw>
                </a:effectLst>
                <a:latin typeface="Aptos Light" panose="020B0004020202020204" pitchFamily="34" charset="0"/>
              </a:rPr>
              <a:t>No longer does he stand opposed…</a:t>
            </a:r>
          </a:p>
          <a:p>
            <a:pPr algn="ctr"/>
            <a:r>
              <a:rPr lang="en-US" sz="3200" dirty="0">
                <a:effectLst>
                  <a:outerShdw blurRad="38100" dist="38100" dir="2700000" algn="tl">
                    <a:srgbClr val="000000">
                      <a:alpha val="43137"/>
                    </a:srgbClr>
                  </a:outerShdw>
                </a:effectLst>
                <a:latin typeface="Aptos Light" panose="020B0004020202020204" pitchFamily="34" charset="0"/>
              </a:rPr>
              <a:t>Now he stands in awe and wonder at the marvelous grace of God.</a:t>
            </a:r>
          </a:p>
        </p:txBody>
      </p:sp>
      <p:sp>
        <p:nvSpPr>
          <p:cNvPr id="4" name="TextBox 3">
            <a:extLst>
              <a:ext uri="{FF2B5EF4-FFF2-40B4-BE49-F238E27FC236}">
                <a16:creationId xmlns:a16="http://schemas.microsoft.com/office/drawing/2014/main" id="{66ECB05C-9413-7A35-E065-583F2D5F3603}"/>
              </a:ext>
            </a:extLst>
          </p:cNvPr>
          <p:cNvSpPr txBox="1"/>
          <p:nvPr/>
        </p:nvSpPr>
        <p:spPr>
          <a:xfrm>
            <a:off x="0" y="5244099"/>
            <a:ext cx="12192000"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a:latin typeface="Aptos Light" panose="020B0004020202020204" pitchFamily="34" charset="0"/>
              </a:rPr>
              <a:t>Change is a characteristic of the Spirit-filled life.</a:t>
            </a:r>
          </a:p>
        </p:txBody>
      </p:sp>
      <p:sp>
        <p:nvSpPr>
          <p:cNvPr id="13" name="TextBox 12">
            <a:extLst>
              <a:ext uri="{FF2B5EF4-FFF2-40B4-BE49-F238E27FC236}">
                <a16:creationId xmlns:a16="http://schemas.microsoft.com/office/drawing/2014/main" id="{A38B8C38-9D2C-23CD-D630-2DEB7F2763B6}"/>
              </a:ext>
            </a:extLst>
          </p:cNvPr>
          <p:cNvSpPr txBox="1"/>
          <p:nvPr/>
        </p:nvSpPr>
        <p:spPr>
          <a:xfrm>
            <a:off x="0" y="3617859"/>
            <a:ext cx="12192000" cy="1200329"/>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en-US" sz="3600" dirty="0">
                <a:latin typeface="Aptos Light" panose="020B0004020202020204" pitchFamily="34" charset="0"/>
              </a:rPr>
              <a:t>No more is he silenced…</a:t>
            </a:r>
          </a:p>
          <a:p>
            <a:pPr algn="ctr"/>
            <a:r>
              <a:rPr lang="en-US" sz="3600" dirty="0">
                <a:latin typeface="Aptos Light" panose="020B0004020202020204" pitchFamily="34" charset="0"/>
              </a:rPr>
              <a:t>Now he silences the critics, creating an opportunity for praise.</a:t>
            </a:r>
          </a:p>
        </p:txBody>
      </p:sp>
      <p:sp>
        <p:nvSpPr>
          <p:cNvPr id="5" name="TextBox 4">
            <a:extLst>
              <a:ext uri="{FF2B5EF4-FFF2-40B4-BE49-F238E27FC236}">
                <a16:creationId xmlns:a16="http://schemas.microsoft.com/office/drawing/2014/main" id="{DEB210FC-1547-52F4-E248-FD22CD6115A7}"/>
              </a:ext>
            </a:extLst>
          </p:cNvPr>
          <p:cNvSpPr txBox="1"/>
          <p:nvPr/>
        </p:nvSpPr>
        <p:spPr>
          <a:xfrm rot="21172463">
            <a:off x="1097796" y="5879766"/>
            <a:ext cx="3014420" cy="769441"/>
          </a:xfrm>
          <a:prstGeom prst="rect">
            <a:avLst/>
          </a:prstGeom>
          <a:solidFill>
            <a:schemeClr val="accent1">
              <a:alpha val="50000"/>
            </a:schemeClr>
          </a:solidFill>
          <a:ln>
            <a:solidFill>
              <a:schemeClr val="accent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Tempus Sans ITC" panose="04020404030D07020202" pitchFamily="82" charset="0"/>
              </a:rPr>
              <a:t>Galatians 5</a:t>
            </a:r>
          </a:p>
        </p:txBody>
      </p:sp>
      <p:sp>
        <p:nvSpPr>
          <p:cNvPr id="6" name="TextBox 5">
            <a:extLst>
              <a:ext uri="{FF2B5EF4-FFF2-40B4-BE49-F238E27FC236}">
                <a16:creationId xmlns:a16="http://schemas.microsoft.com/office/drawing/2014/main" id="{7F08B781-9041-BFF7-89E0-D6E411563E1F}"/>
              </a:ext>
            </a:extLst>
          </p:cNvPr>
          <p:cNvSpPr txBox="1"/>
          <p:nvPr/>
        </p:nvSpPr>
        <p:spPr>
          <a:xfrm rot="331198">
            <a:off x="4259451" y="5870653"/>
            <a:ext cx="3673097" cy="769441"/>
          </a:xfrm>
          <a:prstGeom prst="rect">
            <a:avLst/>
          </a:prstGeom>
          <a:solidFill>
            <a:schemeClr val="accent6">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Tempus Sans ITC" panose="04020404030D07020202" pitchFamily="82" charset="0"/>
              </a:rPr>
              <a:t>Ephesians 4</a:t>
            </a:r>
          </a:p>
        </p:txBody>
      </p:sp>
      <p:sp>
        <p:nvSpPr>
          <p:cNvPr id="7" name="TextBox 6">
            <a:extLst>
              <a:ext uri="{FF2B5EF4-FFF2-40B4-BE49-F238E27FC236}">
                <a16:creationId xmlns:a16="http://schemas.microsoft.com/office/drawing/2014/main" id="{733C204F-A0E7-049D-DA2E-75A30C9567E7}"/>
              </a:ext>
            </a:extLst>
          </p:cNvPr>
          <p:cNvSpPr txBox="1"/>
          <p:nvPr/>
        </p:nvSpPr>
        <p:spPr>
          <a:xfrm rot="21356174">
            <a:off x="8064438" y="5910544"/>
            <a:ext cx="3458705" cy="707886"/>
          </a:xfrm>
          <a:prstGeom prst="rect">
            <a:avLst/>
          </a:prstGeom>
          <a:solidFill>
            <a:schemeClr val="accent3">
              <a:alpha val="50000"/>
            </a:schemeClr>
          </a:solidFill>
          <a:ln>
            <a:solidFill>
              <a:schemeClr val="accent3"/>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000" b="1" dirty="0">
                <a:effectLst>
                  <a:outerShdw blurRad="38100" dist="38100" dir="2700000" algn="tl">
                    <a:srgbClr val="000000">
                      <a:alpha val="43137"/>
                    </a:srgbClr>
                  </a:outerShdw>
                </a:effectLst>
                <a:latin typeface="Tempus Sans ITC" panose="04020404030D07020202" pitchFamily="82" charset="0"/>
              </a:rPr>
              <a:t>1 Peter 1, 2, 4</a:t>
            </a:r>
          </a:p>
        </p:txBody>
      </p:sp>
    </p:spTree>
    <p:extLst>
      <p:ext uri="{BB962C8B-B14F-4D97-AF65-F5344CB8AC3E}">
        <p14:creationId xmlns:p14="http://schemas.microsoft.com/office/powerpoint/2010/main" val="13195796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32"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out)">
                                      <p:cBhvr>
                                        <p:cTn id="24" dur="2000"/>
                                        <p:tgtEl>
                                          <p:spTgt spid="4"/>
                                        </p:tgtEl>
                                      </p:cBhvr>
                                    </p:animEffect>
                                  </p:childTnLst>
                                </p:cTn>
                              </p:par>
                              <p:par>
                                <p:cTn id="25" presetID="53" presetClass="entr" presetSubtype="528" fill="hold" grpId="0" nodeType="withEffect">
                                  <p:stCondLst>
                                    <p:cond delay="200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fltVal val="0"/>
                                          </p:val>
                                        </p:tav>
                                        <p:tav tm="100000">
                                          <p:val>
                                            <p:strVal val="#ppt_w"/>
                                          </p:val>
                                        </p:tav>
                                      </p:tavLst>
                                    </p:anim>
                                    <p:anim calcmode="lin" valueType="num">
                                      <p:cBhvr>
                                        <p:cTn id="28" dur="1000" fill="hold"/>
                                        <p:tgtEl>
                                          <p:spTgt spid="5"/>
                                        </p:tgtEl>
                                        <p:attrNameLst>
                                          <p:attrName>ppt_h</p:attrName>
                                        </p:attrNameLst>
                                      </p:cBhvr>
                                      <p:tavLst>
                                        <p:tav tm="0">
                                          <p:val>
                                            <p:fltVal val="0"/>
                                          </p:val>
                                        </p:tav>
                                        <p:tav tm="100000">
                                          <p:val>
                                            <p:strVal val="#ppt_h"/>
                                          </p:val>
                                        </p:tav>
                                      </p:tavLst>
                                    </p:anim>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fltVal val="0.5"/>
                                          </p:val>
                                        </p:tav>
                                        <p:tav tm="100000">
                                          <p:val>
                                            <p:strVal val="#ppt_x"/>
                                          </p:val>
                                        </p:tav>
                                      </p:tavLst>
                                    </p:anim>
                                    <p:anim calcmode="lin" valueType="num">
                                      <p:cBhvr>
                                        <p:cTn id="31" dur="1000" fill="hold"/>
                                        <p:tgtEl>
                                          <p:spTgt spid="5"/>
                                        </p:tgtEl>
                                        <p:attrNameLst>
                                          <p:attrName>ppt_y</p:attrName>
                                        </p:attrNameLst>
                                      </p:cBhvr>
                                      <p:tavLst>
                                        <p:tav tm="0">
                                          <p:val>
                                            <p:fltVal val="0.5"/>
                                          </p:val>
                                        </p:tav>
                                        <p:tav tm="100000">
                                          <p:val>
                                            <p:strVal val="#ppt_y"/>
                                          </p:val>
                                        </p:tav>
                                      </p:tavLst>
                                    </p:anim>
                                  </p:childTnLst>
                                </p:cTn>
                              </p:par>
                              <p:par>
                                <p:cTn id="32" presetID="53" presetClass="entr" presetSubtype="16" fill="hold" grpId="0" nodeType="withEffect">
                                  <p:stCondLst>
                                    <p:cond delay="3000"/>
                                  </p:stCondLst>
                                  <p:childTnLst>
                                    <p:set>
                                      <p:cBhvr>
                                        <p:cTn id="33" dur="1" fill="hold">
                                          <p:stCondLst>
                                            <p:cond delay="0"/>
                                          </p:stCondLst>
                                        </p:cTn>
                                        <p:tgtEl>
                                          <p:spTgt spid="6"/>
                                        </p:tgtEl>
                                        <p:attrNameLst>
                                          <p:attrName>style.visibility</p:attrName>
                                        </p:attrNameLst>
                                      </p:cBhvr>
                                      <p:to>
                                        <p:strVal val="visible"/>
                                      </p:to>
                                    </p:set>
                                    <p:anim calcmode="lin" valueType="num">
                                      <p:cBhvr>
                                        <p:cTn id="34" dur="1000" fill="hold"/>
                                        <p:tgtEl>
                                          <p:spTgt spid="6"/>
                                        </p:tgtEl>
                                        <p:attrNameLst>
                                          <p:attrName>ppt_w</p:attrName>
                                        </p:attrNameLst>
                                      </p:cBhvr>
                                      <p:tavLst>
                                        <p:tav tm="0">
                                          <p:val>
                                            <p:fltVal val="0"/>
                                          </p:val>
                                        </p:tav>
                                        <p:tav tm="100000">
                                          <p:val>
                                            <p:strVal val="#ppt_w"/>
                                          </p:val>
                                        </p:tav>
                                      </p:tavLst>
                                    </p:anim>
                                    <p:anim calcmode="lin" valueType="num">
                                      <p:cBhvr>
                                        <p:cTn id="35" dur="1000" fill="hold"/>
                                        <p:tgtEl>
                                          <p:spTgt spid="6"/>
                                        </p:tgtEl>
                                        <p:attrNameLst>
                                          <p:attrName>ppt_h</p:attrName>
                                        </p:attrNameLst>
                                      </p:cBhvr>
                                      <p:tavLst>
                                        <p:tav tm="0">
                                          <p:val>
                                            <p:fltVal val="0"/>
                                          </p:val>
                                        </p:tav>
                                        <p:tav tm="100000">
                                          <p:val>
                                            <p:strVal val="#ppt_h"/>
                                          </p:val>
                                        </p:tav>
                                      </p:tavLst>
                                    </p:anim>
                                    <p:animEffect transition="in" filter="fade">
                                      <p:cBhvr>
                                        <p:cTn id="36" dur="1000"/>
                                        <p:tgtEl>
                                          <p:spTgt spid="6"/>
                                        </p:tgtEl>
                                      </p:cBhvr>
                                    </p:animEffect>
                                  </p:childTnLst>
                                </p:cTn>
                              </p:par>
                              <p:par>
                                <p:cTn id="37" presetID="53" presetClass="entr" presetSubtype="528" fill="hold" grpId="0" nodeType="withEffect">
                                  <p:stCondLst>
                                    <p:cond delay="400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anim calcmode="lin" valueType="num">
                                      <p:cBhvr>
                                        <p:cTn id="42" dur="1000" fill="hold"/>
                                        <p:tgtEl>
                                          <p:spTgt spid="7"/>
                                        </p:tgtEl>
                                        <p:attrNameLst>
                                          <p:attrName>ppt_x</p:attrName>
                                        </p:attrNameLst>
                                      </p:cBhvr>
                                      <p:tavLst>
                                        <p:tav tm="0">
                                          <p:val>
                                            <p:fltVal val="0.5"/>
                                          </p:val>
                                        </p:tav>
                                        <p:tav tm="100000">
                                          <p:val>
                                            <p:strVal val="#ppt_x"/>
                                          </p:val>
                                        </p:tav>
                                      </p:tavLst>
                                    </p:anim>
                                    <p:anim calcmode="lin" valueType="num">
                                      <p:cBhvr>
                                        <p:cTn id="43" dur="1000" fill="hold"/>
                                        <p:tgtEl>
                                          <p:spTgt spid="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5"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8718</TotalTime>
  <Words>636</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Algerian</vt:lpstr>
      <vt:lpstr>Amasis MT Pro Black</vt:lpstr>
      <vt:lpstr>Aptos Light</vt:lpstr>
      <vt:lpstr>Avenir Next LT Pro Light</vt:lpstr>
      <vt:lpstr>Tempus Sans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Mark Warren</cp:lastModifiedBy>
  <cp:revision>2</cp:revision>
  <dcterms:modified xsi:type="dcterms:W3CDTF">2024-05-23T21:41:19Z</dcterms:modified>
</cp:coreProperties>
</file>