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336" r:id="rId3"/>
    <p:sldId id="338" r:id="rId4"/>
    <p:sldId id="330" r:id="rId5"/>
    <p:sldId id="331" r:id="rId6"/>
    <p:sldId id="339" r:id="rId7"/>
  </p:sldIdLst>
  <p:sldSz cx="12192000" cy="6858000"/>
  <p:notesSz cx="6858000" cy="92964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4A3"/>
    <a:srgbClr val="FFF9C9"/>
    <a:srgbClr val="8AAC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132576-5F04-4C2A-AA5C-09DD018D1279}" v="1357" dt="2024-05-16T20:46:03.0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3" autoAdjust="0"/>
    <p:restoredTop sz="94438" autoAdjust="0"/>
  </p:normalViewPr>
  <p:slideViewPr>
    <p:cSldViewPr snapToGrid="0">
      <p:cViewPr varScale="1">
        <p:scale>
          <a:sx n="100" d="100"/>
          <a:sy n="100" d="100"/>
        </p:scale>
        <p:origin x="156" y="5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Warren" userId="8b469510-801c-4a14-a92d-c6d8837618b1" providerId="ADAL" clId="{59132576-5F04-4C2A-AA5C-09DD018D1279}"/>
    <pc:docChg chg="undo custSel addSld delSld modSld sldOrd">
      <pc:chgData name="Mark Warren" userId="8b469510-801c-4a14-a92d-c6d8837618b1" providerId="ADAL" clId="{59132576-5F04-4C2A-AA5C-09DD018D1279}" dt="2024-05-16T20:48:13.521" v="2368" actId="208"/>
      <pc:docMkLst>
        <pc:docMk/>
      </pc:docMkLst>
      <pc:sldChg chg="modSp">
        <pc:chgData name="Mark Warren" userId="8b469510-801c-4a14-a92d-c6d8837618b1" providerId="ADAL" clId="{59132576-5F04-4C2A-AA5C-09DD018D1279}" dt="2024-05-16T12:52:50.290" v="28" actId="6549"/>
        <pc:sldMkLst>
          <pc:docMk/>
          <pc:sldMk cId="0" sldId="257"/>
        </pc:sldMkLst>
        <pc:spChg chg="mod">
          <ac:chgData name="Mark Warren" userId="8b469510-801c-4a14-a92d-c6d8837618b1" providerId="ADAL" clId="{59132576-5F04-4C2A-AA5C-09DD018D1279}" dt="2024-05-16T12:52:43.774" v="20" actId="20577"/>
          <ac:spMkLst>
            <pc:docMk/>
            <pc:sldMk cId="0" sldId="257"/>
            <ac:spMk id="2" creationId="{00000000-0000-0000-0000-000000000000}"/>
          </ac:spMkLst>
        </pc:spChg>
        <pc:spChg chg="mod">
          <ac:chgData name="Mark Warren" userId="8b469510-801c-4a14-a92d-c6d8837618b1" providerId="ADAL" clId="{59132576-5F04-4C2A-AA5C-09DD018D1279}" dt="2024-05-16T12:52:50.290" v="28" actId="6549"/>
          <ac:spMkLst>
            <pc:docMk/>
            <pc:sldMk cId="0" sldId="257"/>
            <ac:spMk id="5" creationId="{7FD9608A-6A7D-EFAE-9FF6-E66A027F66C3}"/>
          </ac:spMkLst>
        </pc:spChg>
      </pc:sldChg>
      <pc:sldChg chg="del">
        <pc:chgData name="Mark Warren" userId="8b469510-801c-4a14-a92d-c6d8837618b1" providerId="ADAL" clId="{59132576-5F04-4C2A-AA5C-09DD018D1279}" dt="2024-05-16T20:28:10.329" v="2072" actId="47"/>
        <pc:sldMkLst>
          <pc:docMk/>
          <pc:sldMk cId="2354637579" sldId="325"/>
        </pc:sldMkLst>
      </pc:sldChg>
      <pc:sldChg chg="del">
        <pc:chgData name="Mark Warren" userId="8b469510-801c-4a14-a92d-c6d8837618b1" providerId="ADAL" clId="{59132576-5F04-4C2A-AA5C-09DD018D1279}" dt="2024-05-16T12:53:02.526" v="29" actId="2696"/>
        <pc:sldMkLst>
          <pc:docMk/>
          <pc:sldMk cId="931241002" sldId="329"/>
        </pc:sldMkLst>
      </pc:sldChg>
      <pc:sldChg chg="addSp delSp modSp mod ord delAnim modAnim">
        <pc:chgData name="Mark Warren" userId="8b469510-801c-4a14-a92d-c6d8837618b1" providerId="ADAL" clId="{59132576-5F04-4C2A-AA5C-09DD018D1279}" dt="2024-05-16T20:30:33.532" v="2082"/>
        <pc:sldMkLst>
          <pc:docMk/>
          <pc:sldMk cId="2070138942" sldId="330"/>
        </pc:sldMkLst>
        <pc:spChg chg="mod">
          <ac:chgData name="Mark Warren" userId="8b469510-801c-4a14-a92d-c6d8837618b1" providerId="ADAL" clId="{59132576-5F04-4C2A-AA5C-09DD018D1279}" dt="2024-05-16T17:54:59.716" v="818" actId="13822"/>
          <ac:spMkLst>
            <pc:docMk/>
            <pc:sldMk cId="2070138942" sldId="330"/>
            <ac:spMk id="2" creationId="{5240C205-385E-3FD3-C07F-66415A05623E}"/>
          </ac:spMkLst>
        </pc:spChg>
        <pc:spChg chg="add mod">
          <ac:chgData name="Mark Warren" userId="8b469510-801c-4a14-a92d-c6d8837618b1" providerId="ADAL" clId="{59132576-5F04-4C2A-AA5C-09DD018D1279}" dt="2024-05-16T17:51:33.916" v="735" actId="1076"/>
          <ac:spMkLst>
            <pc:docMk/>
            <pc:sldMk cId="2070138942" sldId="330"/>
            <ac:spMk id="3" creationId="{B1B3D9E3-563F-07D9-4217-539F1F9611A1}"/>
          </ac:spMkLst>
        </pc:spChg>
        <pc:spChg chg="del">
          <ac:chgData name="Mark Warren" userId="8b469510-801c-4a14-a92d-c6d8837618b1" providerId="ADAL" clId="{59132576-5F04-4C2A-AA5C-09DD018D1279}" dt="2024-05-16T17:45:16.306" v="485" actId="478"/>
          <ac:spMkLst>
            <pc:docMk/>
            <pc:sldMk cId="2070138942" sldId="330"/>
            <ac:spMk id="6" creationId="{B91F873C-F731-7AEB-84FF-F3F62EE80E5A}"/>
          </ac:spMkLst>
        </pc:spChg>
        <pc:spChg chg="mod ord">
          <ac:chgData name="Mark Warren" userId="8b469510-801c-4a14-a92d-c6d8837618b1" providerId="ADAL" clId="{59132576-5F04-4C2A-AA5C-09DD018D1279}" dt="2024-05-16T20:24:34.158" v="2067" actId="13822"/>
          <ac:spMkLst>
            <pc:docMk/>
            <pc:sldMk cId="2070138942" sldId="330"/>
            <ac:spMk id="7" creationId="{BF5DED28-7B61-35CA-B6BC-7BE954D70A5A}"/>
          </ac:spMkLst>
        </pc:spChg>
        <pc:spChg chg="mod ord">
          <ac:chgData name="Mark Warren" userId="8b469510-801c-4a14-a92d-c6d8837618b1" providerId="ADAL" clId="{59132576-5F04-4C2A-AA5C-09DD018D1279}" dt="2024-05-16T17:53:52.321" v="814" actId="167"/>
          <ac:spMkLst>
            <pc:docMk/>
            <pc:sldMk cId="2070138942" sldId="330"/>
            <ac:spMk id="8" creationId="{63E65E27-8C8B-96D4-E994-F27F2E160060}"/>
          </ac:spMkLst>
        </pc:spChg>
      </pc:sldChg>
      <pc:sldChg chg="addSp delSp modSp mod ord addAnim delAnim modAnim">
        <pc:chgData name="Mark Warren" userId="8b469510-801c-4a14-a92d-c6d8837618b1" providerId="ADAL" clId="{59132576-5F04-4C2A-AA5C-09DD018D1279}" dt="2024-05-16T20:48:07.520" v="2367" actId="208"/>
        <pc:sldMkLst>
          <pc:docMk/>
          <pc:sldMk cId="1205088975" sldId="331"/>
        </pc:sldMkLst>
        <pc:spChg chg="mod">
          <ac:chgData name="Mark Warren" userId="8b469510-801c-4a14-a92d-c6d8837618b1" providerId="ADAL" clId="{59132576-5F04-4C2A-AA5C-09DD018D1279}" dt="2024-05-16T20:18:11.707" v="1587" actId="20577"/>
          <ac:spMkLst>
            <pc:docMk/>
            <pc:sldMk cId="1205088975" sldId="331"/>
            <ac:spMk id="2" creationId="{7FEB235F-C354-58FA-680D-96E48C18EBE5}"/>
          </ac:spMkLst>
        </pc:spChg>
        <pc:spChg chg="mod">
          <ac:chgData name="Mark Warren" userId="8b469510-801c-4a14-a92d-c6d8837618b1" providerId="ADAL" clId="{59132576-5F04-4C2A-AA5C-09DD018D1279}" dt="2024-05-16T20:45:02.600" v="2363" actId="1076"/>
          <ac:spMkLst>
            <pc:docMk/>
            <pc:sldMk cId="1205088975" sldId="331"/>
            <ac:spMk id="3" creationId="{B2C0F78E-6717-E8A0-2BE7-78A344F299F1}"/>
          </ac:spMkLst>
        </pc:spChg>
        <pc:spChg chg="add del mod">
          <ac:chgData name="Mark Warren" userId="8b469510-801c-4a14-a92d-c6d8837618b1" providerId="ADAL" clId="{59132576-5F04-4C2A-AA5C-09DD018D1279}" dt="2024-05-16T20:16:59.654" v="1583" actId="14100"/>
          <ac:spMkLst>
            <pc:docMk/>
            <pc:sldMk cId="1205088975" sldId="331"/>
            <ac:spMk id="4" creationId="{66ECB05C-9413-7A35-E065-583F2D5F3603}"/>
          </ac:spMkLst>
        </pc:spChg>
        <pc:spChg chg="mod">
          <ac:chgData name="Mark Warren" userId="8b469510-801c-4a14-a92d-c6d8837618b1" providerId="ADAL" clId="{59132576-5F04-4C2A-AA5C-09DD018D1279}" dt="2024-05-16T20:48:07.520" v="2367" actId="208"/>
          <ac:spMkLst>
            <pc:docMk/>
            <pc:sldMk cId="1205088975" sldId="331"/>
            <ac:spMk id="7" creationId="{BF5DED28-7B61-35CA-B6BC-7BE954D70A5A}"/>
          </ac:spMkLst>
        </pc:spChg>
        <pc:spChg chg="add del mod">
          <ac:chgData name="Mark Warren" userId="8b469510-801c-4a14-a92d-c6d8837618b1" providerId="ADAL" clId="{59132576-5F04-4C2A-AA5C-09DD018D1279}" dt="2024-05-16T20:07:34.888" v="1402" actId="478"/>
          <ac:spMkLst>
            <pc:docMk/>
            <pc:sldMk cId="1205088975" sldId="331"/>
            <ac:spMk id="8" creationId="{63E65E27-8C8B-96D4-E994-F27F2E160060}"/>
          </ac:spMkLst>
        </pc:spChg>
      </pc:sldChg>
      <pc:sldChg chg="del">
        <pc:chgData name="Mark Warren" userId="8b469510-801c-4a14-a92d-c6d8837618b1" providerId="ADAL" clId="{59132576-5F04-4C2A-AA5C-09DD018D1279}" dt="2024-05-16T20:28:08.596" v="2071" actId="47"/>
        <pc:sldMkLst>
          <pc:docMk/>
          <pc:sldMk cId="2119765495" sldId="333"/>
        </pc:sldMkLst>
      </pc:sldChg>
      <pc:sldChg chg="modSp mod ord modAnim">
        <pc:chgData name="Mark Warren" userId="8b469510-801c-4a14-a92d-c6d8837618b1" providerId="ADAL" clId="{59132576-5F04-4C2A-AA5C-09DD018D1279}" dt="2024-05-16T13:05:06.403" v="130"/>
        <pc:sldMkLst>
          <pc:docMk/>
          <pc:sldMk cId="209639668" sldId="336"/>
        </pc:sldMkLst>
        <pc:spChg chg="mod">
          <ac:chgData name="Mark Warren" userId="8b469510-801c-4a14-a92d-c6d8837618b1" providerId="ADAL" clId="{59132576-5F04-4C2A-AA5C-09DD018D1279}" dt="2024-05-16T13:04:43.537" v="128" actId="1076"/>
          <ac:spMkLst>
            <pc:docMk/>
            <pc:sldMk cId="209639668" sldId="336"/>
            <ac:spMk id="2" creationId="{5240C205-385E-3FD3-C07F-66415A05623E}"/>
          </ac:spMkLst>
        </pc:spChg>
        <pc:spChg chg="mod">
          <ac:chgData name="Mark Warren" userId="8b469510-801c-4a14-a92d-c6d8837618b1" providerId="ADAL" clId="{59132576-5F04-4C2A-AA5C-09DD018D1279}" dt="2024-05-16T13:04:43.537" v="128" actId="1076"/>
          <ac:spMkLst>
            <pc:docMk/>
            <pc:sldMk cId="209639668" sldId="336"/>
            <ac:spMk id="3" creationId="{96E0C774-75F8-00F3-4E7D-1D46D700A9B2}"/>
          </ac:spMkLst>
        </pc:spChg>
        <pc:spChg chg="mod">
          <ac:chgData name="Mark Warren" userId="8b469510-801c-4a14-a92d-c6d8837618b1" providerId="ADAL" clId="{59132576-5F04-4C2A-AA5C-09DD018D1279}" dt="2024-05-16T13:04:43.537" v="128" actId="1076"/>
          <ac:spMkLst>
            <pc:docMk/>
            <pc:sldMk cId="209639668" sldId="336"/>
            <ac:spMk id="6" creationId="{B91F873C-F731-7AEB-84FF-F3F62EE80E5A}"/>
          </ac:spMkLst>
        </pc:spChg>
        <pc:spChg chg="mod">
          <ac:chgData name="Mark Warren" userId="8b469510-801c-4a14-a92d-c6d8837618b1" providerId="ADAL" clId="{59132576-5F04-4C2A-AA5C-09DD018D1279}" dt="2024-05-16T13:04:43.537" v="128" actId="1076"/>
          <ac:spMkLst>
            <pc:docMk/>
            <pc:sldMk cId="209639668" sldId="336"/>
            <ac:spMk id="7" creationId="{BF5DED28-7B61-35CA-B6BC-7BE954D70A5A}"/>
          </ac:spMkLst>
        </pc:spChg>
        <pc:spChg chg="mod">
          <ac:chgData name="Mark Warren" userId="8b469510-801c-4a14-a92d-c6d8837618b1" providerId="ADAL" clId="{59132576-5F04-4C2A-AA5C-09DD018D1279}" dt="2024-05-16T13:04:43.537" v="128" actId="1076"/>
          <ac:spMkLst>
            <pc:docMk/>
            <pc:sldMk cId="209639668" sldId="336"/>
            <ac:spMk id="8" creationId="{63E65E27-8C8B-96D4-E994-F27F2E160060}"/>
          </ac:spMkLst>
        </pc:spChg>
        <pc:spChg chg="mod">
          <ac:chgData name="Mark Warren" userId="8b469510-801c-4a14-a92d-c6d8837618b1" providerId="ADAL" clId="{59132576-5F04-4C2A-AA5C-09DD018D1279}" dt="2024-05-16T13:04:43.537" v="128" actId="1076"/>
          <ac:spMkLst>
            <pc:docMk/>
            <pc:sldMk cId="209639668" sldId="336"/>
            <ac:spMk id="9" creationId="{2A84EAC6-401B-EE33-3A32-E7EF0F4520B2}"/>
          </ac:spMkLst>
        </pc:spChg>
        <pc:cxnChg chg="mod">
          <ac:chgData name="Mark Warren" userId="8b469510-801c-4a14-a92d-c6d8837618b1" providerId="ADAL" clId="{59132576-5F04-4C2A-AA5C-09DD018D1279}" dt="2024-05-16T13:04:43.537" v="128" actId="1076"/>
          <ac:cxnSpMkLst>
            <pc:docMk/>
            <pc:sldMk cId="209639668" sldId="336"/>
            <ac:cxnSpMk id="5" creationId="{8947DAFE-D604-1243-BED1-9A4FA5E1D636}"/>
          </ac:cxnSpMkLst>
        </pc:cxnChg>
        <pc:cxnChg chg="mod">
          <ac:chgData name="Mark Warren" userId="8b469510-801c-4a14-a92d-c6d8837618b1" providerId="ADAL" clId="{59132576-5F04-4C2A-AA5C-09DD018D1279}" dt="2024-05-16T13:04:43.537" v="128" actId="1076"/>
          <ac:cxnSpMkLst>
            <pc:docMk/>
            <pc:sldMk cId="209639668" sldId="336"/>
            <ac:cxnSpMk id="11" creationId="{DD795D50-B441-DF40-5103-AAB962EBCE19}"/>
          </ac:cxnSpMkLst>
        </pc:cxnChg>
      </pc:sldChg>
      <pc:sldChg chg="del ord">
        <pc:chgData name="Mark Warren" userId="8b469510-801c-4a14-a92d-c6d8837618b1" providerId="ADAL" clId="{59132576-5F04-4C2A-AA5C-09DD018D1279}" dt="2024-05-16T20:28:06.580" v="2070" actId="47"/>
        <pc:sldMkLst>
          <pc:docMk/>
          <pc:sldMk cId="2245450351" sldId="337"/>
        </pc:sldMkLst>
      </pc:sldChg>
      <pc:sldChg chg="modSp mod ord modAnim">
        <pc:chgData name="Mark Warren" userId="8b469510-801c-4a14-a92d-c6d8837618b1" providerId="ADAL" clId="{59132576-5F04-4C2A-AA5C-09DD018D1279}" dt="2024-05-16T17:40:25.072" v="256" actId="20577"/>
        <pc:sldMkLst>
          <pc:docMk/>
          <pc:sldMk cId="1541636000" sldId="338"/>
        </pc:sldMkLst>
        <pc:spChg chg="mod">
          <ac:chgData name="Mark Warren" userId="8b469510-801c-4a14-a92d-c6d8837618b1" providerId="ADAL" clId="{59132576-5F04-4C2A-AA5C-09DD018D1279}" dt="2024-05-16T17:40:25.072" v="256" actId="20577"/>
          <ac:spMkLst>
            <pc:docMk/>
            <pc:sldMk cId="1541636000" sldId="338"/>
            <ac:spMk id="2" creationId="{7ED0EE87-0494-8213-F116-5842A6EAC2DE}"/>
          </ac:spMkLst>
        </pc:spChg>
      </pc:sldChg>
      <pc:sldChg chg="modSp add mod modAnim">
        <pc:chgData name="Mark Warren" userId="8b469510-801c-4a14-a92d-c6d8837618b1" providerId="ADAL" clId="{59132576-5F04-4C2A-AA5C-09DD018D1279}" dt="2024-05-16T20:48:13.521" v="2368" actId="208"/>
        <pc:sldMkLst>
          <pc:docMk/>
          <pc:sldMk cId="853782092" sldId="339"/>
        </pc:sldMkLst>
        <pc:spChg chg="mod">
          <ac:chgData name="Mark Warren" userId="8b469510-801c-4a14-a92d-c6d8837618b1" providerId="ADAL" clId="{59132576-5F04-4C2A-AA5C-09DD018D1279}" dt="2024-05-16T20:18:20.816" v="1589" actId="20577"/>
          <ac:spMkLst>
            <pc:docMk/>
            <pc:sldMk cId="853782092" sldId="339"/>
            <ac:spMk id="2" creationId="{7FEB235F-C354-58FA-680D-96E48C18EBE5}"/>
          </ac:spMkLst>
        </pc:spChg>
        <pc:spChg chg="mod">
          <ac:chgData name="Mark Warren" userId="8b469510-801c-4a14-a92d-c6d8837618b1" providerId="ADAL" clId="{59132576-5F04-4C2A-AA5C-09DD018D1279}" dt="2024-05-16T20:44:50.646" v="2362" actId="1076"/>
          <ac:spMkLst>
            <pc:docMk/>
            <pc:sldMk cId="853782092" sldId="339"/>
            <ac:spMk id="3" creationId="{B2C0F78E-6717-E8A0-2BE7-78A344F299F1}"/>
          </ac:spMkLst>
        </pc:spChg>
        <pc:spChg chg="mod">
          <ac:chgData name="Mark Warren" userId="8b469510-801c-4a14-a92d-c6d8837618b1" providerId="ADAL" clId="{59132576-5F04-4C2A-AA5C-09DD018D1279}" dt="2024-05-16T20:41:54.209" v="2147" actId="20577"/>
          <ac:spMkLst>
            <pc:docMk/>
            <pc:sldMk cId="853782092" sldId="339"/>
            <ac:spMk id="4" creationId="{66ECB05C-9413-7A35-E065-583F2D5F3603}"/>
          </ac:spMkLst>
        </pc:spChg>
        <pc:spChg chg="mod">
          <ac:chgData name="Mark Warren" userId="8b469510-801c-4a14-a92d-c6d8837618b1" providerId="ADAL" clId="{59132576-5F04-4C2A-AA5C-09DD018D1279}" dt="2024-05-16T20:48:13.521" v="2368" actId="208"/>
          <ac:spMkLst>
            <pc:docMk/>
            <pc:sldMk cId="853782092" sldId="339"/>
            <ac:spMk id="7" creationId="{BF5DED28-7B61-35CA-B6BC-7BE954D70A5A}"/>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25499" y="634999"/>
            <a:ext cx="90805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9193">
                <a:solidFill>
                  <a:srgbClr val="353746"/>
                </a:solidFill>
              </a:defRPr>
            </a:lvl1pPr>
          </a:lstStyle>
          <a:p>
            <a:pPr algn="l"/>
            <a:endParaRPr/>
          </a:p>
        </p:txBody>
      </p:sp>
      <p:sp>
        <p:nvSpPr>
          <p:cNvPr id="3" name="New Shape"/>
          <p:cNvSpPr>
            <a:spLocks noGrp="1"/>
          </p:cNvSpPr>
          <p:nvPr>
            <p:ph type="body" idx="1"/>
          </p:nvPr>
        </p:nvSpPr>
        <p:spPr>
          <a:xfrm>
            <a:off x="825499" y="1968500"/>
            <a:ext cx="8001000" cy="69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5086">
                <a:solidFill>
                  <a:srgbClr val="52463C"/>
                </a:solidFill>
              </a:defRPr>
            </a:lvl1pPr>
          </a:lstStyle>
          <a:p>
            <a:pPr algn="l"/>
            <a:endParaRPr/>
          </a:p>
        </p:txBody>
      </p:sp>
      <p:sp>
        <p:nvSpPr>
          <p:cNvPr id="4" name="New Shape"/>
          <p:cNvSpPr>
            <a:spLocks noGrp="1"/>
          </p:cNvSpPr>
          <p:nvPr>
            <p:ph type="body" idx="2"/>
          </p:nvPr>
        </p:nvSpPr>
        <p:spPr>
          <a:xfrm>
            <a:off x="825499" y="2857500"/>
            <a:ext cx="7048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3593">
                <a:solidFill>
                  <a:srgbClr val="52463C"/>
                </a:solidFill>
              </a:defRPr>
            </a:lvl1pPr>
          </a:lstStyle>
          <a:p>
            <a:pPr algn="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38979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3111" y="3210060"/>
            <a:ext cx="12191999" cy="1320800"/>
          </a:xfrm>
          <a:prstGeom prst="rect">
            <a:avLst/>
          </a:prstGeom>
          <a:solidFill>
            <a:schemeClr val="accent2">
              <a:alpha val="50000"/>
            </a:schemeClr>
          </a:solidFill>
          <a:ln>
            <a:solidFill>
              <a:schemeClr val="accent2"/>
            </a:solidFill>
          </a:ln>
        </p:spPr>
        <p:style>
          <a:lnRef idx="0">
            <a:scrgbClr r="0" g="0" b="0"/>
          </a:lnRef>
          <a:fillRef idx="0">
            <a:scrgbClr r="0" g="0" b="0"/>
          </a:fillRef>
          <a:effectRef idx="0">
            <a:scrgbClr r="0" g="0" b="0"/>
          </a:effectRef>
          <a:fontRef idx="minor">
            <a:schemeClr val="lt1"/>
          </a:fontRef>
        </p:style>
        <p:txBody>
          <a:bodyPr anchor="ctr">
            <a:normAutofit/>
          </a:bodyPr>
          <a:lstStyle>
            <a:lvl1pPr algn="l">
              <a:defRPr sz="9193">
                <a:solidFill>
                  <a:srgbClr val="353746"/>
                </a:solidFill>
              </a:defRPr>
            </a:lvl1pPr>
          </a:lstStyle>
          <a:p>
            <a:pPr algn="ctr"/>
            <a:r>
              <a:rPr lang="en-US" sz="7200" b="0" spc="600" dirty="0">
                <a:solidFill>
                  <a:schemeClr val="bg1"/>
                </a:solidFill>
                <a:effectLst>
                  <a:outerShdw blurRad="38100" dist="38100" dir="2700000" algn="tl">
                    <a:srgbClr val="000000">
                      <a:alpha val="43137"/>
                    </a:srgbClr>
                  </a:outerShdw>
                </a:effectLst>
                <a:latin typeface="Avenir Next LT Pro Light" panose="020B0304020202020204" pitchFamily="34" charset="0"/>
              </a:rPr>
              <a:t>Preaching Forgiveness</a:t>
            </a:r>
            <a:endParaRPr sz="7200" b="0" spc="600" dirty="0">
              <a:solidFill>
                <a:schemeClr val="bg1"/>
              </a:solidFill>
              <a:effectLst>
                <a:outerShdw blurRad="38100" dist="38100" dir="2700000" algn="tl">
                  <a:srgbClr val="000000">
                    <a:alpha val="43137"/>
                  </a:srgbClr>
                </a:outerShdw>
              </a:effectLst>
              <a:latin typeface="Avenir Next LT Pro Light" panose="020B0304020202020204" pitchFamily="34" charset="0"/>
            </a:endParaRPr>
          </a:p>
        </p:txBody>
      </p:sp>
      <p:sp>
        <p:nvSpPr>
          <p:cNvPr id="3" name="New Shape"/>
          <p:cNvSpPr>
            <a:spLocks noGrp="1"/>
          </p:cNvSpPr>
          <p:nvPr>
            <p:ph type="body" idx="1"/>
          </p:nvPr>
        </p:nvSpPr>
        <p:spPr>
          <a:xfrm>
            <a:off x="467306" y="1030115"/>
            <a:ext cx="11251164" cy="1898583"/>
          </a:xfrm>
          <a:prstGeom prst="rect">
            <a:avLst/>
          </a:prstGeom>
          <a:ln w="28575"/>
        </p:spPr>
        <p:style>
          <a:lnRef idx="2">
            <a:schemeClr val="accent2"/>
          </a:lnRef>
          <a:fillRef idx="1">
            <a:schemeClr val="lt1"/>
          </a:fillRef>
          <a:effectRef idx="0">
            <a:schemeClr val="accent2"/>
          </a:effectRef>
          <a:fontRef idx="minor">
            <a:schemeClr val="dk1"/>
          </a:fontRef>
        </p:style>
        <p:txBody>
          <a:bodyPr anchor="ctr">
            <a:normAutofit/>
          </a:bodyPr>
          <a:lstStyle>
            <a:lvl1pPr algn="l">
              <a:defRPr sz="5086">
                <a:solidFill>
                  <a:srgbClr val="52463C"/>
                </a:solidFill>
              </a:defRPr>
            </a:lvl1pPr>
          </a:lstStyle>
          <a:p>
            <a:pPr algn="ctr"/>
            <a:r>
              <a:rPr lang="en-US" sz="6000" b="1" dirty="0">
                <a:ln w="22225">
                  <a:solidFill>
                    <a:schemeClr val="accent2"/>
                  </a:solidFill>
                  <a:prstDash val="solid"/>
                </a:ln>
                <a:solidFill>
                  <a:schemeClr val="accent2">
                    <a:lumMod val="40000"/>
                    <a:lumOff val="60000"/>
                  </a:schemeClr>
                </a:solidFill>
                <a:latin typeface="Avenir Next LT Pro Light" panose="020B0304020202020204" pitchFamily="34" charset="0"/>
              </a:rPr>
              <a:t>Peter’s Earthly Ministry  |  Acts</a:t>
            </a:r>
            <a:endParaRPr sz="6000" b="1" dirty="0">
              <a:ln w="22225">
                <a:solidFill>
                  <a:schemeClr val="accent2"/>
                </a:solidFill>
                <a:prstDash val="solid"/>
              </a:ln>
              <a:solidFill>
                <a:schemeClr val="accent2">
                  <a:lumMod val="40000"/>
                  <a:lumOff val="60000"/>
                </a:schemeClr>
              </a:solidFill>
              <a:latin typeface="Avenir Next LT Pro Light" panose="020B0304020202020204" pitchFamily="34" charset="0"/>
            </a:endParaRPr>
          </a:p>
        </p:txBody>
      </p:sp>
      <p:sp>
        <p:nvSpPr>
          <p:cNvPr id="5" name="TextBox 4">
            <a:extLst>
              <a:ext uri="{FF2B5EF4-FFF2-40B4-BE49-F238E27FC236}">
                <a16:creationId xmlns:a16="http://schemas.microsoft.com/office/drawing/2014/main" id="{7FD9608A-6A7D-EFAE-9FF6-E66A027F66C3}"/>
              </a:ext>
            </a:extLst>
          </p:cNvPr>
          <p:cNvSpPr txBox="1"/>
          <p:nvPr/>
        </p:nvSpPr>
        <p:spPr>
          <a:xfrm>
            <a:off x="3108389" y="4812222"/>
            <a:ext cx="5968998" cy="1015663"/>
          </a:xfrm>
          <a:prstGeom prst="rect">
            <a:avLst/>
          </a:prstGeom>
          <a:ln>
            <a:solidFill>
              <a:schemeClr val="accent2"/>
            </a:solidFill>
          </a:ln>
        </p:spPr>
        <p:style>
          <a:lnRef idx="1">
            <a:schemeClr val="dk1"/>
          </a:lnRef>
          <a:fillRef idx="3">
            <a:schemeClr val="dk1"/>
          </a:fillRef>
          <a:effectRef idx="2">
            <a:schemeClr val="dk1"/>
          </a:effectRef>
          <a:fontRef idx="minor">
            <a:schemeClr val="lt1"/>
          </a:fontRef>
        </p:style>
        <p:txBody>
          <a:bodyPr wrap="square" rtlCol="0" anchor="ctr">
            <a:spAutoFit/>
          </a:bodyPr>
          <a:lstStyle/>
          <a:p>
            <a:pPr algn="ctr"/>
            <a:r>
              <a:rPr lang="en-US" sz="6000" b="1" dirty="0">
                <a:ln w="6600">
                  <a:solidFill>
                    <a:schemeClr val="accent2"/>
                  </a:solidFill>
                  <a:prstDash val="solid"/>
                </a:ln>
                <a:solidFill>
                  <a:srgbClr val="FFFFFF"/>
                </a:solidFill>
                <a:effectLst>
                  <a:outerShdw dist="38100" dir="2700000" algn="tl" rotWithShape="0">
                    <a:schemeClr val="accent2"/>
                  </a:outerShdw>
                </a:effectLst>
                <a:latin typeface="Avenir Next LT Pro Light" panose="020B0304020202020204" pitchFamily="34" charset="0"/>
              </a:rPr>
              <a:t>Acts 2:1-41</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Horizontal)">
                                      <p:cBhvr>
                                        <p:cTn id="7" dur="500"/>
                                        <p:tgtEl>
                                          <p:spTgt spid="3"/>
                                        </p:tgtEl>
                                      </p:cBhvr>
                                    </p:animEffect>
                                  </p:childTnLst>
                                </p:cTn>
                              </p:par>
                              <p:par>
                                <p:cTn id="8" presetID="14" presetClass="entr" presetSubtype="5" fill="hold" grpId="0" nodeType="withEffect">
                                  <p:stCondLst>
                                    <p:cond delay="500"/>
                                  </p:stCondLst>
                                  <p:childTnLst>
                                    <p:set>
                                      <p:cBhvr>
                                        <p:cTn id="9" dur="1" fill="hold">
                                          <p:stCondLst>
                                            <p:cond delay="0"/>
                                          </p:stCondLst>
                                        </p:cTn>
                                        <p:tgtEl>
                                          <p:spTgt spid="2"/>
                                        </p:tgtEl>
                                        <p:attrNameLst>
                                          <p:attrName>style.visibility</p:attrName>
                                        </p:attrNameLst>
                                      </p:cBhvr>
                                      <p:to>
                                        <p:strVal val="visible"/>
                                      </p:to>
                                    </p:set>
                                    <p:animEffect transition="in" filter="randombar(vertical)">
                                      <p:cBhvr>
                                        <p:cTn id="10" dur="1000"/>
                                        <p:tgtEl>
                                          <p:spTgt spid="2"/>
                                        </p:tgtEl>
                                      </p:cBhvr>
                                    </p:animEffect>
                                  </p:childTnLst>
                                </p:cTn>
                              </p:par>
                              <p:par>
                                <p:cTn id="11" presetID="47" presetClass="entr" presetSubtype="0" fill="hold" grpId="0" nodeType="withEffect">
                                  <p:stCondLst>
                                    <p:cond delay="100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91F873C-F731-7AEB-84FF-F3F62EE80E5A}"/>
              </a:ext>
            </a:extLst>
          </p:cNvPr>
          <p:cNvSpPr txBox="1"/>
          <p:nvPr/>
        </p:nvSpPr>
        <p:spPr>
          <a:xfrm>
            <a:off x="0" y="249421"/>
            <a:ext cx="12192000" cy="1371600"/>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nchor="ctr">
            <a:spAutoFit/>
          </a:bodyPr>
          <a:lstStyle/>
          <a:p>
            <a:pPr marL="457200" algn="l"/>
            <a:r>
              <a:rPr lang="en-US" sz="4000" spc="300" dirty="0">
                <a:effectLst>
                  <a:outerShdw blurRad="38100" dist="38100" dir="2700000" algn="tl">
                    <a:srgbClr val="000000">
                      <a:alpha val="43137"/>
                    </a:srgbClr>
                  </a:outerShdw>
                </a:effectLst>
                <a:latin typeface="Aptos Light" panose="020B0004020202020204" pitchFamily="34" charset="0"/>
              </a:rPr>
              <a:t>					   </a:t>
            </a:r>
            <a:r>
              <a:rPr lang="en-US" sz="4000" spc="300" dirty="0">
                <a:effectLst>
                  <a:outerShdw blurRad="38100" dist="38100" dir="2700000" algn="tl">
                    <a:srgbClr val="000000">
                      <a:alpha val="43137"/>
                    </a:srgbClr>
                  </a:outerShdw>
                </a:effectLst>
                <a:latin typeface="Berlin Sans FB Demi" panose="020E0802020502020306" pitchFamily="34" charset="0"/>
              </a:rPr>
              <a:t>BOLDNESS</a:t>
            </a:r>
            <a:r>
              <a:rPr lang="en-US" sz="4000" spc="300" dirty="0">
                <a:effectLst>
                  <a:outerShdw blurRad="38100" dist="38100" dir="2700000" algn="tl">
                    <a:srgbClr val="000000">
                      <a:alpha val="43137"/>
                    </a:srgbClr>
                  </a:outerShdw>
                </a:effectLst>
                <a:latin typeface="Aptos Light" panose="020B0004020202020204" pitchFamily="34" charset="0"/>
              </a:rPr>
              <a:t>		</a:t>
            </a:r>
            <a:r>
              <a:rPr lang="en-US" sz="4000" spc="300" dirty="0">
                <a:solidFill>
                  <a:schemeClr val="tx1"/>
                </a:solidFill>
                <a:effectLst>
                  <a:outerShdw blurRad="38100" dist="38100" dir="2700000" algn="tl">
                    <a:srgbClr val="000000">
                      <a:alpha val="43137"/>
                    </a:srgbClr>
                  </a:outerShdw>
                </a:effectLst>
                <a:latin typeface="Aptos Light" panose="020B0004020202020204" pitchFamily="34" charset="0"/>
              </a:rPr>
              <a:t>reckless</a:t>
            </a:r>
          </a:p>
        </p:txBody>
      </p:sp>
      <p:sp>
        <p:nvSpPr>
          <p:cNvPr id="7" name="TextBox 6">
            <a:extLst>
              <a:ext uri="{FF2B5EF4-FFF2-40B4-BE49-F238E27FC236}">
                <a16:creationId xmlns:a16="http://schemas.microsoft.com/office/drawing/2014/main" id="{BF5DED28-7B61-35CA-B6BC-7BE954D70A5A}"/>
              </a:ext>
            </a:extLst>
          </p:cNvPr>
          <p:cNvSpPr txBox="1"/>
          <p:nvPr/>
        </p:nvSpPr>
        <p:spPr>
          <a:xfrm>
            <a:off x="0" y="1730032"/>
            <a:ext cx="12192000" cy="1569660"/>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marL="457200" algn="l"/>
            <a:r>
              <a:rPr lang="en-US" sz="4800" dirty="0">
                <a:effectLst>
                  <a:outerShdw blurRad="38100" dist="38100" dir="2700000" algn="tl">
                    <a:srgbClr val="000000">
                      <a:alpha val="43137"/>
                    </a:srgbClr>
                  </a:outerShdw>
                </a:effectLst>
                <a:latin typeface="Aptos Light" panose="020B0004020202020204" pitchFamily="34" charset="0"/>
              </a:rPr>
              <a:t>“…for we cannot but speak of what we have seen and heard.”</a:t>
            </a:r>
          </a:p>
        </p:txBody>
      </p:sp>
      <p:sp>
        <p:nvSpPr>
          <p:cNvPr id="8" name="TextBox 7">
            <a:extLst>
              <a:ext uri="{FF2B5EF4-FFF2-40B4-BE49-F238E27FC236}">
                <a16:creationId xmlns:a16="http://schemas.microsoft.com/office/drawing/2014/main" id="{63E65E27-8C8B-96D4-E994-F27F2E160060}"/>
              </a:ext>
            </a:extLst>
          </p:cNvPr>
          <p:cNvSpPr txBox="1"/>
          <p:nvPr/>
        </p:nvSpPr>
        <p:spPr>
          <a:xfrm>
            <a:off x="0" y="3438351"/>
            <a:ext cx="12192000" cy="3170099"/>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227013" algn="l"/>
            <a:r>
              <a:rPr lang="en-US" sz="4000" dirty="0">
                <a:effectLst>
                  <a:outerShdw blurRad="38100" dist="38100" dir="2700000" algn="tl">
                    <a:srgbClr val="000000">
                      <a:alpha val="43137"/>
                    </a:srgbClr>
                  </a:outerShdw>
                </a:effectLst>
                <a:latin typeface="Aptos Light" panose="020B0004020202020204" pitchFamily="34" charset="0"/>
              </a:rPr>
              <a:t>The unseen current that drives all things that are seen is </a:t>
            </a:r>
            <a:r>
              <a:rPr lang="en-US" sz="4000" dirty="0">
                <a:effectLst>
                  <a:outerShdw blurRad="38100" dist="38100" dir="2700000" algn="tl">
                    <a:srgbClr val="000000">
                      <a:alpha val="43137"/>
                    </a:srgbClr>
                  </a:outerShdw>
                </a:effectLst>
                <a:latin typeface="Amasis MT Pro Black" panose="02040A04050005020304" pitchFamily="18" charset="0"/>
              </a:rPr>
              <a:t>faith</a:t>
            </a:r>
            <a:r>
              <a:rPr lang="en-US" sz="4000" dirty="0">
                <a:effectLst>
                  <a:outerShdw blurRad="38100" dist="38100" dir="2700000" algn="tl">
                    <a:srgbClr val="000000">
                      <a:alpha val="43137"/>
                    </a:srgbClr>
                  </a:outerShdw>
                </a:effectLst>
                <a:latin typeface="Aptos Light" panose="020B0004020202020204" pitchFamily="34" charset="0"/>
              </a:rPr>
              <a:t> upon the </a:t>
            </a:r>
            <a:r>
              <a:rPr lang="en-US" sz="4000" dirty="0">
                <a:effectLst>
                  <a:outerShdw blurRad="38100" dist="38100" dir="2700000" algn="tl">
                    <a:srgbClr val="000000">
                      <a:alpha val="43137"/>
                    </a:srgbClr>
                  </a:outerShdw>
                </a:effectLst>
                <a:latin typeface="Amasis MT Pro Black" panose="02040A04050005020304" pitchFamily="18" charset="0"/>
              </a:rPr>
              <a:t>fact</a:t>
            </a:r>
            <a:r>
              <a:rPr lang="en-US" sz="4000" dirty="0">
                <a:effectLst>
                  <a:outerShdw blurRad="38100" dist="38100" dir="2700000" algn="tl">
                    <a:srgbClr val="000000">
                      <a:alpha val="43137"/>
                    </a:srgbClr>
                  </a:outerShdw>
                </a:effectLst>
                <a:latin typeface="Aptos Light" panose="020B0004020202020204" pitchFamily="34" charset="0"/>
              </a:rPr>
              <a:t> of the </a:t>
            </a:r>
            <a:r>
              <a:rPr lang="en-US" sz="4000" dirty="0">
                <a:effectLst>
                  <a:outerShdw blurRad="38100" dist="38100" dir="2700000" algn="tl">
                    <a:srgbClr val="000000">
                      <a:alpha val="43137"/>
                    </a:srgbClr>
                  </a:outerShdw>
                </a:effectLst>
                <a:latin typeface="Amasis MT Pro Black" panose="02040A04050005020304" pitchFamily="18" charset="0"/>
              </a:rPr>
              <a:t>resurrection</a:t>
            </a:r>
            <a:r>
              <a:rPr lang="en-US" sz="4000" dirty="0">
                <a:effectLst>
                  <a:outerShdw blurRad="38100" dist="38100" dir="2700000" algn="tl">
                    <a:srgbClr val="000000">
                      <a:alpha val="43137"/>
                    </a:srgbClr>
                  </a:outerShdw>
                </a:effectLst>
                <a:latin typeface="Aptos Light" panose="020B0004020202020204" pitchFamily="34" charset="0"/>
              </a:rPr>
              <a:t>.</a:t>
            </a:r>
          </a:p>
          <a:p>
            <a:pPr marL="227013" algn="l"/>
            <a:r>
              <a:rPr lang="en-US" sz="4000" dirty="0">
                <a:effectLst>
                  <a:outerShdw blurRad="38100" dist="38100" dir="2700000" algn="tl">
                    <a:srgbClr val="000000">
                      <a:alpha val="43137"/>
                    </a:srgbClr>
                  </a:outerShdw>
                </a:effectLst>
                <a:latin typeface="Aptos Light" panose="020B0004020202020204" pitchFamily="34" charset="0"/>
              </a:rPr>
              <a:t>What </a:t>
            </a:r>
            <a:r>
              <a:rPr lang="en-US" sz="4000" u="sng" dirty="0">
                <a:effectLst>
                  <a:outerShdw blurRad="38100" dist="38100" dir="2700000" algn="tl">
                    <a:srgbClr val="000000">
                      <a:alpha val="43137"/>
                    </a:srgbClr>
                  </a:outerShdw>
                </a:effectLst>
                <a:latin typeface="Aptos Light" panose="020B0004020202020204" pitchFamily="34" charset="0"/>
              </a:rPr>
              <a:t>changes</a:t>
            </a:r>
            <a:r>
              <a:rPr lang="en-US" sz="4000" dirty="0">
                <a:effectLst>
                  <a:outerShdw blurRad="38100" dist="38100" dir="2700000" algn="tl">
                    <a:srgbClr val="000000">
                      <a:alpha val="43137"/>
                    </a:srgbClr>
                  </a:outerShdw>
                </a:effectLst>
                <a:latin typeface="Aptos Light" panose="020B0004020202020204" pitchFamily="34" charset="0"/>
              </a:rPr>
              <a:t> these men is </a:t>
            </a:r>
            <a:r>
              <a:rPr lang="en-US" sz="4000" u="sng" dirty="0">
                <a:effectLst>
                  <a:outerShdw blurRad="38100" dist="38100" dir="2700000" algn="tl">
                    <a:srgbClr val="000000">
                      <a:alpha val="43137"/>
                    </a:srgbClr>
                  </a:outerShdw>
                </a:effectLst>
                <a:latin typeface="Aptos Light" panose="020B0004020202020204" pitchFamily="34" charset="0"/>
              </a:rPr>
              <a:t>the finality</a:t>
            </a:r>
            <a:r>
              <a:rPr lang="en-US" sz="4000" dirty="0">
                <a:effectLst>
                  <a:outerShdw blurRad="38100" dist="38100" dir="2700000" algn="tl">
                    <a:srgbClr val="000000">
                      <a:alpha val="43137"/>
                    </a:srgbClr>
                  </a:outerShdw>
                </a:effectLst>
                <a:latin typeface="Aptos Light" panose="020B0004020202020204" pitchFamily="34" charset="0"/>
              </a:rPr>
              <a:t> of </a:t>
            </a:r>
            <a:r>
              <a:rPr lang="en-US" sz="4000" cap="small" dirty="0">
                <a:effectLst>
                  <a:outerShdw blurRad="38100" dist="38100" dir="2700000" algn="tl">
                    <a:srgbClr val="000000">
                      <a:alpha val="43137"/>
                    </a:srgbClr>
                  </a:outerShdw>
                </a:effectLst>
                <a:latin typeface="Amasis MT Pro Black" panose="02040A04050005020304" pitchFamily="18" charset="0"/>
              </a:rPr>
              <a:t>Jesus’s Purpose In Redemption</a:t>
            </a:r>
            <a:r>
              <a:rPr lang="en-US" sz="4000" dirty="0">
                <a:effectLst>
                  <a:outerShdw blurRad="38100" dist="38100" dir="2700000" algn="tl">
                    <a:srgbClr val="000000">
                      <a:alpha val="43137"/>
                    </a:srgbClr>
                  </a:outerShdw>
                </a:effectLst>
                <a:latin typeface="Aptos Light" panose="020B0004020202020204" pitchFamily="34" charset="0"/>
              </a:rPr>
              <a:t>: His death on the cross and the resulting victory by His resurrection from the grave!</a:t>
            </a:r>
          </a:p>
        </p:txBody>
      </p:sp>
      <p:sp>
        <p:nvSpPr>
          <p:cNvPr id="2" name="TextBox 1">
            <a:extLst>
              <a:ext uri="{FF2B5EF4-FFF2-40B4-BE49-F238E27FC236}">
                <a16:creationId xmlns:a16="http://schemas.microsoft.com/office/drawing/2014/main" id="{5240C205-385E-3FD3-C07F-66415A05623E}"/>
              </a:ext>
            </a:extLst>
          </p:cNvPr>
          <p:cNvSpPr txBox="1"/>
          <p:nvPr/>
        </p:nvSpPr>
        <p:spPr>
          <a:xfrm>
            <a:off x="6486765" y="2524544"/>
            <a:ext cx="4105275" cy="707886"/>
          </a:xfrm>
          <a:prstGeom prst="rect">
            <a:avLst/>
          </a:prstGeom>
          <a:noFill/>
        </p:spPr>
        <p:txBody>
          <a:bodyPr wrap="square" rtlCol="0">
            <a:spAutoFit/>
          </a:bodyPr>
          <a:lstStyle/>
          <a:p>
            <a:pPr algn="ctr"/>
            <a:r>
              <a:rPr lang="en-US" sz="4000" dirty="0">
                <a:solidFill>
                  <a:schemeClr val="bg1"/>
                </a:solidFill>
                <a:effectLst>
                  <a:outerShdw blurRad="38100" dist="38100" dir="2700000" algn="tl">
                    <a:srgbClr val="000000">
                      <a:alpha val="43137"/>
                    </a:srgbClr>
                  </a:outerShdw>
                </a:effectLst>
                <a:latin typeface="Aptos Light" panose="020B0004020202020204" pitchFamily="34" charset="0"/>
              </a:rPr>
              <a:t>(Acts 4:19-20)</a:t>
            </a:r>
          </a:p>
        </p:txBody>
      </p:sp>
      <p:sp>
        <p:nvSpPr>
          <p:cNvPr id="3" name="TextBox 2">
            <a:extLst>
              <a:ext uri="{FF2B5EF4-FFF2-40B4-BE49-F238E27FC236}">
                <a16:creationId xmlns:a16="http://schemas.microsoft.com/office/drawing/2014/main" id="{96E0C774-75F8-00F3-4E7D-1D46D700A9B2}"/>
              </a:ext>
            </a:extLst>
          </p:cNvPr>
          <p:cNvSpPr txBox="1"/>
          <p:nvPr/>
        </p:nvSpPr>
        <p:spPr>
          <a:xfrm>
            <a:off x="900820" y="249421"/>
            <a:ext cx="2770360" cy="1446550"/>
          </a:xfrm>
          <a:prstGeom prst="rect">
            <a:avLst/>
          </a:prstGeom>
          <a:noFill/>
        </p:spPr>
        <p:txBody>
          <a:bodyPr wrap="square" rtlCol="0">
            <a:spAutoFit/>
          </a:bodyPr>
          <a:lstStyle/>
          <a:p>
            <a:pPr algn="ctr"/>
            <a:r>
              <a:rPr lang="en-US" sz="4400" spc="600" dirty="0">
                <a:solidFill>
                  <a:schemeClr val="bg1"/>
                </a:solidFill>
                <a:effectLst>
                  <a:outerShdw blurRad="38100" dist="38100" dir="2700000" algn="tl">
                    <a:srgbClr val="000000">
                      <a:alpha val="43137"/>
                    </a:srgbClr>
                  </a:outerShdw>
                </a:effectLst>
                <a:latin typeface="Algerian" panose="04020705040A02060702" pitchFamily="82" charset="0"/>
              </a:rPr>
              <a:t>FAITH</a:t>
            </a:r>
          </a:p>
          <a:p>
            <a:pPr algn="ctr"/>
            <a:r>
              <a:rPr lang="en-US" sz="4400" dirty="0">
                <a:latin typeface="Chiller" panose="04020404031007020602" pitchFamily="82" charset="0"/>
              </a:rPr>
              <a:t>fear</a:t>
            </a:r>
          </a:p>
        </p:txBody>
      </p:sp>
      <p:cxnSp>
        <p:nvCxnSpPr>
          <p:cNvPr id="5" name="Straight Connector 4">
            <a:extLst>
              <a:ext uri="{FF2B5EF4-FFF2-40B4-BE49-F238E27FC236}">
                <a16:creationId xmlns:a16="http://schemas.microsoft.com/office/drawing/2014/main" id="{8947DAFE-D604-1243-BED1-9A4FA5E1D636}"/>
              </a:ext>
            </a:extLst>
          </p:cNvPr>
          <p:cNvCxnSpPr>
            <a:cxnSpLocks/>
          </p:cNvCxnSpPr>
          <p:nvPr/>
        </p:nvCxnSpPr>
        <p:spPr>
          <a:xfrm>
            <a:off x="1102937" y="972696"/>
            <a:ext cx="2328420" cy="0"/>
          </a:xfrm>
          <a:prstGeom prst="line">
            <a:avLst/>
          </a:prstGeom>
          <a:ln w="57150">
            <a:solidFill>
              <a:schemeClr val="accent2"/>
            </a:solidFill>
          </a:ln>
          <a:effectLst>
            <a:outerShdw blurRad="50800" dist="38100" dir="5400000" algn="t"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sp>
        <p:nvSpPr>
          <p:cNvPr id="9" name="Half Frame 8">
            <a:extLst>
              <a:ext uri="{FF2B5EF4-FFF2-40B4-BE49-F238E27FC236}">
                <a16:creationId xmlns:a16="http://schemas.microsoft.com/office/drawing/2014/main" id="{2A84EAC6-401B-EE33-3A32-E7EF0F4520B2}"/>
              </a:ext>
            </a:extLst>
          </p:cNvPr>
          <p:cNvSpPr/>
          <p:nvPr/>
        </p:nvSpPr>
        <p:spPr>
          <a:xfrm rot="8111112">
            <a:off x="7945212" y="597568"/>
            <a:ext cx="654983" cy="627139"/>
          </a:xfrm>
          <a:prstGeom prst="halfFrame">
            <a:avLst>
              <a:gd name="adj1" fmla="val 10692"/>
              <a:gd name="adj2" fmla="val 9748"/>
            </a:avLst>
          </a:prstGeom>
          <a:solidFill>
            <a:schemeClr val="accent2"/>
          </a:solidFill>
          <a:ln>
            <a:solidFill>
              <a:schemeClr val="accent2"/>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Connector 10">
            <a:extLst>
              <a:ext uri="{FF2B5EF4-FFF2-40B4-BE49-F238E27FC236}">
                <a16:creationId xmlns:a16="http://schemas.microsoft.com/office/drawing/2014/main" id="{DD795D50-B441-DF40-5103-AAB962EBCE19}"/>
              </a:ext>
            </a:extLst>
          </p:cNvPr>
          <p:cNvCxnSpPr/>
          <p:nvPr/>
        </p:nvCxnSpPr>
        <p:spPr>
          <a:xfrm>
            <a:off x="4200808" y="354350"/>
            <a:ext cx="0" cy="1113577"/>
          </a:xfrm>
          <a:prstGeom prst="line">
            <a:avLst/>
          </a:prstGeom>
          <a:ln w="28575">
            <a:solidFill>
              <a:schemeClr val="bg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639668"/>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D0EE87-0494-8213-F116-5842A6EAC2DE}"/>
              </a:ext>
            </a:extLst>
          </p:cNvPr>
          <p:cNvSpPr txBox="1"/>
          <p:nvPr/>
        </p:nvSpPr>
        <p:spPr>
          <a:xfrm>
            <a:off x="0" y="428178"/>
            <a:ext cx="12192000" cy="6001643"/>
          </a:xfrm>
          <a:prstGeom prst="rect">
            <a:avLst/>
          </a:prstGeom>
          <a:solidFill>
            <a:schemeClr val="accent4">
              <a:alpha val="65000"/>
            </a:schemeClr>
          </a:solidFill>
          <a:ln>
            <a:solidFill>
              <a:schemeClr val="accent4"/>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5200" dirty="0">
                <a:effectLst>
                  <a:outerShdw blurRad="38100" dist="38100" dir="2700000" algn="tl">
                    <a:srgbClr val="000000">
                      <a:alpha val="43137"/>
                    </a:srgbClr>
                  </a:outerShdw>
                </a:effectLst>
                <a:latin typeface="Algerian" panose="04020705040A02060702" pitchFamily="82" charset="0"/>
              </a:rPr>
              <a:t>Christian Faith </a:t>
            </a:r>
            <a:r>
              <a:rPr lang="en-US" sz="5200" dirty="0">
                <a:effectLst>
                  <a:outerShdw blurRad="38100" dist="38100" dir="2700000" algn="tl">
                    <a:srgbClr val="000000">
                      <a:alpha val="43137"/>
                    </a:srgbClr>
                  </a:outerShdw>
                </a:effectLst>
                <a:latin typeface="Aptos Light" panose="020B0004020202020204" pitchFamily="34" charset="0"/>
              </a:rPr>
              <a:t>is not a </a:t>
            </a:r>
            <a:r>
              <a:rPr lang="en-US" sz="7200" dirty="0">
                <a:effectLst>
                  <a:outerShdw blurRad="38100" dist="38100" dir="2700000" algn="tl">
                    <a:srgbClr val="000000">
                      <a:alpha val="43137"/>
                    </a:srgbClr>
                  </a:outerShdw>
                </a:effectLst>
                <a:latin typeface="Chiller" panose="04020404031007020602" pitchFamily="82" charset="0"/>
              </a:rPr>
              <a:t>blind leap</a:t>
            </a:r>
            <a:r>
              <a:rPr lang="en-US" sz="5200" dirty="0">
                <a:effectLst>
                  <a:outerShdw blurRad="38100" dist="38100" dir="2700000" algn="tl">
                    <a:srgbClr val="000000">
                      <a:alpha val="43137"/>
                    </a:srgbClr>
                  </a:outerShdw>
                </a:effectLst>
                <a:latin typeface="Aptos Light" panose="020B0004020202020204" pitchFamily="34" charset="0"/>
              </a:rPr>
              <a:t>; instead, it’s an ancient account of </a:t>
            </a:r>
            <a:r>
              <a:rPr lang="en-US" sz="5200" dirty="0">
                <a:effectLst>
                  <a:outerShdw blurRad="38100" dist="38100" dir="2700000" algn="tl">
                    <a:srgbClr val="000000">
                      <a:alpha val="43137"/>
                    </a:srgbClr>
                  </a:outerShdw>
                </a:effectLst>
                <a:latin typeface="Amasis MT Pro Black" panose="02040A04050005020304" pitchFamily="18" charset="0"/>
              </a:rPr>
              <a:t>Divine Intervention </a:t>
            </a:r>
            <a:r>
              <a:rPr lang="en-US" sz="5200" dirty="0">
                <a:effectLst>
                  <a:outerShdw blurRad="38100" dist="38100" dir="2700000" algn="tl">
                    <a:srgbClr val="000000">
                      <a:alpha val="43137"/>
                    </a:srgbClr>
                  </a:outerShdw>
                </a:effectLst>
                <a:latin typeface="Aptos Light" panose="020B0004020202020204" pitchFamily="34" charset="0"/>
              </a:rPr>
              <a:t>that expresses </a:t>
            </a:r>
            <a:r>
              <a:rPr lang="en-US" sz="5200" u="sng" dirty="0">
                <a:effectLst>
                  <a:outerShdw blurRad="38100" dist="38100" dir="2700000" algn="tl">
                    <a:srgbClr val="000000">
                      <a:alpha val="43137"/>
                    </a:srgbClr>
                  </a:outerShdw>
                </a:effectLst>
                <a:latin typeface="Aptos Light" panose="020B0004020202020204" pitchFamily="34" charset="0"/>
              </a:rPr>
              <a:t>radical change</a:t>
            </a:r>
            <a:r>
              <a:rPr lang="en-US" sz="5200" dirty="0">
                <a:effectLst>
                  <a:outerShdw blurRad="38100" dist="38100" dir="2700000" algn="tl">
                    <a:srgbClr val="000000">
                      <a:alpha val="43137"/>
                    </a:srgbClr>
                  </a:outerShdw>
                </a:effectLst>
                <a:latin typeface="Aptos Light" panose="020B0004020202020204" pitchFamily="34" charset="0"/>
              </a:rPr>
              <a:t> when God enters into the lives of </a:t>
            </a:r>
            <a:r>
              <a:rPr lang="en-US" sz="5200" cap="small" dirty="0">
                <a:effectLst>
                  <a:outerShdw blurRad="38100" dist="38100" dir="2700000" algn="tl">
                    <a:srgbClr val="000000">
                      <a:alpha val="43137"/>
                    </a:srgbClr>
                  </a:outerShdw>
                </a:effectLst>
                <a:latin typeface="Aptos Light" panose="020B0004020202020204" pitchFamily="34" charset="0"/>
              </a:rPr>
              <a:t>Real Men &amp; Women</a:t>
            </a:r>
            <a:r>
              <a:rPr lang="en-US" sz="5200" dirty="0">
                <a:effectLst>
                  <a:outerShdw blurRad="38100" dist="38100" dir="2700000" algn="tl">
                    <a:srgbClr val="000000">
                      <a:alpha val="43137"/>
                    </a:srgbClr>
                  </a:outerShdw>
                </a:effectLst>
                <a:latin typeface="Aptos Light" panose="020B0004020202020204" pitchFamily="34" charset="0"/>
              </a:rPr>
              <a:t>— </a:t>
            </a:r>
            <a:r>
              <a:rPr lang="en-US" sz="5200" dirty="0">
                <a:effectLst>
                  <a:outerShdw blurRad="38100" dist="38100" dir="2700000" algn="tl">
                    <a:srgbClr val="000000">
                      <a:alpha val="43137"/>
                    </a:srgbClr>
                  </a:outerShdw>
                </a:effectLst>
                <a:latin typeface="Amasis MT Pro Black" panose="02040A04050005020304" pitchFamily="18" charset="0"/>
              </a:rPr>
              <a:t>eyewitnesses</a:t>
            </a:r>
            <a:r>
              <a:rPr lang="en-US" sz="5200" dirty="0">
                <a:effectLst>
                  <a:outerShdw blurRad="38100" dist="38100" dir="2700000" algn="tl">
                    <a:srgbClr val="000000">
                      <a:alpha val="43137"/>
                    </a:srgbClr>
                  </a:outerShdw>
                </a:effectLst>
                <a:latin typeface="Aptos Light" panose="020B0004020202020204" pitchFamily="34" charset="0"/>
              </a:rPr>
              <a:t> </a:t>
            </a:r>
            <a:br>
              <a:rPr lang="en-US" sz="5200" dirty="0">
                <a:effectLst>
                  <a:outerShdw blurRad="38100" dist="38100" dir="2700000" algn="tl">
                    <a:srgbClr val="000000">
                      <a:alpha val="43137"/>
                    </a:srgbClr>
                  </a:outerShdw>
                </a:effectLst>
                <a:latin typeface="Aptos Light" panose="020B0004020202020204" pitchFamily="34" charset="0"/>
              </a:rPr>
            </a:br>
            <a:r>
              <a:rPr lang="en-US" sz="5200" dirty="0">
                <a:effectLst>
                  <a:outerShdw blurRad="38100" dist="38100" dir="2700000" algn="tl">
                    <a:srgbClr val="000000">
                      <a:alpha val="43137"/>
                    </a:srgbClr>
                  </a:outerShdw>
                </a:effectLst>
                <a:latin typeface="Aptos Light" panose="020B0004020202020204" pitchFamily="34" charset="0"/>
              </a:rPr>
              <a:t>to </a:t>
            </a:r>
            <a:r>
              <a:rPr lang="en-US" sz="5200" u="sng" dirty="0">
                <a:effectLst>
                  <a:outerShdw blurRad="38100" dist="38100" dir="2700000" algn="tl">
                    <a:srgbClr val="000000">
                      <a:alpha val="43137"/>
                    </a:srgbClr>
                  </a:outerShdw>
                </a:effectLst>
                <a:latin typeface="Aptos Light" panose="020B0004020202020204" pitchFamily="34" charset="0"/>
              </a:rPr>
              <a:t>historical and wonderful</a:t>
            </a:r>
            <a:r>
              <a:rPr lang="en-US" sz="5200" dirty="0">
                <a:effectLst>
                  <a:outerShdw blurRad="38100" dist="38100" dir="2700000" algn="tl">
                    <a:srgbClr val="000000">
                      <a:alpha val="43137"/>
                    </a:srgbClr>
                  </a:outerShdw>
                </a:effectLst>
                <a:latin typeface="Aptos Light" panose="020B0004020202020204" pitchFamily="34" charset="0"/>
              </a:rPr>
              <a:t> events </a:t>
            </a:r>
            <a:br>
              <a:rPr lang="en-US" sz="5200" dirty="0">
                <a:effectLst>
                  <a:outerShdw blurRad="38100" dist="38100" dir="2700000" algn="tl">
                    <a:srgbClr val="000000">
                      <a:alpha val="43137"/>
                    </a:srgbClr>
                  </a:outerShdw>
                </a:effectLst>
                <a:latin typeface="Aptos Light" panose="020B0004020202020204" pitchFamily="34" charset="0"/>
              </a:rPr>
            </a:br>
            <a:r>
              <a:rPr lang="en-US" sz="5200" dirty="0">
                <a:effectLst>
                  <a:outerShdw blurRad="38100" dist="38100" dir="2700000" algn="tl">
                    <a:srgbClr val="000000">
                      <a:alpha val="43137"/>
                    </a:srgbClr>
                  </a:outerShdw>
                </a:effectLst>
                <a:latin typeface="Aptos Light" panose="020B0004020202020204" pitchFamily="34" charset="0"/>
              </a:rPr>
              <a:t>that </a:t>
            </a:r>
            <a:r>
              <a:rPr lang="en-US" sz="5200" dirty="0">
                <a:effectLst>
                  <a:outerShdw blurRad="38100" dist="38100" dir="2700000" algn="tl">
                    <a:srgbClr val="000000">
                      <a:alpha val="43137"/>
                    </a:srgbClr>
                  </a:outerShdw>
                </a:effectLst>
                <a:latin typeface="Amasis MT Pro Black" panose="02040A04050005020304" pitchFamily="18" charset="0"/>
              </a:rPr>
              <a:t>changed</a:t>
            </a:r>
            <a:r>
              <a:rPr lang="en-US" sz="5200" dirty="0">
                <a:effectLst>
                  <a:outerShdw blurRad="38100" dist="38100" dir="2700000" algn="tl">
                    <a:srgbClr val="000000">
                      <a:alpha val="43137"/>
                    </a:srgbClr>
                  </a:outerShdw>
                </a:effectLst>
                <a:latin typeface="Aptos Light" panose="020B0004020202020204" pitchFamily="34" charset="0"/>
              </a:rPr>
              <a:t> the world</a:t>
            </a:r>
            <a:r>
              <a:rPr lang="en-US" sz="5200" b="1" i="1" dirty="0">
                <a:effectLst>
                  <a:outerShdw blurRad="38100" dist="38100" dir="2700000" algn="tl">
                    <a:srgbClr val="000000">
                      <a:alpha val="43137"/>
                    </a:srgbClr>
                  </a:outerShdw>
                </a:effectLst>
                <a:latin typeface="Amasis MT Pro Black" panose="02040A04050005020304" pitchFamily="18" charset="0"/>
              </a:rPr>
              <a:t>!</a:t>
            </a:r>
          </a:p>
        </p:txBody>
      </p:sp>
    </p:spTree>
    <p:extLst>
      <p:ext uri="{BB962C8B-B14F-4D97-AF65-F5344CB8AC3E}">
        <p14:creationId xmlns:p14="http://schemas.microsoft.com/office/powerpoint/2010/main" val="154163600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3E65E27-8C8B-96D4-E994-F27F2E160060}"/>
              </a:ext>
            </a:extLst>
          </p:cNvPr>
          <p:cNvSpPr txBox="1"/>
          <p:nvPr/>
        </p:nvSpPr>
        <p:spPr>
          <a:xfrm>
            <a:off x="0" y="3753662"/>
            <a:ext cx="12192000" cy="2800767"/>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227013" algn="l"/>
            <a:r>
              <a:rPr lang="en-US" sz="4400" dirty="0">
                <a:effectLst>
                  <a:outerShdw blurRad="38100" dist="38100" dir="2700000" algn="tl">
                    <a:srgbClr val="000000">
                      <a:alpha val="43137"/>
                    </a:srgbClr>
                  </a:outerShdw>
                </a:effectLst>
                <a:latin typeface="Aptos Light" panose="020B0004020202020204" pitchFamily="34" charset="0"/>
              </a:rPr>
              <a:t>And it is God who establishes us with you in Christ, and has anointed us, and who has also put His seal on us and given us His Spirit in our hearts as a guarantee.</a:t>
            </a:r>
          </a:p>
        </p:txBody>
      </p:sp>
      <p:sp>
        <p:nvSpPr>
          <p:cNvPr id="7" name="TextBox 6">
            <a:extLst>
              <a:ext uri="{FF2B5EF4-FFF2-40B4-BE49-F238E27FC236}">
                <a16:creationId xmlns:a16="http://schemas.microsoft.com/office/drawing/2014/main" id="{BF5DED28-7B61-35CA-B6BC-7BE954D70A5A}"/>
              </a:ext>
            </a:extLst>
          </p:cNvPr>
          <p:cNvSpPr txBox="1"/>
          <p:nvPr/>
        </p:nvSpPr>
        <p:spPr>
          <a:xfrm>
            <a:off x="0" y="303571"/>
            <a:ext cx="12192000" cy="3477875"/>
          </a:xfrm>
          <a:prstGeom prst="rect">
            <a:avLst/>
          </a:prstGeom>
          <a:ln/>
        </p:spPr>
        <p:style>
          <a:lnRef idx="3">
            <a:schemeClr val="lt1"/>
          </a:lnRef>
          <a:fillRef idx="1">
            <a:schemeClr val="accent3"/>
          </a:fillRef>
          <a:effectRef idx="1">
            <a:schemeClr val="accent3"/>
          </a:effectRef>
          <a:fontRef idx="minor">
            <a:schemeClr val="lt1"/>
          </a:fontRef>
        </p:style>
        <p:txBody>
          <a:bodyPr wrap="square" rtlCol="0">
            <a:spAutoFit/>
          </a:bodyPr>
          <a:lstStyle/>
          <a:p>
            <a:pPr marL="227013" algn="l"/>
            <a:r>
              <a:rPr lang="en-US" sz="4400" dirty="0">
                <a:effectLst>
                  <a:outerShdw blurRad="38100" dist="38100" dir="2700000" algn="tl">
                    <a:srgbClr val="000000">
                      <a:alpha val="43137"/>
                    </a:srgbClr>
                  </a:outerShdw>
                </a:effectLst>
                <a:latin typeface="Aptos Light" panose="020B0004020202020204" pitchFamily="34" charset="0"/>
              </a:rPr>
              <a:t>But when Christ had offered for all time a single sacrifice for sins…</a:t>
            </a:r>
          </a:p>
          <a:p>
            <a:pPr algn="ctr"/>
            <a:r>
              <a:rPr lang="en-US" sz="4400" b="1" dirty="0">
                <a:effectLst>
                  <a:outerShdw blurRad="38100" dist="38100" dir="2700000" algn="tl">
                    <a:srgbClr val="000000">
                      <a:alpha val="43137"/>
                    </a:srgbClr>
                  </a:outerShdw>
                </a:effectLst>
                <a:latin typeface="Amasis MT Pro Black" panose="02040A04050005020304" pitchFamily="18" charset="0"/>
              </a:rPr>
              <a:t>“I will remember their sins …no more.” </a:t>
            </a:r>
          </a:p>
          <a:p>
            <a:pPr marL="227013" algn="l"/>
            <a:r>
              <a:rPr lang="en-US" sz="4400" dirty="0">
                <a:effectLst>
                  <a:outerShdw blurRad="38100" dist="38100" dir="2700000" algn="tl">
                    <a:srgbClr val="000000">
                      <a:alpha val="43137"/>
                    </a:srgbClr>
                  </a:outerShdw>
                </a:effectLst>
                <a:latin typeface="Aptos Light" panose="020B0004020202020204" pitchFamily="34" charset="0"/>
              </a:rPr>
              <a:t>Where there is forgiveness of these, there is no longer any offering for sin.</a:t>
            </a:r>
          </a:p>
        </p:txBody>
      </p:sp>
      <p:sp>
        <p:nvSpPr>
          <p:cNvPr id="2" name="TextBox 1">
            <a:extLst>
              <a:ext uri="{FF2B5EF4-FFF2-40B4-BE49-F238E27FC236}">
                <a16:creationId xmlns:a16="http://schemas.microsoft.com/office/drawing/2014/main" id="{5240C205-385E-3FD3-C07F-66415A05623E}"/>
              </a:ext>
            </a:extLst>
          </p:cNvPr>
          <p:cNvSpPr txBox="1"/>
          <p:nvPr/>
        </p:nvSpPr>
        <p:spPr>
          <a:xfrm>
            <a:off x="7199267" y="5824220"/>
            <a:ext cx="4919904" cy="646331"/>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600" dirty="0">
                <a:solidFill>
                  <a:schemeClr val="tx1"/>
                </a:solidFill>
                <a:effectLst>
                  <a:outerShdw blurRad="38100" dist="38100" dir="2700000" algn="tl">
                    <a:srgbClr val="000000">
                      <a:alpha val="43137"/>
                    </a:srgbClr>
                  </a:outerShdw>
                </a:effectLst>
                <a:latin typeface="Aptos Light" panose="020B0004020202020204" pitchFamily="34" charset="0"/>
              </a:rPr>
              <a:t>– 2 Corinthians 1:20-22</a:t>
            </a:r>
          </a:p>
        </p:txBody>
      </p:sp>
      <p:sp>
        <p:nvSpPr>
          <p:cNvPr id="3" name="TextBox 2">
            <a:extLst>
              <a:ext uri="{FF2B5EF4-FFF2-40B4-BE49-F238E27FC236}">
                <a16:creationId xmlns:a16="http://schemas.microsoft.com/office/drawing/2014/main" id="{B1B3D9E3-563F-07D9-4217-539F1F9611A1}"/>
              </a:ext>
            </a:extLst>
          </p:cNvPr>
          <p:cNvSpPr txBox="1"/>
          <p:nvPr/>
        </p:nvSpPr>
        <p:spPr>
          <a:xfrm>
            <a:off x="8243139" y="3072568"/>
            <a:ext cx="3876032"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3200" dirty="0">
                <a:solidFill>
                  <a:schemeClr val="tx1"/>
                </a:solidFill>
                <a:effectLst>
                  <a:outerShdw blurRad="38100" dist="38100" dir="2700000" algn="tl">
                    <a:srgbClr val="000000">
                      <a:alpha val="43137"/>
                    </a:srgbClr>
                  </a:outerShdw>
                </a:effectLst>
                <a:latin typeface="Aptos Light" panose="020B0004020202020204" pitchFamily="34" charset="0"/>
              </a:rPr>
              <a:t>– Hebrews 10:12-18</a:t>
            </a:r>
          </a:p>
        </p:txBody>
      </p:sp>
    </p:spTree>
    <p:extLst>
      <p:ext uri="{BB962C8B-B14F-4D97-AF65-F5344CB8AC3E}">
        <p14:creationId xmlns:p14="http://schemas.microsoft.com/office/powerpoint/2010/main" val="2070138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par>
                                <p:cTn id="8" presetID="22" presetClass="entr" presetSubtype="2" fill="hold" grpId="0" nodeType="withEffect">
                                  <p:stCondLst>
                                    <p:cond delay="1000"/>
                                  </p:stCondLst>
                                  <p:childTnLst>
                                    <p:set>
                                      <p:cBhvr>
                                        <p:cTn id="9" dur="1" fill="hold">
                                          <p:stCondLst>
                                            <p:cond delay="0"/>
                                          </p:stCondLst>
                                        </p:cTn>
                                        <p:tgtEl>
                                          <p:spTgt spid="3"/>
                                        </p:tgtEl>
                                        <p:attrNameLst>
                                          <p:attrName>style.visibility</p:attrName>
                                        </p:attrNameLst>
                                      </p:cBhvr>
                                      <p:to>
                                        <p:strVal val="visible"/>
                                      </p:to>
                                    </p:set>
                                    <p:animEffect transition="in" filter="wipe(right)">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par>
                                <p:cTn id="16" presetID="22" presetClass="entr" presetSubtype="2" fill="hold" grpId="0" nodeType="withEffect">
                                  <p:stCondLst>
                                    <p:cond delay="1000"/>
                                  </p:stCondLst>
                                  <p:childTnLst>
                                    <p:set>
                                      <p:cBhvr>
                                        <p:cTn id="17" dur="1" fill="hold">
                                          <p:stCondLst>
                                            <p:cond delay="0"/>
                                          </p:stCondLst>
                                        </p:cTn>
                                        <p:tgtEl>
                                          <p:spTgt spid="2"/>
                                        </p:tgtEl>
                                        <p:attrNameLst>
                                          <p:attrName>style.visibility</p:attrName>
                                        </p:attrNameLst>
                                      </p:cBhvr>
                                      <p:to>
                                        <p:strVal val="visible"/>
                                      </p:to>
                                    </p:set>
                                    <p:animEffect transition="in" filter="wipe(right)">
                                      <p:cBhvr>
                                        <p:cTn id="1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2"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F5DED28-7B61-35CA-B6BC-7BE954D70A5A}"/>
              </a:ext>
            </a:extLst>
          </p:cNvPr>
          <p:cNvSpPr txBox="1"/>
          <p:nvPr/>
        </p:nvSpPr>
        <p:spPr>
          <a:xfrm>
            <a:off x="0" y="2057400"/>
            <a:ext cx="12192000" cy="2743200"/>
          </a:xfrm>
          <a:prstGeom prst="rect">
            <a:avLst/>
          </a:prstGeom>
          <a:solidFill>
            <a:schemeClr val="accent2">
              <a:lumMod val="60000"/>
              <a:lumOff val="40000"/>
            </a:schemeClr>
          </a:solidFill>
          <a:ln>
            <a:solidFill>
              <a:schemeClr val="tx1"/>
            </a:solidFill>
          </a:ln>
        </p:spPr>
        <p:style>
          <a:lnRef idx="2">
            <a:schemeClr val="accent2">
              <a:shade val="15000"/>
            </a:schemeClr>
          </a:lnRef>
          <a:fillRef idx="1">
            <a:schemeClr val="accent2"/>
          </a:fillRef>
          <a:effectRef idx="0">
            <a:schemeClr val="accent2"/>
          </a:effectRef>
          <a:fontRef idx="minor">
            <a:schemeClr val="lt1"/>
          </a:fontRef>
        </p:style>
        <p:txBody>
          <a:bodyPr wrap="square" rtlCol="0" anchor="ctr">
            <a:spAutoFit/>
          </a:bodyPr>
          <a:lstStyle/>
          <a:p>
            <a:pPr marL="914400" algn="l"/>
            <a:r>
              <a:rPr lang="en-US" sz="4000" dirty="0">
                <a:effectLst>
                  <a:outerShdw blurRad="38100" dist="38100" dir="2700000" algn="tl">
                    <a:srgbClr val="000000">
                      <a:alpha val="43137"/>
                    </a:srgbClr>
                  </a:outerShdw>
                </a:effectLst>
                <a:latin typeface="Aptos Light" panose="020B0004020202020204" pitchFamily="34" charset="0"/>
              </a:rPr>
              <a:t>All are guilty</a:t>
            </a:r>
          </a:p>
          <a:p>
            <a:pPr algn="l"/>
            <a:r>
              <a:rPr lang="en-US" sz="2800" dirty="0">
                <a:effectLst>
                  <a:outerShdw blurRad="38100" dist="38100" dir="2700000" algn="tl">
                    <a:srgbClr val="000000">
                      <a:alpha val="43137"/>
                    </a:srgbClr>
                  </a:outerShdw>
                </a:effectLst>
                <a:latin typeface="Aptos Light" panose="020B0004020202020204" pitchFamily="34" charset="0"/>
              </a:rPr>
              <a:t>“this Jesus whom you crucified”</a:t>
            </a:r>
          </a:p>
        </p:txBody>
      </p:sp>
      <p:sp>
        <p:nvSpPr>
          <p:cNvPr id="2" name="TextBox 1">
            <a:extLst>
              <a:ext uri="{FF2B5EF4-FFF2-40B4-BE49-F238E27FC236}">
                <a16:creationId xmlns:a16="http://schemas.microsoft.com/office/drawing/2014/main" id="{7FEB235F-C354-58FA-680D-96E48C18EBE5}"/>
              </a:ext>
            </a:extLst>
          </p:cNvPr>
          <p:cNvSpPr txBox="1"/>
          <p:nvPr/>
        </p:nvSpPr>
        <p:spPr>
          <a:xfrm>
            <a:off x="0" y="769415"/>
            <a:ext cx="12192000" cy="914400"/>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nchor="ctr">
            <a:spAutoFit/>
          </a:bodyPr>
          <a:lstStyle/>
          <a:p>
            <a:pPr marL="228600" algn="ctr"/>
            <a:r>
              <a:rPr lang="en-US" sz="5400" dirty="0">
                <a:effectLst>
                  <a:outerShdw blurRad="38100" dist="38100" dir="2700000" algn="tl">
                    <a:srgbClr val="000000">
                      <a:alpha val="43137"/>
                    </a:srgbClr>
                  </a:outerShdw>
                </a:effectLst>
                <a:latin typeface="Aptos Light" panose="020B0004020202020204" pitchFamily="34" charset="0"/>
              </a:rPr>
              <a:t>Acts 2 – The Message</a:t>
            </a:r>
          </a:p>
        </p:txBody>
      </p:sp>
      <p:sp>
        <p:nvSpPr>
          <p:cNvPr id="3" name="TextBox 2">
            <a:extLst>
              <a:ext uri="{FF2B5EF4-FFF2-40B4-BE49-F238E27FC236}">
                <a16:creationId xmlns:a16="http://schemas.microsoft.com/office/drawing/2014/main" id="{B2C0F78E-6717-E8A0-2BE7-78A344F299F1}"/>
              </a:ext>
            </a:extLst>
          </p:cNvPr>
          <p:cNvSpPr txBox="1"/>
          <p:nvPr/>
        </p:nvSpPr>
        <p:spPr>
          <a:xfrm>
            <a:off x="0" y="4800600"/>
            <a:ext cx="12192000" cy="1077218"/>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457200" algn="l"/>
            <a:r>
              <a:rPr lang="en-US" sz="3200" dirty="0">
                <a:effectLst>
                  <a:outerShdw blurRad="38100" dist="38100" dir="2700000" algn="tl">
                    <a:srgbClr val="000000">
                      <a:alpha val="43137"/>
                    </a:srgbClr>
                  </a:outerShdw>
                </a:effectLst>
                <a:latin typeface="Aptos Light" panose="020B0004020202020204" pitchFamily="34" charset="0"/>
              </a:rPr>
              <a:t>Imputation: </a:t>
            </a:r>
            <a:r>
              <a:rPr lang="en-US" sz="3200" i="1" dirty="0">
                <a:effectLst>
                  <a:outerShdw blurRad="38100" dist="38100" dir="2700000" algn="tl">
                    <a:srgbClr val="000000">
                      <a:alpha val="43137"/>
                    </a:srgbClr>
                  </a:outerShdw>
                </a:effectLst>
                <a:latin typeface="Aptos Light" panose="020B0004020202020204" pitchFamily="34" charset="0"/>
              </a:rPr>
              <a:t>to designate any action, word, or thing as credited to another person’s account</a:t>
            </a:r>
            <a:r>
              <a:rPr lang="en-US" sz="3200" dirty="0">
                <a:effectLst>
                  <a:outerShdw blurRad="38100" dist="38100" dir="2700000" algn="tl">
                    <a:srgbClr val="000000">
                      <a:alpha val="43137"/>
                    </a:srgbClr>
                  </a:outerShdw>
                </a:effectLst>
                <a:latin typeface="Aptos Light" panose="020B0004020202020204" pitchFamily="34" charset="0"/>
              </a:rPr>
              <a:t>.</a:t>
            </a:r>
          </a:p>
        </p:txBody>
      </p:sp>
      <p:sp>
        <p:nvSpPr>
          <p:cNvPr id="4" name="TextBox 3">
            <a:extLst>
              <a:ext uri="{FF2B5EF4-FFF2-40B4-BE49-F238E27FC236}">
                <a16:creationId xmlns:a16="http://schemas.microsoft.com/office/drawing/2014/main" id="{66ECB05C-9413-7A35-E065-583F2D5F3603}"/>
              </a:ext>
            </a:extLst>
          </p:cNvPr>
          <p:cNvSpPr txBox="1"/>
          <p:nvPr/>
        </p:nvSpPr>
        <p:spPr>
          <a:xfrm>
            <a:off x="5248275" y="2090172"/>
            <a:ext cx="6943725" cy="2677656"/>
          </a:xfrm>
          <a:prstGeom prst="rect">
            <a:avLst/>
          </a:prstGeom>
          <a:noFill/>
        </p:spPr>
        <p:txBody>
          <a:bodyPr wrap="square" rtlCol="0">
            <a:spAutoFit/>
          </a:bodyPr>
          <a:lstStyle/>
          <a:p>
            <a:r>
              <a:rPr lang="en-US" sz="2400" b="1" dirty="0">
                <a:latin typeface="Aptos Light" panose="020B0004020202020204" pitchFamily="34" charset="0"/>
              </a:rPr>
              <a:t>“For all have sinned…” (Romans 3:23)</a:t>
            </a:r>
          </a:p>
          <a:p>
            <a:r>
              <a:rPr lang="en-US" sz="2400" b="1" dirty="0">
                <a:latin typeface="Aptos Light" panose="020B0004020202020204" pitchFamily="34" charset="0"/>
              </a:rPr>
              <a:t>“All we like sheep have gone astray…” (Isaiah 53:6)</a:t>
            </a:r>
          </a:p>
          <a:p>
            <a:r>
              <a:rPr lang="en-US" sz="2400" b="1" dirty="0">
                <a:latin typeface="Aptos Light" panose="020B0004020202020204" pitchFamily="34" charset="0"/>
              </a:rPr>
              <a:t>“And you were dead in the trespasses and sins… and were by nature children of wrath, like the rest of mankind.” (Ephesians 2:1-3)</a:t>
            </a:r>
          </a:p>
          <a:p>
            <a:r>
              <a:rPr lang="en-US" sz="2400" b="1" dirty="0">
                <a:latin typeface="Aptos Light" panose="020B0004020202020204" pitchFamily="34" charset="0"/>
              </a:rPr>
              <a:t>“…whoever does not believe is condemned already… the wrath of God remains on him.” (John 3:18, 36)</a:t>
            </a:r>
          </a:p>
        </p:txBody>
      </p:sp>
    </p:spTree>
    <p:extLst>
      <p:ext uri="{BB962C8B-B14F-4D97-AF65-F5344CB8AC3E}">
        <p14:creationId xmlns:p14="http://schemas.microsoft.com/office/powerpoint/2010/main" val="120508897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bg/>
                                          </p:spTgt>
                                        </p:tgtEl>
                                        <p:attrNameLst>
                                          <p:attrName>style.visibility</p:attrName>
                                        </p:attrNameLst>
                                      </p:cBhvr>
                                      <p:to>
                                        <p:strVal val="visible"/>
                                      </p:to>
                                    </p:set>
                                    <p:animEffect transition="in" filter="wipe(left)">
                                      <p:cBhvr>
                                        <p:cTn id="12" dur="500"/>
                                        <p:tgtEl>
                                          <p:spTgt spid="7">
                                            <p:bg/>
                                          </p:spTgt>
                                        </p:tgtEl>
                                      </p:cBhvr>
                                    </p:animEffect>
                                  </p:childTnLst>
                                </p:cTn>
                              </p:par>
                              <p:par>
                                <p:cTn id="13" presetID="45" presetClass="entr" presetSubtype="0" fill="hold" grpId="0" nodeType="withEffect">
                                  <p:stCondLst>
                                    <p:cond delay="1000"/>
                                  </p:stCondLst>
                                  <p:iterate type="lt">
                                    <p:tmPct val="10000"/>
                                  </p:iterate>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2000"/>
                                        <p:tgtEl>
                                          <p:spTgt spid="7">
                                            <p:txEl>
                                              <p:pRg st="0" end="0"/>
                                            </p:txEl>
                                          </p:spTgt>
                                        </p:tgtEl>
                                      </p:cBhvr>
                                    </p:animEffect>
                                    <p:anim calcmode="lin" valueType="num">
                                      <p:cBhvr>
                                        <p:cTn id="16" dur="2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17" dur="2000" fill="hold"/>
                                        <p:tgtEl>
                                          <p:spTgt spid="7">
                                            <p:txEl>
                                              <p:pRg st="0" end="0"/>
                                            </p:txEl>
                                          </p:spTgt>
                                        </p:tgtEl>
                                        <p:attrNameLst>
                                          <p:attrName>ppt_h</p:attrName>
                                        </p:attrNameLst>
                                      </p:cBhvr>
                                      <p:tavLst>
                                        <p:tav tm="0">
                                          <p:val>
                                            <p:strVal val="#ppt_h"/>
                                          </p:val>
                                        </p:tav>
                                        <p:tav tm="100000">
                                          <p:val>
                                            <p:strVal val="#ppt_h"/>
                                          </p:val>
                                        </p:tav>
                                      </p:tavLst>
                                    </p:anim>
                                  </p:childTnLst>
                                </p:cTn>
                              </p:par>
                              <p:par>
                                <p:cTn id="18" presetID="42" presetClass="entr" presetSubtype="0" fill="hold" grpId="0" nodeType="withEffect">
                                  <p:stCondLst>
                                    <p:cond delay="4000"/>
                                  </p:stCondLst>
                                  <p:childTnLst>
                                    <p:set>
                                      <p:cBhvr>
                                        <p:cTn id="19" dur="1" fill="hold">
                                          <p:stCondLst>
                                            <p:cond delay="0"/>
                                          </p:stCondLst>
                                        </p:cTn>
                                        <p:tgtEl>
                                          <p:spTgt spid="7">
                                            <p:txEl>
                                              <p:pRg st="1" end="1"/>
                                            </p:txEl>
                                          </p:spTgt>
                                        </p:tgtEl>
                                        <p:attrNameLst>
                                          <p:attrName>style.visibility</p:attrName>
                                        </p:attrNameLst>
                                      </p:cBhvr>
                                      <p:to>
                                        <p:strVal val="visible"/>
                                      </p:to>
                                    </p:set>
                                    <p:animEffect transition="in" filter="fade">
                                      <p:cBhvr>
                                        <p:cTn id="20" dur="1500"/>
                                        <p:tgtEl>
                                          <p:spTgt spid="7">
                                            <p:txEl>
                                              <p:pRg st="1" end="1"/>
                                            </p:txEl>
                                          </p:spTgt>
                                        </p:tgtEl>
                                      </p:cBhvr>
                                    </p:animEffect>
                                    <p:anim calcmode="lin" valueType="num">
                                      <p:cBhvr>
                                        <p:cTn id="21" dur="15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2" dur="15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528"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1000" fill="hold"/>
                                        <p:tgtEl>
                                          <p:spTgt spid="3"/>
                                        </p:tgtEl>
                                        <p:attrNameLst>
                                          <p:attrName>ppt_w</p:attrName>
                                        </p:attrNameLst>
                                      </p:cBhvr>
                                      <p:tavLst>
                                        <p:tav tm="0">
                                          <p:val>
                                            <p:fltVal val="0"/>
                                          </p:val>
                                        </p:tav>
                                        <p:tav tm="100000">
                                          <p:val>
                                            <p:strVal val="#ppt_w"/>
                                          </p:val>
                                        </p:tav>
                                      </p:tavLst>
                                    </p:anim>
                                    <p:anim calcmode="lin" valueType="num">
                                      <p:cBhvr>
                                        <p:cTn id="28" dur="1000" fill="hold"/>
                                        <p:tgtEl>
                                          <p:spTgt spid="3"/>
                                        </p:tgtEl>
                                        <p:attrNameLst>
                                          <p:attrName>ppt_h</p:attrName>
                                        </p:attrNameLst>
                                      </p:cBhvr>
                                      <p:tavLst>
                                        <p:tav tm="0">
                                          <p:val>
                                            <p:fltVal val="0"/>
                                          </p:val>
                                        </p:tav>
                                        <p:tav tm="100000">
                                          <p:val>
                                            <p:strVal val="#ppt_h"/>
                                          </p:val>
                                        </p:tav>
                                      </p:tavLst>
                                    </p:anim>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fltVal val="0.5"/>
                                          </p:val>
                                        </p:tav>
                                        <p:tav tm="100000">
                                          <p:val>
                                            <p:strVal val="#ppt_x"/>
                                          </p:val>
                                        </p:tav>
                                      </p:tavLst>
                                    </p:anim>
                                    <p:anim calcmode="lin" valueType="num">
                                      <p:cBhvr>
                                        <p:cTn id="31" dur="1000" fill="hold"/>
                                        <p:tgtEl>
                                          <p:spTgt spid="3"/>
                                        </p:tgtEl>
                                        <p:attrNameLst>
                                          <p:attrName>ppt_y</p:attrName>
                                        </p:attrNameLst>
                                      </p:cBhvr>
                                      <p:tavLst>
                                        <p:tav tm="0">
                                          <p:val>
                                            <p:fltVal val="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Effect transition="in" filter="wipe(left)">
                                      <p:cBhvr>
                                        <p:cTn id="36" dur="500"/>
                                        <p:tgtEl>
                                          <p:spTgt spid="4">
                                            <p:txEl>
                                              <p:pRg st="0" end="0"/>
                                            </p:txEl>
                                          </p:spTgt>
                                        </p:tgtEl>
                                      </p:cBhvr>
                                    </p:animEffect>
                                  </p:childTnLst>
                                </p:cTn>
                              </p:par>
                              <p:par>
                                <p:cTn id="37" presetID="22" presetClass="entr" presetSubtype="8" fill="hold" grpId="0" nodeType="withEffect">
                                  <p:stCondLst>
                                    <p:cond delay="1000"/>
                                  </p:stCondLst>
                                  <p:childTnLst>
                                    <p:set>
                                      <p:cBhvr>
                                        <p:cTn id="38" dur="1" fill="hold">
                                          <p:stCondLst>
                                            <p:cond delay="0"/>
                                          </p:stCondLst>
                                        </p:cTn>
                                        <p:tgtEl>
                                          <p:spTgt spid="4">
                                            <p:txEl>
                                              <p:pRg st="1" end="1"/>
                                            </p:txEl>
                                          </p:spTgt>
                                        </p:tgtEl>
                                        <p:attrNameLst>
                                          <p:attrName>style.visibility</p:attrName>
                                        </p:attrNameLst>
                                      </p:cBhvr>
                                      <p:to>
                                        <p:strVal val="visible"/>
                                      </p:to>
                                    </p:set>
                                    <p:animEffect transition="in" filter="wipe(left)">
                                      <p:cBhvr>
                                        <p:cTn id="39" dur="500"/>
                                        <p:tgtEl>
                                          <p:spTgt spid="4">
                                            <p:txEl>
                                              <p:pRg st="1" end="1"/>
                                            </p:txEl>
                                          </p:spTgt>
                                        </p:tgtEl>
                                      </p:cBhvr>
                                    </p:animEffect>
                                  </p:childTnLst>
                                </p:cTn>
                              </p:par>
                              <p:par>
                                <p:cTn id="40" presetID="22" presetClass="entr" presetSubtype="8" fill="hold" grpId="0" nodeType="withEffect">
                                  <p:stCondLst>
                                    <p:cond delay="200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wipe(left)">
                                      <p:cBhvr>
                                        <p:cTn id="42" dur="500"/>
                                        <p:tgtEl>
                                          <p:spTgt spid="4">
                                            <p:txEl>
                                              <p:pRg st="2" end="2"/>
                                            </p:txEl>
                                          </p:spTgt>
                                        </p:tgtEl>
                                      </p:cBhvr>
                                    </p:animEffect>
                                  </p:childTnLst>
                                </p:cTn>
                              </p:par>
                              <p:par>
                                <p:cTn id="43" presetID="22" presetClass="entr" presetSubtype="8" fill="hold" grpId="0" nodeType="withEffect">
                                  <p:stCondLst>
                                    <p:cond delay="3000"/>
                                  </p:stCondLst>
                                  <p:childTnLst>
                                    <p:set>
                                      <p:cBhvr>
                                        <p:cTn id="44" dur="1" fill="hold">
                                          <p:stCondLst>
                                            <p:cond delay="0"/>
                                          </p:stCondLst>
                                        </p:cTn>
                                        <p:tgtEl>
                                          <p:spTgt spid="4">
                                            <p:txEl>
                                              <p:pRg st="3" end="3"/>
                                            </p:txEl>
                                          </p:spTgt>
                                        </p:tgtEl>
                                        <p:attrNameLst>
                                          <p:attrName>style.visibility</p:attrName>
                                        </p:attrNameLst>
                                      </p:cBhvr>
                                      <p:to>
                                        <p:strVal val="visible"/>
                                      </p:to>
                                    </p:set>
                                    <p:animEffect transition="in" filter="wipe(left)">
                                      <p:cBhvr>
                                        <p:cTn id="45"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P spid="2" grpId="0" animBg="1"/>
      <p:bldP spid="3" grpId="0" animBg="1"/>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F5DED28-7B61-35CA-B6BC-7BE954D70A5A}"/>
              </a:ext>
            </a:extLst>
          </p:cNvPr>
          <p:cNvSpPr txBox="1"/>
          <p:nvPr/>
        </p:nvSpPr>
        <p:spPr>
          <a:xfrm>
            <a:off x="0" y="2118955"/>
            <a:ext cx="12192000" cy="2743200"/>
          </a:xfrm>
          <a:prstGeom prst="rect">
            <a:avLst/>
          </a:prstGeom>
          <a:solidFill>
            <a:schemeClr val="accent5">
              <a:lumMod val="60000"/>
              <a:lumOff val="40000"/>
            </a:schemeClr>
          </a:solidFill>
          <a:ln>
            <a:solidFill>
              <a:schemeClr val="tx1"/>
            </a:solidFill>
          </a:ln>
        </p:spPr>
        <p:style>
          <a:lnRef idx="2">
            <a:schemeClr val="accent5">
              <a:shade val="15000"/>
            </a:schemeClr>
          </a:lnRef>
          <a:fillRef idx="1">
            <a:schemeClr val="accent5"/>
          </a:fillRef>
          <a:effectRef idx="0">
            <a:schemeClr val="accent5"/>
          </a:effectRef>
          <a:fontRef idx="minor">
            <a:schemeClr val="lt1"/>
          </a:fontRef>
        </p:style>
        <p:txBody>
          <a:bodyPr wrap="square" rtlCol="0" anchor="ctr">
            <a:spAutoFit/>
          </a:bodyPr>
          <a:lstStyle/>
          <a:p>
            <a:pPr marL="914400" algn="l"/>
            <a:r>
              <a:rPr lang="en-US" sz="4000" dirty="0">
                <a:effectLst>
                  <a:outerShdw blurRad="38100" dist="38100" dir="2700000" algn="tl">
                    <a:srgbClr val="000000">
                      <a:alpha val="43137"/>
                    </a:srgbClr>
                  </a:outerShdw>
                </a:effectLst>
                <a:latin typeface="Aptos Light" panose="020B0004020202020204" pitchFamily="34" charset="0"/>
              </a:rPr>
              <a:t>Forgiveness</a:t>
            </a:r>
          </a:p>
          <a:p>
            <a:pPr algn="l"/>
            <a:r>
              <a:rPr lang="en-US" sz="2800" dirty="0">
                <a:effectLst>
                  <a:outerShdw blurRad="38100" dist="38100" dir="2700000" algn="tl">
                    <a:srgbClr val="000000">
                      <a:alpha val="43137"/>
                    </a:srgbClr>
                  </a:outerShdw>
                </a:effectLst>
                <a:latin typeface="Aptos Light" panose="020B0004020202020204" pitchFamily="34" charset="0"/>
              </a:rPr>
              <a:t>“everyone whom the Lord calls”</a:t>
            </a:r>
          </a:p>
        </p:txBody>
      </p:sp>
      <p:sp>
        <p:nvSpPr>
          <p:cNvPr id="2" name="TextBox 1">
            <a:extLst>
              <a:ext uri="{FF2B5EF4-FFF2-40B4-BE49-F238E27FC236}">
                <a16:creationId xmlns:a16="http://schemas.microsoft.com/office/drawing/2014/main" id="{7FEB235F-C354-58FA-680D-96E48C18EBE5}"/>
              </a:ext>
            </a:extLst>
          </p:cNvPr>
          <p:cNvSpPr txBox="1"/>
          <p:nvPr/>
        </p:nvSpPr>
        <p:spPr>
          <a:xfrm>
            <a:off x="0" y="769415"/>
            <a:ext cx="12192000" cy="914400"/>
          </a:xfrm>
          <a:prstGeom prst="rect">
            <a:avLst/>
          </a:prstGeom>
          <a:ln/>
        </p:spPr>
        <p:style>
          <a:lnRef idx="2">
            <a:schemeClr val="dk1">
              <a:shade val="15000"/>
            </a:schemeClr>
          </a:lnRef>
          <a:fillRef idx="1">
            <a:schemeClr val="dk1"/>
          </a:fillRef>
          <a:effectRef idx="0">
            <a:schemeClr val="dk1"/>
          </a:effectRef>
          <a:fontRef idx="minor">
            <a:schemeClr val="lt1"/>
          </a:fontRef>
        </p:style>
        <p:txBody>
          <a:bodyPr wrap="square" rtlCol="0" anchor="ctr">
            <a:spAutoFit/>
          </a:bodyPr>
          <a:lstStyle/>
          <a:p>
            <a:pPr marL="228600" algn="ctr"/>
            <a:r>
              <a:rPr lang="en-US" sz="5400" dirty="0">
                <a:effectLst>
                  <a:outerShdw blurRad="38100" dist="38100" dir="2700000" algn="tl">
                    <a:srgbClr val="000000">
                      <a:alpha val="43137"/>
                    </a:srgbClr>
                  </a:outerShdw>
                </a:effectLst>
                <a:latin typeface="Aptos Light" panose="020B0004020202020204" pitchFamily="34" charset="0"/>
              </a:rPr>
              <a:t>Acts 2 – The Offer</a:t>
            </a:r>
          </a:p>
        </p:txBody>
      </p:sp>
      <p:sp>
        <p:nvSpPr>
          <p:cNvPr id="3" name="TextBox 2">
            <a:extLst>
              <a:ext uri="{FF2B5EF4-FFF2-40B4-BE49-F238E27FC236}">
                <a16:creationId xmlns:a16="http://schemas.microsoft.com/office/drawing/2014/main" id="{B2C0F78E-6717-E8A0-2BE7-78A344F299F1}"/>
              </a:ext>
            </a:extLst>
          </p:cNvPr>
          <p:cNvSpPr txBox="1"/>
          <p:nvPr/>
        </p:nvSpPr>
        <p:spPr>
          <a:xfrm>
            <a:off x="0" y="4862155"/>
            <a:ext cx="12192000" cy="156966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457200" algn="l"/>
            <a:r>
              <a:rPr lang="en-US" sz="3200" dirty="0">
                <a:effectLst>
                  <a:outerShdw blurRad="38100" dist="38100" dir="2700000" algn="tl">
                    <a:srgbClr val="000000">
                      <a:alpha val="43137"/>
                    </a:srgbClr>
                  </a:outerShdw>
                </a:effectLst>
                <a:latin typeface="Aptos Light" panose="020B0004020202020204" pitchFamily="34" charset="0"/>
              </a:rPr>
              <a:t>Today, if you hear His voice, do not harden your heart, but believe in Jesus’s death and resurrection, repent of your sin and receive salvation by means of the baptism of the Holy Spirit.</a:t>
            </a:r>
          </a:p>
        </p:txBody>
      </p:sp>
      <p:sp>
        <p:nvSpPr>
          <p:cNvPr id="4" name="TextBox 3">
            <a:extLst>
              <a:ext uri="{FF2B5EF4-FFF2-40B4-BE49-F238E27FC236}">
                <a16:creationId xmlns:a16="http://schemas.microsoft.com/office/drawing/2014/main" id="{66ECB05C-9413-7A35-E065-583F2D5F3603}"/>
              </a:ext>
            </a:extLst>
          </p:cNvPr>
          <p:cNvSpPr txBox="1"/>
          <p:nvPr/>
        </p:nvSpPr>
        <p:spPr>
          <a:xfrm>
            <a:off x="5248275" y="2090172"/>
            <a:ext cx="6943725" cy="2800767"/>
          </a:xfrm>
          <a:prstGeom prst="rect">
            <a:avLst/>
          </a:prstGeom>
          <a:noFill/>
        </p:spPr>
        <p:txBody>
          <a:bodyPr wrap="square" rtlCol="0">
            <a:spAutoFit/>
          </a:bodyPr>
          <a:lstStyle/>
          <a:p>
            <a:r>
              <a:rPr lang="en-US" sz="2200" b="1" dirty="0">
                <a:latin typeface="Aptos Light" panose="020B0004020202020204" pitchFamily="34" charset="0"/>
              </a:rPr>
              <a:t>“Would that all the </a:t>
            </a:r>
            <a:r>
              <a:rPr lang="en-US" sz="2200" b="1" cap="small" dirty="0">
                <a:latin typeface="Aptos Light" panose="020B0004020202020204" pitchFamily="34" charset="0"/>
              </a:rPr>
              <a:t>Lord’s</a:t>
            </a:r>
            <a:r>
              <a:rPr lang="en-US" sz="2200" b="1" dirty="0">
                <a:latin typeface="Aptos Light" panose="020B0004020202020204" pitchFamily="34" charset="0"/>
              </a:rPr>
              <a:t> people were prophets, that the </a:t>
            </a:r>
            <a:r>
              <a:rPr lang="en-US" sz="2200" b="1" cap="small" dirty="0">
                <a:latin typeface="Aptos Light" panose="020B0004020202020204" pitchFamily="34" charset="0"/>
              </a:rPr>
              <a:t>Lord</a:t>
            </a:r>
            <a:r>
              <a:rPr lang="en-US" sz="2200" b="1" dirty="0">
                <a:latin typeface="Aptos Light" panose="020B0004020202020204" pitchFamily="34" charset="0"/>
              </a:rPr>
              <a:t> would put His Spirit on them!” (Numbers 11:29)</a:t>
            </a:r>
          </a:p>
          <a:p>
            <a:r>
              <a:rPr lang="en-US" sz="2200" b="1" dirty="0">
                <a:latin typeface="Aptos Light" panose="020B0004020202020204" pitchFamily="34" charset="0"/>
              </a:rPr>
              <a:t>“I will sprinkle clean water on you, and you shall be clean from all your uncleanness…” (Ezekiel 36:25)</a:t>
            </a:r>
          </a:p>
          <a:p>
            <a:r>
              <a:rPr lang="en-US" sz="2200" b="1" dirty="0">
                <a:latin typeface="Aptos Light" panose="020B0004020202020204" pitchFamily="34" charset="0"/>
              </a:rPr>
              <a:t>“In those days I will cause a righteous Branch to spring up for David, and He shall execute justice and righteousness in the land.” (Jeremiah 33:15)</a:t>
            </a:r>
          </a:p>
          <a:p>
            <a:r>
              <a:rPr lang="en-US" sz="2200" b="1" dirty="0">
                <a:latin typeface="Aptos Light" panose="020B0004020202020204" pitchFamily="34" charset="0"/>
              </a:rPr>
              <a:t>“Repent and be baptized into Christ…” (Acts 2:38)</a:t>
            </a:r>
          </a:p>
        </p:txBody>
      </p:sp>
    </p:spTree>
    <p:extLst>
      <p:ext uri="{BB962C8B-B14F-4D97-AF65-F5344CB8AC3E}">
        <p14:creationId xmlns:p14="http://schemas.microsoft.com/office/powerpoint/2010/main" val="85378209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bg/>
                                          </p:spTgt>
                                        </p:tgtEl>
                                        <p:attrNameLst>
                                          <p:attrName>style.visibility</p:attrName>
                                        </p:attrNameLst>
                                      </p:cBhvr>
                                      <p:to>
                                        <p:strVal val="visible"/>
                                      </p:to>
                                    </p:set>
                                    <p:animEffect transition="in" filter="wipe(left)">
                                      <p:cBhvr>
                                        <p:cTn id="12" dur="500"/>
                                        <p:tgtEl>
                                          <p:spTgt spid="7">
                                            <p:bg/>
                                          </p:spTgt>
                                        </p:tgtEl>
                                      </p:cBhvr>
                                    </p:animEffect>
                                  </p:childTnLst>
                                </p:cTn>
                              </p:par>
                              <p:par>
                                <p:cTn id="13" presetID="2" presetClass="entr" presetSubtype="9" fill="hold" grpId="0" nodeType="withEffect">
                                  <p:stCondLst>
                                    <p:cond delay="1000"/>
                                  </p:stCondLst>
                                  <p:childTnLst>
                                    <p:set>
                                      <p:cBhvr>
                                        <p:cTn id="14" dur="1" fill="hold">
                                          <p:stCondLst>
                                            <p:cond delay="0"/>
                                          </p:stCondLst>
                                        </p:cTn>
                                        <p:tgtEl>
                                          <p:spTgt spid="7">
                                            <p:txEl>
                                              <p:pRg st="0" end="0"/>
                                            </p:txEl>
                                          </p:spTgt>
                                        </p:tgtEl>
                                        <p:attrNameLst>
                                          <p:attrName>style.visibility</p:attrName>
                                        </p:attrNameLst>
                                      </p:cBhvr>
                                      <p:to>
                                        <p:strVal val="visible"/>
                                      </p:to>
                                    </p:set>
                                    <p:anim calcmode="lin" valueType="num">
                                      <p:cBhvr additive="base">
                                        <p:cTn id="15" dur="1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7">
                                            <p:txEl>
                                              <p:pRg st="0" end="0"/>
                                            </p:txEl>
                                          </p:spTgt>
                                        </p:tgtEl>
                                        <p:attrNameLst>
                                          <p:attrName>ppt_y</p:attrName>
                                        </p:attrNameLst>
                                      </p:cBhvr>
                                      <p:tavLst>
                                        <p:tav tm="0">
                                          <p:val>
                                            <p:strVal val="0-#ppt_h/2"/>
                                          </p:val>
                                        </p:tav>
                                        <p:tav tm="100000">
                                          <p:val>
                                            <p:strVal val="#ppt_y"/>
                                          </p:val>
                                        </p:tav>
                                      </p:tavLst>
                                    </p:anim>
                                  </p:childTnLst>
                                </p:cTn>
                              </p:par>
                              <p:par>
                                <p:cTn id="17" presetID="31" presetClass="entr" presetSubtype="0" fill="hold" grpId="0" nodeType="withEffect">
                                  <p:stCondLst>
                                    <p:cond delay="200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p:cTn id="19" dur="1000" fill="hold"/>
                                        <p:tgtEl>
                                          <p:spTgt spid="7">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7">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7">
                                            <p:txEl>
                                              <p:pRg st="1" end="1"/>
                                            </p:txEl>
                                          </p:spTgt>
                                        </p:tgtEl>
                                        <p:attrNameLst>
                                          <p:attrName>style.rotation</p:attrName>
                                        </p:attrNameLst>
                                      </p:cBhvr>
                                      <p:tavLst>
                                        <p:tav tm="0">
                                          <p:val>
                                            <p:fltVal val="90"/>
                                          </p:val>
                                        </p:tav>
                                        <p:tav tm="100000">
                                          <p:val>
                                            <p:fltVal val="0"/>
                                          </p:val>
                                        </p:tav>
                                      </p:tavLst>
                                    </p:anim>
                                    <p:animEffect transition="in" filter="fade">
                                      <p:cBhvr>
                                        <p:cTn id="22" dur="1000"/>
                                        <p:tgtEl>
                                          <p:spTgt spid="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wipe(left)">
                                      <p:cBhvr>
                                        <p:cTn id="27" dur="500"/>
                                        <p:tgtEl>
                                          <p:spTgt spid="4">
                                            <p:txEl>
                                              <p:pRg st="0" end="0"/>
                                            </p:txEl>
                                          </p:spTgt>
                                        </p:tgtEl>
                                      </p:cBhvr>
                                    </p:animEffect>
                                  </p:childTnLst>
                                </p:cTn>
                              </p:par>
                              <p:par>
                                <p:cTn id="28" presetID="22" presetClass="entr" presetSubtype="8" fill="hold" grpId="0" nodeType="withEffect">
                                  <p:stCondLst>
                                    <p:cond delay="100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wipe(left)">
                                      <p:cBhvr>
                                        <p:cTn id="30" dur="500"/>
                                        <p:tgtEl>
                                          <p:spTgt spid="4">
                                            <p:txEl>
                                              <p:pRg st="1" end="1"/>
                                            </p:txEl>
                                          </p:spTgt>
                                        </p:tgtEl>
                                      </p:cBhvr>
                                    </p:animEffect>
                                  </p:childTnLst>
                                </p:cTn>
                              </p:par>
                              <p:par>
                                <p:cTn id="31" presetID="22" presetClass="entr" presetSubtype="8" fill="hold" grpId="0" nodeType="withEffect">
                                  <p:stCondLst>
                                    <p:cond delay="200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wipe(left)">
                                      <p:cBhvr>
                                        <p:cTn id="33" dur="500"/>
                                        <p:tgtEl>
                                          <p:spTgt spid="4">
                                            <p:txEl>
                                              <p:pRg st="2" end="2"/>
                                            </p:txEl>
                                          </p:spTgt>
                                        </p:tgtEl>
                                      </p:cBhvr>
                                    </p:animEffect>
                                  </p:childTnLst>
                                </p:cTn>
                              </p:par>
                              <p:par>
                                <p:cTn id="34" presetID="22" presetClass="entr" presetSubtype="8" fill="hold" grpId="0" nodeType="withEffect">
                                  <p:stCondLst>
                                    <p:cond delay="3000"/>
                                  </p:stCondLst>
                                  <p:childTnLst>
                                    <p:set>
                                      <p:cBhvr>
                                        <p:cTn id="35" dur="1" fill="hold">
                                          <p:stCondLst>
                                            <p:cond delay="0"/>
                                          </p:stCondLst>
                                        </p:cTn>
                                        <p:tgtEl>
                                          <p:spTgt spid="4">
                                            <p:txEl>
                                              <p:pRg st="3" end="3"/>
                                            </p:txEl>
                                          </p:spTgt>
                                        </p:tgtEl>
                                        <p:attrNameLst>
                                          <p:attrName>style.visibility</p:attrName>
                                        </p:attrNameLst>
                                      </p:cBhvr>
                                      <p:to>
                                        <p:strVal val="visible"/>
                                      </p:to>
                                    </p:set>
                                    <p:animEffect transition="in" filter="wipe(left)">
                                      <p:cBhvr>
                                        <p:cTn id="36" dur="500"/>
                                        <p:tgtEl>
                                          <p:spTgt spid="4">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528"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p:cTn id="41" dur="1000" fill="hold"/>
                                        <p:tgtEl>
                                          <p:spTgt spid="3"/>
                                        </p:tgtEl>
                                        <p:attrNameLst>
                                          <p:attrName>ppt_w</p:attrName>
                                        </p:attrNameLst>
                                      </p:cBhvr>
                                      <p:tavLst>
                                        <p:tav tm="0">
                                          <p:val>
                                            <p:fltVal val="0"/>
                                          </p:val>
                                        </p:tav>
                                        <p:tav tm="100000">
                                          <p:val>
                                            <p:strVal val="#ppt_w"/>
                                          </p:val>
                                        </p:tav>
                                      </p:tavLst>
                                    </p:anim>
                                    <p:anim calcmode="lin" valueType="num">
                                      <p:cBhvr>
                                        <p:cTn id="42" dur="1000" fill="hold"/>
                                        <p:tgtEl>
                                          <p:spTgt spid="3"/>
                                        </p:tgtEl>
                                        <p:attrNameLst>
                                          <p:attrName>ppt_h</p:attrName>
                                        </p:attrNameLst>
                                      </p:cBhvr>
                                      <p:tavLst>
                                        <p:tav tm="0">
                                          <p:val>
                                            <p:fltVal val="0"/>
                                          </p:val>
                                        </p:tav>
                                        <p:tav tm="100000">
                                          <p:val>
                                            <p:strVal val="#ppt_h"/>
                                          </p:val>
                                        </p:tav>
                                      </p:tavLst>
                                    </p:anim>
                                    <p:animEffect transition="in" filter="fade">
                                      <p:cBhvr>
                                        <p:cTn id="43" dur="1000"/>
                                        <p:tgtEl>
                                          <p:spTgt spid="3"/>
                                        </p:tgtEl>
                                      </p:cBhvr>
                                    </p:animEffect>
                                    <p:anim calcmode="lin" valueType="num">
                                      <p:cBhvr>
                                        <p:cTn id="44" dur="1000" fill="hold"/>
                                        <p:tgtEl>
                                          <p:spTgt spid="3"/>
                                        </p:tgtEl>
                                        <p:attrNameLst>
                                          <p:attrName>ppt_x</p:attrName>
                                        </p:attrNameLst>
                                      </p:cBhvr>
                                      <p:tavLst>
                                        <p:tav tm="0">
                                          <p:val>
                                            <p:fltVal val="0.5"/>
                                          </p:val>
                                        </p:tav>
                                        <p:tav tm="100000">
                                          <p:val>
                                            <p:strVal val="#ppt_x"/>
                                          </p:val>
                                        </p:tav>
                                      </p:tavLst>
                                    </p:anim>
                                    <p:anim calcmode="lin" valueType="num">
                                      <p:cBhvr>
                                        <p:cTn id="45" dur="1000" fill="hold"/>
                                        <p:tgtEl>
                                          <p:spTgt spid="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P spid="2" grpId="0" animBg="1"/>
      <p:bldP spid="3" grpId="0" animBg="1"/>
      <p:bldP spid="4"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8550</TotalTime>
  <Words>468</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Algerian</vt:lpstr>
      <vt:lpstr>Amasis MT Pro Black</vt:lpstr>
      <vt:lpstr>Aptos Light</vt:lpstr>
      <vt:lpstr>Avenir Next LT Pro Light</vt:lpstr>
      <vt:lpstr>Berlin Sans FB Demi</vt:lpstr>
      <vt:lpstr>Chiller</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Mark Warren</cp:lastModifiedBy>
  <cp:revision>2</cp:revision>
  <dcterms:modified xsi:type="dcterms:W3CDTF">2024-05-16T20:48:18Z</dcterms:modified>
</cp:coreProperties>
</file>