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325" r:id="rId3"/>
    <p:sldId id="329" r:id="rId4"/>
    <p:sldId id="330" r:id="rId5"/>
    <p:sldId id="331" r:id="rId6"/>
    <p:sldId id="334" r:id="rId7"/>
    <p:sldId id="332" r:id="rId8"/>
    <p:sldId id="335" r:id="rId9"/>
    <p:sldId id="333" r:id="rId10"/>
  </p:sldIdLst>
  <p:sldSz cx="12192000" cy="6858000"/>
  <p:notesSz cx="6858000" cy="92964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4A3"/>
    <a:srgbClr val="FFF9C9"/>
    <a:srgbClr val="8AAC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A992B4-EE22-4533-8278-F550F89CB8F0}" v="1139" dt="2024-05-02T17:32:43.6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438" autoAdjust="0"/>
  </p:normalViewPr>
  <p:slideViewPr>
    <p:cSldViewPr snapToGrid="0">
      <p:cViewPr varScale="1">
        <p:scale>
          <a:sx n="104" d="100"/>
          <a:sy n="104" d="100"/>
        </p:scale>
        <p:origin x="12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Warren" userId="8b469510-801c-4a14-a92d-c6d8837618b1" providerId="ADAL" clId="{F4F6B506-A655-447C-8E0B-166F0263C8BF}"/>
    <pc:docChg chg="undo custSel addSld delSld modSld sldOrd">
      <pc:chgData name="Mark Warren" userId="8b469510-801c-4a14-a92d-c6d8837618b1" providerId="ADAL" clId="{F4F6B506-A655-447C-8E0B-166F0263C8BF}" dt="2024-04-25T01:56:19.271" v="1936" actId="6549"/>
      <pc:docMkLst>
        <pc:docMk/>
      </pc:docMkLst>
      <pc:sldChg chg="modSp">
        <pc:chgData name="Mark Warren" userId="8b469510-801c-4a14-a92d-c6d8837618b1" providerId="ADAL" clId="{F4F6B506-A655-447C-8E0B-166F0263C8BF}" dt="2024-04-24T14:05:43.528" v="1" actId="6549"/>
        <pc:sldMkLst>
          <pc:docMk/>
          <pc:sldMk cId="0" sldId="257"/>
        </pc:sldMkLst>
        <pc:spChg chg="mod">
          <ac:chgData name="Mark Warren" userId="8b469510-801c-4a14-a92d-c6d8837618b1" providerId="ADAL" clId="{F4F6B506-A655-447C-8E0B-166F0263C8BF}" dt="2024-04-24T14:05:43.528" v="1" actId="6549"/>
          <ac:spMkLst>
            <pc:docMk/>
            <pc:sldMk cId="0" sldId="257"/>
            <ac:spMk id="2" creationId="{00000000-0000-0000-0000-000000000000}"/>
          </ac:spMkLst>
        </pc:spChg>
      </pc:sldChg>
      <pc:sldChg chg="delSp modSp del mod delAnim modAnim">
        <pc:chgData name="Mark Warren" userId="8b469510-801c-4a14-a92d-c6d8837618b1" providerId="ADAL" clId="{F4F6B506-A655-447C-8E0B-166F0263C8BF}" dt="2024-04-24T15:32:02.655" v="317" actId="2696"/>
        <pc:sldMkLst>
          <pc:docMk/>
          <pc:sldMk cId="2741875606" sldId="320"/>
        </pc:sldMkLst>
        <pc:spChg chg="mod">
          <ac:chgData name="Mark Warren" userId="8b469510-801c-4a14-a92d-c6d8837618b1" providerId="ADAL" clId="{F4F6B506-A655-447C-8E0B-166F0263C8BF}" dt="2024-04-24T14:07:58.998" v="19" actId="20577"/>
          <ac:spMkLst>
            <pc:docMk/>
            <pc:sldMk cId="2741875606" sldId="320"/>
            <ac:spMk id="2" creationId="{7ED0EE87-0494-8213-F116-5842A6EAC2DE}"/>
          </ac:spMkLst>
        </pc:spChg>
        <pc:spChg chg="del mod">
          <ac:chgData name="Mark Warren" userId="8b469510-801c-4a14-a92d-c6d8837618b1" providerId="ADAL" clId="{F4F6B506-A655-447C-8E0B-166F0263C8BF}" dt="2024-04-24T14:08:23.729" v="24" actId="21"/>
          <ac:spMkLst>
            <pc:docMk/>
            <pc:sldMk cId="2741875606" sldId="320"/>
            <ac:spMk id="4" creationId="{133FCEBC-7B29-B23F-7555-96EC70350E41}"/>
          </ac:spMkLst>
        </pc:spChg>
      </pc:sldChg>
      <pc:sldChg chg="addSp modSp mod ord modAnim">
        <pc:chgData name="Mark Warren" userId="8b469510-801c-4a14-a92d-c6d8837618b1" providerId="ADAL" clId="{F4F6B506-A655-447C-8E0B-166F0263C8BF}" dt="2024-04-24T15:52:52.183" v="442"/>
        <pc:sldMkLst>
          <pc:docMk/>
          <pc:sldMk cId="3974637053" sldId="322"/>
        </pc:sldMkLst>
        <pc:spChg chg="mod">
          <ac:chgData name="Mark Warren" userId="8b469510-801c-4a14-a92d-c6d8837618b1" providerId="ADAL" clId="{F4F6B506-A655-447C-8E0B-166F0263C8BF}" dt="2024-04-24T15:50:57.965" v="434" actId="179"/>
          <ac:spMkLst>
            <pc:docMk/>
            <pc:sldMk cId="3974637053" sldId="322"/>
            <ac:spMk id="5" creationId="{9914BEC5-B0DE-E920-2C35-93D4486B19A2}"/>
          </ac:spMkLst>
        </pc:spChg>
        <pc:spChg chg="add mod">
          <ac:chgData name="Mark Warren" userId="8b469510-801c-4a14-a92d-c6d8837618b1" providerId="ADAL" clId="{F4F6B506-A655-447C-8E0B-166F0263C8BF}" dt="2024-04-24T15:52:52.183" v="442"/>
          <ac:spMkLst>
            <pc:docMk/>
            <pc:sldMk cId="3974637053" sldId="322"/>
            <ac:spMk id="6" creationId="{F6332674-A765-FC8B-E6D7-3B4599849E88}"/>
          </ac:spMkLst>
        </pc:spChg>
      </pc:sldChg>
      <pc:sldChg chg="delSp modSp mod delAnim modAnim">
        <pc:chgData name="Mark Warren" userId="8b469510-801c-4a14-a92d-c6d8837618b1" providerId="ADAL" clId="{F4F6B506-A655-447C-8E0B-166F0263C8BF}" dt="2024-04-24T17:39:26.973" v="956"/>
        <pc:sldMkLst>
          <pc:docMk/>
          <pc:sldMk cId="574941098" sldId="323"/>
        </pc:sldMkLst>
        <pc:spChg chg="mod">
          <ac:chgData name="Mark Warren" userId="8b469510-801c-4a14-a92d-c6d8837618b1" providerId="ADAL" clId="{F4F6B506-A655-447C-8E0B-166F0263C8BF}" dt="2024-04-24T17:33:54.363" v="933" actId="1076"/>
          <ac:spMkLst>
            <pc:docMk/>
            <pc:sldMk cId="574941098" sldId="323"/>
            <ac:spMk id="3" creationId="{CDE094DD-4C1B-ECFC-047C-CE256B2DC4E1}"/>
          </ac:spMkLst>
        </pc:spChg>
        <pc:spChg chg="mod">
          <ac:chgData name="Mark Warren" userId="8b469510-801c-4a14-a92d-c6d8837618b1" providerId="ADAL" clId="{F4F6B506-A655-447C-8E0B-166F0263C8BF}" dt="2024-04-24T17:32:37.702" v="925" actId="1076"/>
          <ac:spMkLst>
            <pc:docMk/>
            <pc:sldMk cId="574941098" sldId="323"/>
            <ac:spMk id="5" creationId="{9914BEC5-B0DE-E920-2C35-93D4486B19A2}"/>
          </ac:spMkLst>
        </pc:spChg>
        <pc:spChg chg="mod">
          <ac:chgData name="Mark Warren" userId="8b469510-801c-4a14-a92d-c6d8837618b1" providerId="ADAL" clId="{F4F6B506-A655-447C-8E0B-166F0263C8BF}" dt="2024-04-24T17:36:28.763" v="936" actId="208"/>
          <ac:spMkLst>
            <pc:docMk/>
            <pc:sldMk cId="574941098" sldId="323"/>
            <ac:spMk id="6" creationId="{3970BFAC-B3F5-5A2C-07B5-52F7FB20FC62}"/>
          </ac:spMkLst>
        </pc:spChg>
        <pc:spChg chg="mod">
          <ac:chgData name="Mark Warren" userId="8b469510-801c-4a14-a92d-c6d8837618b1" providerId="ADAL" clId="{F4F6B506-A655-447C-8E0B-166F0263C8BF}" dt="2024-04-24T17:33:14.104" v="928" actId="1076"/>
          <ac:spMkLst>
            <pc:docMk/>
            <pc:sldMk cId="574941098" sldId="323"/>
            <ac:spMk id="8" creationId="{9F0776BA-9C43-4F75-AD40-B96D55B82A7B}"/>
          </ac:spMkLst>
        </pc:spChg>
        <pc:spChg chg="mod">
          <ac:chgData name="Mark Warren" userId="8b469510-801c-4a14-a92d-c6d8837618b1" providerId="ADAL" clId="{F4F6B506-A655-447C-8E0B-166F0263C8BF}" dt="2024-04-24T17:36:22.716" v="935" actId="208"/>
          <ac:spMkLst>
            <pc:docMk/>
            <pc:sldMk cId="574941098" sldId="323"/>
            <ac:spMk id="9" creationId="{EF7A623C-F99E-C3A0-2C19-8105E163D973}"/>
          </ac:spMkLst>
        </pc:spChg>
        <pc:spChg chg="del">
          <ac:chgData name="Mark Warren" userId="8b469510-801c-4a14-a92d-c6d8837618b1" providerId="ADAL" clId="{F4F6B506-A655-447C-8E0B-166F0263C8BF}" dt="2024-04-24T17:22:04.362" v="598" actId="478"/>
          <ac:spMkLst>
            <pc:docMk/>
            <pc:sldMk cId="574941098" sldId="323"/>
            <ac:spMk id="10" creationId="{BC21F554-6588-BF0F-3D4A-355ED2AF6AC6}"/>
          </ac:spMkLst>
        </pc:spChg>
        <pc:spChg chg="mod">
          <ac:chgData name="Mark Warren" userId="8b469510-801c-4a14-a92d-c6d8837618b1" providerId="ADAL" clId="{F4F6B506-A655-447C-8E0B-166F0263C8BF}" dt="2024-04-24T17:32:48.023" v="926" actId="1076"/>
          <ac:spMkLst>
            <pc:docMk/>
            <pc:sldMk cId="574941098" sldId="323"/>
            <ac:spMk id="11" creationId="{597E054B-C6B5-5F49-83BF-D4CC1C7DFB09}"/>
          </ac:spMkLst>
        </pc:spChg>
        <pc:spChg chg="del">
          <ac:chgData name="Mark Warren" userId="8b469510-801c-4a14-a92d-c6d8837618b1" providerId="ADAL" clId="{F4F6B506-A655-447C-8E0B-166F0263C8BF}" dt="2024-04-24T17:22:14.486" v="601" actId="478"/>
          <ac:spMkLst>
            <pc:docMk/>
            <pc:sldMk cId="574941098" sldId="323"/>
            <ac:spMk id="14" creationId="{F959DF2E-51C7-2ACC-FAC9-9AE21BA9ED17}"/>
          </ac:spMkLst>
        </pc:spChg>
        <pc:cxnChg chg="del">
          <ac:chgData name="Mark Warren" userId="8b469510-801c-4a14-a92d-c6d8837618b1" providerId="ADAL" clId="{F4F6B506-A655-447C-8E0B-166F0263C8BF}" dt="2024-04-24T17:21:53.111" v="595" actId="478"/>
          <ac:cxnSpMkLst>
            <pc:docMk/>
            <pc:sldMk cId="574941098" sldId="323"/>
            <ac:cxnSpMk id="13" creationId="{66C98458-D2CF-D460-591A-B00138F64DAD}"/>
          </ac:cxnSpMkLst>
        </pc:cxnChg>
        <pc:cxnChg chg="del">
          <ac:chgData name="Mark Warren" userId="8b469510-801c-4a14-a92d-c6d8837618b1" providerId="ADAL" clId="{F4F6B506-A655-447C-8E0B-166F0263C8BF}" dt="2024-04-24T17:22:12.408" v="600" actId="478"/>
          <ac:cxnSpMkLst>
            <pc:docMk/>
            <pc:sldMk cId="574941098" sldId="323"/>
            <ac:cxnSpMk id="18" creationId="{52642785-1708-B895-B2AF-68D82E4D3E15}"/>
          </ac:cxnSpMkLst>
        </pc:cxnChg>
      </pc:sldChg>
      <pc:sldChg chg="addSp delSp modSp mod ord delAnim modAnim">
        <pc:chgData name="Mark Warren" userId="8b469510-801c-4a14-a92d-c6d8837618b1" providerId="ADAL" clId="{F4F6B506-A655-447C-8E0B-166F0263C8BF}" dt="2024-04-24T16:09:12.768" v="452" actId="20577"/>
        <pc:sldMkLst>
          <pc:docMk/>
          <pc:sldMk cId="2069634615" sldId="324"/>
        </pc:sldMkLst>
        <pc:spChg chg="add mod">
          <ac:chgData name="Mark Warren" userId="8b469510-801c-4a14-a92d-c6d8837618b1" providerId="ADAL" clId="{F4F6B506-A655-447C-8E0B-166F0263C8BF}" dt="2024-04-24T15:34:36.522" v="358" actId="1076"/>
          <ac:spMkLst>
            <pc:docMk/>
            <pc:sldMk cId="2069634615" sldId="324"/>
            <ac:spMk id="2" creationId="{133FCEBC-7B29-B23F-7555-96EC70350E41}"/>
          </ac:spMkLst>
        </pc:spChg>
        <pc:spChg chg="mod">
          <ac:chgData name="Mark Warren" userId="8b469510-801c-4a14-a92d-c6d8837618b1" providerId="ADAL" clId="{F4F6B506-A655-447C-8E0B-166F0263C8BF}" dt="2024-04-24T16:09:12.768" v="452" actId="20577"/>
          <ac:spMkLst>
            <pc:docMk/>
            <pc:sldMk cId="2069634615" sldId="324"/>
            <ac:spMk id="3" creationId="{CB6224B6-034B-AB4C-23E4-29F2A1CDB8BC}"/>
          </ac:spMkLst>
        </pc:spChg>
        <pc:spChg chg="del mod">
          <ac:chgData name="Mark Warren" userId="8b469510-801c-4a14-a92d-c6d8837618b1" providerId="ADAL" clId="{F4F6B506-A655-447C-8E0B-166F0263C8BF}" dt="2024-04-24T15:21:11.788" v="67" actId="478"/>
          <ac:spMkLst>
            <pc:docMk/>
            <pc:sldMk cId="2069634615" sldId="324"/>
            <ac:spMk id="4" creationId="{133FCEBC-7B29-B23F-7555-96EC70350E41}"/>
          </ac:spMkLst>
        </pc:spChg>
        <pc:spChg chg="del mod">
          <ac:chgData name="Mark Warren" userId="8b469510-801c-4a14-a92d-c6d8837618b1" providerId="ADAL" clId="{F4F6B506-A655-447C-8E0B-166F0263C8BF}" dt="2024-04-24T15:21:10.086" v="66" actId="478"/>
          <ac:spMkLst>
            <pc:docMk/>
            <pc:sldMk cId="2069634615" sldId="324"/>
            <ac:spMk id="5" creationId="{F31E7B50-A8CF-BFED-D7F4-CA445D0B8A50}"/>
          </ac:spMkLst>
        </pc:spChg>
        <pc:spChg chg="mod">
          <ac:chgData name="Mark Warren" userId="8b469510-801c-4a14-a92d-c6d8837618b1" providerId="ADAL" clId="{F4F6B506-A655-447C-8E0B-166F0263C8BF}" dt="2024-04-24T15:34:28.100" v="357" actId="1076"/>
          <ac:spMkLst>
            <pc:docMk/>
            <pc:sldMk cId="2069634615" sldId="324"/>
            <ac:spMk id="6" creationId="{3D780F3B-3DE6-7CED-9EFB-EE3207F94D70}"/>
          </ac:spMkLst>
        </pc:spChg>
        <pc:spChg chg="add mod">
          <ac:chgData name="Mark Warren" userId="8b469510-801c-4a14-a92d-c6d8837618b1" providerId="ADAL" clId="{F4F6B506-A655-447C-8E0B-166F0263C8BF}" dt="2024-04-24T15:34:59.585" v="360" actId="208"/>
          <ac:spMkLst>
            <pc:docMk/>
            <pc:sldMk cId="2069634615" sldId="324"/>
            <ac:spMk id="7" creationId="{EA98B2C8-83F3-CCFE-6BFE-28AEBDB56126}"/>
          </ac:spMkLst>
        </pc:spChg>
        <pc:spChg chg="add mod">
          <ac:chgData name="Mark Warren" userId="8b469510-801c-4a14-a92d-c6d8837618b1" providerId="ADAL" clId="{F4F6B506-A655-447C-8E0B-166F0263C8BF}" dt="2024-04-24T15:37:53.314" v="378" actId="14100"/>
          <ac:spMkLst>
            <pc:docMk/>
            <pc:sldMk cId="2069634615" sldId="324"/>
            <ac:spMk id="8" creationId="{7ECAADEE-C007-7888-2E5D-302163F8124C}"/>
          </ac:spMkLst>
        </pc:spChg>
        <pc:spChg chg="add mod">
          <ac:chgData name="Mark Warren" userId="8b469510-801c-4a14-a92d-c6d8837618b1" providerId="ADAL" clId="{F4F6B506-A655-447C-8E0B-166F0263C8BF}" dt="2024-04-24T15:36:34.934" v="369" actId="1582"/>
          <ac:spMkLst>
            <pc:docMk/>
            <pc:sldMk cId="2069634615" sldId="324"/>
            <ac:spMk id="9" creationId="{DDB96BEE-CCA4-BCF7-886C-43ABCC89376C}"/>
          </ac:spMkLst>
        </pc:spChg>
        <pc:spChg chg="add mod">
          <ac:chgData name="Mark Warren" userId="8b469510-801c-4a14-a92d-c6d8837618b1" providerId="ADAL" clId="{F4F6B506-A655-447C-8E0B-166F0263C8BF}" dt="2024-04-24T15:38:12.532" v="380" actId="14100"/>
          <ac:spMkLst>
            <pc:docMk/>
            <pc:sldMk cId="2069634615" sldId="324"/>
            <ac:spMk id="10" creationId="{9E929DAC-7881-488E-B0D5-C5FEF8057795}"/>
          </ac:spMkLst>
        </pc:spChg>
      </pc:sldChg>
      <pc:sldChg chg="delSp modSp mod delAnim modAnim">
        <pc:chgData name="Mark Warren" userId="8b469510-801c-4a14-a92d-c6d8837618b1" providerId="ADAL" clId="{F4F6B506-A655-447C-8E0B-166F0263C8BF}" dt="2024-04-24T17:59:40.372" v="1002"/>
        <pc:sldMkLst>
          <pc:docMk/>
          <pc:sldMk cId="2354637579" sldId="325"/>
        </pc:sldMkLst>
        <pc:spChg chg="mod">
          <ac:chgData name="Mark Warren" userId="8b469510-801c-4a14-a92d-c6d8837618b1" providerId="ADAL" clId="{F4F6B506-A655-447C-8E0B-166F0263C8BF}" dt="2024-04-24T17:57:03.304" v="988" actId="1076"/>
          <ac:spMkLst>
            <pc:docMk/>
            <pc:sldMk cId="2354637579" sldId="325"/>
            <ac:spMk id="2" creationId="{7ED0EE87-0494-8213-F116-5842A6EAC2DE}"/>
          </ac:spMkLst>
        </pc:spChg>
        <pc:spChg chg="del">
          <ac:chgData name="Mark Warren" userId="8b469510-801c-4a14-a92d-c6d8837618b1" providerId="ADAL" clId="{F4F6B506-A655-447C-8E0B-166F0263C8BF}" dt="2024-04-24T17:54:59.218" v="971" actId="478"/>
          <ac:spMkLst>
            <pc:docMk/>
            <pc:sldMk cId="2354637579" sldId="325"/>
            <ac:spMk id="3" creationId="{DD014936-C6C9-E65E-1CC6-0E5565488D85}"/>
          </ac:spMkLst>
        </pc:spChg>
        <pc:spChg chg="mod">
          <ac:chgData name="Mark Warren" userId="8b469510-801c-4a14-a92d-c6d8837618b1" providerId="ADAL" clId="{F4F6B506-A655-447C-8E0B-166F0263C8BF}" dt="2024-04-24T17:58:40.686" v="993" actId="17032"/>
          <ac:spMkLst>
            <pc:docMk/>
            <pc:sldMk cId="2354637579" sldId="325"/>
            <ac:spMk id="4" creationId="{133FCEBC-7B29-B23F-7555-96EC70350E41}"/>
          </ac:spMkLst>
        </pc:spChg>
      </pc:sldChg>
      <pc:sldChg chg="addSp modSp add del mod">
        <pc:chgData name="Mark Warren" userId="8b469510-801c-4a14-a92d-c6d8837618b1" providerId="ADAL" clId="{F4F6B506-A655-447C-8E0B-166F0263C8BF}" dt="2024-04-24T18:40:53.690" v="1017" actId="2696"/>
        <pc:sldMkLst>
          <pc:docMk/>
          <pc:sldMk cId="1319823113" sldId="326"/>
        </pc:sldMkLst>
        <pc:picChg chg="add mod">
          <ac:chgData name="Mark Warren" userId="8b469510-801c-4a14-a92d-c6d8837618b1" providerId="ADAL" clId="{F4F6B506-A655-447C-8E0B-166F0263C8BF}" dt="2024-04-24T18:40:23.996" v="1012" actId="14100"/>
          <ac:picMkLst>
            <pc:docMk/>
            <pc:sldMk cId="1319823113" sldId="326"/>
            <ac:picMk id="2" creationId="{37257838-3509-D7F6-7B4B-073C3C7FA42D}"/>
          </ac:picMkLst>
        </pc:picChg>
      </pc:sldChg>
      <pc:sldChg chg="addSp delSp modSp add mod delAnim modAnim">
        <pc:chgData name="Mark Warren" userId="8b469510-801c-4a14-a92d-c6d8837618b1" providerId="ADAL" clId="{F4F6B506-A655-447C-8E0B-166F0263C8BF}" dt="2024-04-24T19:34:39.343" v="1438" actId="20577"/>
        <pc:sldMkLst>
          <pc:docMk/>
          <pc:sldMk cId="93030529" sldId="327"/>
        </pc:sldMkLst>
        <pc:spChg chg="del">
          <ac:chgData name="Mark Warren" userId="8b469510-801c-4a14-a92d-c6d8837618b1" providerId="ADAL" clId="{F4F6B506-A655-447C-8E0B-166F0263C8BF}" dt="2024-04-24T18:40:38.529" v="1014" actId="478"/>
          <ac:spMkLst>
            <pc:docMk/>
            <pc:sldMk cId="93030529" sldId="327"/>
            <ac:spMk id="2" creationId="{7ED0EE87-0494-8213-F116-5842A6EAC2DE}"/>
          </ac:spMkLst>
        </pc:spChg>
        <pc:spChg chg="del">
          <ac:chgData name="Mark Warren" userId="8b469510-801c-4a14-a92d-c6d8837618b1" providerId="ADAL" clId="{F4F6B506-A655-447C-8E0B-166F0263C8BF}" dt="2024-04-24T18:40:40.154" v="1015" actId="478"/>
          <ac:spMkLst>
            <pc:docMk/>
            <pc:sldMk cId="93030529" sldId="327"/>
            <ac:spMk id="4" creationId="{133FCEBC-7B29-B23F-7555-96EC70350E41}"/>
          </ac:spMkLst>
        </pc:spChg>
        <pc:spChg chg="add del mod">
          <ac:chgData name="Mark Warren" userId="8b469510-801c-4a14-a92d-c6d8837618b1" providerId="ADAL" clId="{F4F6B506-A655-447C-8E0B-166F0263C8BF}" dt="2024-04-24T18:45:07.518" v="1050" actId="478"/>
          <ac:spMkLst>
            <pc:docMk/>
            <pc:sldMk cId="93030529" sldId="327"/>
            <ac:spMk id="6" creationId="{0A023667-029D-250E-6787-F64CB50BDCBA}"/>
          </ac:spMkLst>
        </pc:spChg>
        <pc:spChg chg="add del mod">
          <ac:chgData name="Mark Warren" userId="8b469510-801c-4a14-a92d-c6d8837618b1" providerId="ADAL" clId="{F4F6B506-A655-447C-8E0B-166F0263C8BF}" dt="2024-04-24T18:45:04.528" v="1049" actId="478"/>
          <ac:spMkLst>
            <pc:docMk/>
            <pc:sldMk cId="93030529" sldId="327"/>
            <ac:spMk id="7" creationId="{A285BC4F-7871-5783-FE55-D6516058DE90}"/>
          </ac:spMkLst>
        </pc:spChg>
        <pc:spChg chg="add mod">
          <ac:chgData name="Mark Warren" userId="8b469510-801c-4a14-a92d-c6d8837618b1" providerId="ADAL" clId="{F4F6B506-A655-447C-8E0B-166F0263C8BF}" dt="2024-04-24T19:02:22.713" v="1172" actId="13822"/>
          <ac:spMkLst>
            <pc:docMk/>
            <pc:sldMk cId="93030529" sldId="327"/>
            <ac:spMk id="29" creationId="{19562186-4CD6-9A36-0C51-122D89BD469C}"/>
          </ac:spMkLst>
        </pc:spChg>
        <pc:spChg chg="add mod">
          <ac:chgData name="Mark Warren" userId="8b469510-801c-4a14-a92d-c6d8837618b1" providerId="ADAL" clId="{F4F6B506-A655-447C-8E0B-166F0263C8BF}" dt="2024-04-24T19:03:48" v="1188" actId="1076"/>
          <ac:spMkLst>
            <pc:docMk/>
            <pc:sldMk cId="93030529" sldId="327"/>
            <ac:spMk id="35" creationId="{8E1668A3-C330-8F85-2C80-747E349A0F4B}"/>
          </ac:spMkLst>
        </pc:spChg>
        <pc:spChg chg="add mod">
          <ac:chgData name="Mark Warren" userId="8b469510-801c-4a14-a92d-c6d8837618b1" providerId="ADAL" clId="{F4F6B506-A655-447C-8E0B-166F0263C8BF}" dt="2024-04-24T19:34:39.343" v="1438" actId="20577"/>
          <ac:spMkLst>
            <pc:docMk/>
            <pc:sldMk cId="93030529" sldId="327"/>
            <ac:spMk id="36" creationId="{5AFCE751-0378-A28D-A70B-626A22C69874}"/>
          </ac:spMkLst>
        </pc:spChg>
        <pc:spChg chg="add mod">
          <ac:chgData name="Mark Warren" userId="8b469510-801c-4a14-a92d-c6d8837618b1" providerId="ADAL" clId="{F4F6B506-A655-447C-8E0B-166F0263C8BF}" dt="2024-04-24T19:13:04.548" v="1331" actId="1076"/>
          <ac:spMkLst>
            <pc:docMk/>
            <pc:sldMk cId="93030529" sldId="327"/>
            <ac:spMk id="37" creationId="{FB6EF905-F9A0-CCD5-8B04-1F695C124514}"/>
          </ac:spMkLst>
        </pc:spChg>
        <pc:spChg chg="add mod">
          <ac:chgData name="Mark Warren" userId="8b469510-801c-4a14-a92d-c6d8837618b1" providerId="ADAL" clId="{F4F6B506-A655-447C-8E0B-166F0263C8BF}" dt="2024-04-24T19:19:11.953" v="1372" actId="208"/>
          <ac:spMkLst>
            <pc:docMk/>
            <pc:sldMk cId="93030529" sldId="327"/>
            <ac:spMk id="38" creationId="{E6A987DC-1D85-248C-9989-36C6FC63B0C9}"/>
          </ac:spMkLst>
        </pc:spChg>
        <pc:spChg chg="add mod">
          <ac:chgData name="Mark Warren" userId="8b469510-801c-4a14-a92d-c6d8837618b1" providerId="ADAL" clId="{F4F6B506-A655-447C-8E0B-166F0263C8BF}" dt="2024-04-24T19:26:37.872" v="1390" actId="1076"/>
          <ac:spMkLst>
            <pc:docMk/>
            <pc:sldMk cId="93030529" sldId="327"/>
            <ac:spMk id="39" creationId="{A2C3E6EA-7082-CA2C-6933-577A3C508C24}"/>
          </ac:spMkLst>
        </pc:spChg>
        <pc:spChg chg="add mod">
          <ac:chgData name="Mark Warren" userId="8b469510-801c-4a14-a92d-c6d8837618b1" providerId="ADAL" clId="{F4F6B506-A655-447C-8E0B-166F0263C8BF}" dt="2024-04-24T19:29:53.737" v="1413" actId="208"/>
          <ac:spMkLst>
            <pc:docMk/>
            <pc:sldMk cId="93030529" sldId="327"/>
            <ac:spMk id="40" creationId="{86B67937-AD8B-5213-5AA7-640ED11C96C0}"/>
          </ac:spMkLst>
        </pc:spChg>
        <pc:picChg chg="add del mod modCrop">
          <ac:chgData name="Mark Warren" userId="8b469510-801c-4a14-a92d-c6d8837618b1" providerId="ADAL" clId="{F4F6B506-A655-447C-8E0B-166F0263C8BF}" dt="2024-04-24T18:42:39.532" v="1030" actId="478"/>
          <ac:picMkLst>
            <pc:docMk/>
            <pc:sldMk cId="93030529" sldId="327"/>
            <ac:picMk id="3" creationId="{AB4D3F6A-FD0F-10F9-E618-D50C6AC6D411}"/>
          </ac:picMkLst>
        </pc:picChg>
        <pc:picChg chg="add mod modCrop">
          <ac:chgData name="Mark Warren" userId="8b469510-801c-4a14-a92d-c6d8837618b1" providerId="ADAL" clId="{F4F6B506-A655-447C-8E0B-166F0263C8BF}" dt="2024-04-24T18:58:17.555" v="1116" actId="1076"/>
          <ac:picMkLst>
            <pc:docMk/>
            <pc:sldMk cId="93030529" sldId="327"/>
            <ac:picMk id="5" creationId="{40847CCF-E03F-FE2A-C3C1-F88C46482D46}"/>
          </ac:picMkLst>
        </pc:picChg>
        <pc:cxnChg chg="add mod">
          <ac:chgData name="Mark Warren" userId="8b469510-801c-4a14-a92d-c6d8837618b1" providerId="ADAL" clId="{F4F6B506-A655-447C-8E0B-166F0263C8BF}" dt="2024-04-24T18:59:20.683" v="1147" actId="1038"/>
          <ac:cxnSpMkLst>
            <pc:docMk/>
            <pc:sldMk cId="93030529" sldId="327"/>
            <ac:cxnSpMk id="9" creationId="{E6002C3E-C698-1429-B39A-DADBF54882F8}"/>
          </ac:cxnSpMkLst>
        </pc:cxnChg>
        <pc:cxnChg chg="add mod">
          <ac:chgData name="Mark Warren" userId="8b469510-801c-4a14-a92d-c6d8837618b1" providerId="ADAL" clId="{F4F6B506-A655-447C-8E0B-166F0263C8BF}" dt="2024-04-24T18:59:26.121" v="1149" actId="1037"/>
          <ac:cxnSpMkLst>
            <pc:docMk/>
            <pc:sldMk cId="93030529" sldId="327"/>
            <ac:cxnSpMk id="11" creationId="{A8F13D1B-A925-02C5-FC1C-4A4939738E11}"/>
          </ac:cxnSpMkLst>
        </pc:cxnChg>
        <pc:cxnChg chg="add mod">
          <ac:chgData name="Mark Warren" userId="8b469510-801c-4a14-a92d-c6d8837618b1" providerId="ADAL" clId="{F4F6B506-A655-447C-8E0B-166F0263C8BF}" dt="2024-04-24T18:59:34.560" v="1157" actId="1037"/>
          <ac:cxnSpMkLst>
            <pc:docMk/>
            <pc:sldMk cId="93030529" sldId="327"/>
            <ac:cxnSpMk id="13" creationId="{B95525CF-3F77-546C-392D-817433445AE2}"/>
          </ac:cxnSpMkLst>
        </pc:cxnChg>
        <pc:cxnChg chg="add mod">
          <ac:chgData name="Mark Warren" userId="8b469510-801c-4a14-a92d-c6d8837618b1" providerId="ADAL" clId="{F4F6B506-A655-447C-8E0B-166F0263C8BF}" dt="2024-04-24T18:58:50.731" v="1123" actId="1037"/>
          <ac:cxnSpMkLst>
            <pc:docMk/>
            <pc:sldMk cId="93030529" sldId="327"/>
            <ac:cxnSpMk id="15" creationId="{2D2ACDDC-3C80-5ED7-C24A-8F1986276C26}"/>
          </ac:cxnSpMkLst>
        </pc:cxnChg>
        <pc:cxnChg chg="add mod">
          <ac:chgData name="Mark Warren" userId="8b469510-801c-4a14-a92d-c6d8837618b1" providerId="ADAL" clId="{F4F6B506-A655-447C-8E0B-166F0263C8BF}" dt="2024-04-24T19:00:14.347" v="1159" actId="1038"/>
          <ac:cxnSpMkLst>
            <pc:docMk/>
            <pc:sldMk cId="93030529" sldId="327"/>
            <ac:cxnSpMk id="16" creationId="{543FAB3D-6B94-1B4B-A820-DABEEF6AD94C}"/>
          </ac:cxnSpMkLst>
        </pc:cxnChg>
        <pc:cxnChg chg="add mod">
          <ac:chgData name="Mark Warren" userId="8b469510-801c-4a14-a92d-c6d8837618b1" providerId="ADAL" clId="{F4F6B506-A655-447C-8E0B-166F0263C8BF}" dt="2024-04-24T18:58:34.886" v="1118" actId="1076"/>
          <ac:cxnSpMkLst>
            <pc:docMk/>
            <pc:sldMk cId="93030529" sldId="327"/>
            <ac:cxnSpMk id="18" creationId="{8F56C416-0A4D-50D7-5385-318BB9D45E21}"/>
          </ac:cxnSpMkLst>
        </pc:cxnChg>
        <pc:cxnChg chg="add mod">
          <ac:chgData name="Mark Warren" userId="8b469510-801c-4a14-a92d-c6d8837618b1" providerId="ADAL" clId="{F4F6B506-A655-447C-8E0B-166F0263C8BF}" dt="2024-04-24T18:58:29.589" v="1117" actId="1076"/>
          <ac:cxnSpMkLst>
            <pc:docMk/>
            <pc:sldMk cId="93030529" sldId="327"/>
            <ac:cxnSpMk id="20" creationId="{0EB102D9-65ED-ECE2-8C5C-7755D6E1C144}"/>
          </ac:cxnSpMkLst>
        </pc:cxnChg>
        <pc:cxnChg chg="add mod">
          <ac:chgData name="Mark Warren" userId="8b469510-801c-4a14-a92d-c6d8837618b1" providerId="ADAL" clId="{F4F6B506-A655-447C-8E0B-166F0263C8BF}" dt="2024-04-24T19:20:42.412" v="1375" actId="208"/>
          <ac:cxnSpMkLst>
            <pc:docMk/>
            <pc:sldMk cId="93030529" sldId="327"/>
            <ac:cxnSpMk id="22" creationId="{00624BA7-16FE-FD8D-8FB6-EE9658915133}"/>
          </ac:cxnSpMkLst>
        </pc:cxnChg>
        <pc:cxnChg chg="add mod">
          <ac:chgData name="Mark Warren" userId="8b469510-801c-4a14-a92d-c6d8837618b1" providerId="ADAL" clId="{F4F6B506-A655-447C-8E0B-166F0263C8BF}" dt="2024-04-24T19:20:22.536" v="1373" actId="208"/>
          <ac:cxnSpMkLst>
            <pc:docMk/>
            <pc:sldMk cId="93030529" sldId="327"/>
            <ac:cxnSpMk id="26" creationId="{FC5A9E1B-E2C2-E991-AEAD-650E034C5123}"/>
          </ac:cxnSpMkLst>
        </pc:cxnChg>
        <pc:cxnChg chg="add mod">
          <ac:chgData name="Mark Warren" userId="8b469510-801c-4a14-a92d-c6d8837618b1" providerId="ADAL" clId="{F4F6B506-A655-447C-8E0B-166F0263C8BF}" dt="2024-04-24T19:20:47.020" v="1376" actId="208"/>
          <ac:cxnSpMkLst>
            <pc:docMk/>
            <pc:sldMk cId="93030529" sldId="327"/>
            <ac:cxnSpMk id="31" creationId="{02B81A04-56C0-6071-80C4-51D9D7BB2DCE}"/>
          </ac:cxnSpMkLst>
        </pc:cxnChg>
      </pc:sldChg>
      <pc:sldChg chg="addSp delSp modSp add del mod">
        <pc:chgData name="Mark Warren" userId="8b469510-801c-4a14-a92d-c6d8837618b1" providerId="ADAL" clId="{F4F6B506-A655-447C-8E0B-166F0263C8BF}" dt="2024-04-24T18:43:58.617" v="1040" actId="2696"/>
        <pc:sldMkLst>
          <pc:docMk/>
          <pc:sldMk cId="52756323" sldId="328"/>
        </pc:sldMkLst>
        <pc:picChg chg="add del mod">
          <ac:chgData name="Mark Warren" userId="8b469510-801c-4a14-a92d-c6d8837618b1" providerId="ADAL" clId="{F4F6B506-A655-447C-8E0B-166F0263C8BF}" dt="2024-04-24T18:42:42.626" v="1031" actId="21"/>
          <ac:picMkLst>
            <pc:docMk/>
            <pc:sldMk cId="52756323" sldId="328"/>
            <ac:picMk id="2" creationId="{40847CCF-E03F-FE2A-C3C1-F88C46482D46}"/>
          </ac:picMkLst>
        </pc:picChg>
      </pc:sldChg>
      <pc:sldChg chg="addSp delSp modSp add del mod">
        <pc:chgData name="Mark Warren" userId="8b469510-801c-4a14-a92d-c6d8837618b1" providerId="ADAL" clId="{F4F6B506-A655-447C-8E0B-166F0263C8BF}" dt="2024-04-24T18:50:21.103" v="1100" actId="2696"/>
        <pc:sldMkLst>
          <pc:docMk/>
          <pc:sldMk cId="1118839224" sldId="328"/>
        </pc:sldMkLst>
        <pc:picChg chg="add del mod">
          <ac:chgData name="Mark Warren" userId="8b469510-801c-4a14-a92d-c6d8837618b1" providerId="ADAL" clId="{F4F6B506-A655-447C-8E0B-166F0263C8BF}" dt="2024-04-24T18:50:16.479" v="1098" actId="21"/>
          <ac:picMkLst>
            <pc:docMk/>
            <pc:sldMk cId="1118839224" sldId="328"/>
            <ac:picMk id="2" creationId="{02557CE1-5317-CD0F-767B-12BB4E828AD1}"/>
          </ac:picMkLst>
        </pc:picChg>
      </pc:sldChg>
      <pc:sldChg chg="addSp delSp modSp add del mod modAnim">
        <pc:chgData name="Mark Warren" userId="8b469510-801c-4a14-a92d-c6d8837618b1" providerId="ADAL" clId="{F4F6B506-A655-447C-8E0B-166F0263C8BF}" dt="2024-04-24T19:52:26.565" v="1642"/>
        <pc:sldMkLst>
          <pc:docMk/>
          <pc:sldMk cId="931241002" sldId="329"/>
        </pc:sldMkLst>
        <pc:spChg chg="add del">
          <ac:chgData name="Mark Warren" userId="8b469510-801c-4a14-a92d-c6d8837618b1" providerId="ADAL" clId="{F4F6B506-A655-447C-8E0B-166F0263C8BF}" dt="2024-04-24T18:55:30.927" v="1109" actId="478"/>
          <ac:spMkLst>
            <pc:docMk/>
            <pc:sldMk cId="931241002" sldId="329"/>
            <ac:spMk id="3" creationId="{68D9956A-3385-995E-4524-D19C187FB687}"/>
          </ac:spMkLst>
        </pc:spChg>
        <pc:spChg chg="add del mod">
          <ac:chgData name="Mark Warren" userId="8b469510-801c-4a14-a92d-c6d8837618b1" providerId="ADAL" clId="{F4F6B506-A655-447C-8E0B-166F0263C8BF}" dt="2024-04-24T19:26:07.216" v="1388" actId="478"/>
          <ac:spMkLst>
            <pc:docMk/>
            <pc:sldMk cId="931241002" sldId="329"/>
            <ac:spMk id="4" creationId="{2B139104-4FD3-C14E-30BF-6933750A15F1}"/>
          </ac:spMkLst>
        </pc:spChg>
        <pc:spChg chg="add mod">
          <ac:chgData name="Mark Warren" userId="8b469510-801c-4a14-a92d-c6d8837618b1" providerId="ADAL" clId="{F4F6B506-A655-447C-8E0B-166F0263C8BF}" dt="2024-04-24T19:43:54.356" v="1611" actId="179"/>
          <ac:spMkLst>
            <pc:docMk/>
            <pc:sldMk cId="931241002" sldId="329"/>
            <ac:spMk id="6" creationId="{B91F873C-F731-7AEB-84FF-F3F62EE80E5A}"/>
          </ac:spMkLst>
        </pc:spChg>
        <pc:spChg chg="add mod">
          <ac:chgData name="Mark Warren" userId="8b469510-801c-4a14-a92d-c6d8837618b1" providerId="ADAL" clId="{F4F6B506-A655-447C-8E0B-166F0263C8BF}" dt="2024-04-24T19:51:06.653" v="1636"/>
          <ac:spMkLst>
            <pc:docMk/>
            <pc:sldMk cId="931241002" sldId="329"/>
            <ac:spMk id="7" creationId="{BF5DED28-7B61-35CA-B6BC-7BE954D70A5A}"/>
          </ac:spMkLst>
        </pc:spChg>
        <pc:spChg chg="add mod">
          <ac:chgData name="Mark Warren" userId="8b469510-801c-4a14-a92d-c6d8837618b1" providerId="ADAL" clId="{F4F6B506-A655-447C-8E0B-166F0263C8BF}" dt="2024-04-24T19:51:25.499" v="1638" actId="14100"/>
          <ac:spMkLst>
            <pc:docMk/>
            <pc:sldMk cId="931241002" sldId="329"/>
            <ac:spMk id="8" creationId="{63E65E27-8C8B-96D4-E994-F27F2E160060}"/>
          </ac:spMkLst>
        </pc:spChg>
        <pc:picChg chg="add del mod modCrop">
          <ac:chgData name="Mark Warren" userId="8b469510-801c-4a14-a92d-c6d8837618b1" providerId="ADAL" clId="{F4F6B506-A655-447C-8E0B-166F0263C8BF}" dt="2024-04-24T19:26:05.856" v="1387" actId="478"/>
          <ac:picMkLst>
            <pc:docMk/>
            <pc:sldMk cId="931241002" sldId="329"/>
            <ac:picMk id="2" creationId="{02557CE1-5317-CD0F-767B-12BB4E828AD1}"/>
          </ac:picMkLst>
        </pc:picChg>
        <pc:picChg chg="del">
          <ac:chgData name="Mark Warren" userId="8b469510-801c-4a14-a92d-c6d8837618b1" providerId="ADAL" clId="{F4F6B506-A655-447C-8E0B-166F0263C8BF}" dt="2024-04-24T18:49:51.871" v="1088" actId="478"/>
          <ac:picMkLst>
            <pc:docMk/>
            <pc:sldMk cId="931241002" sldId="329"/>
            <ac:picMk id="5" creationId="{40847CCF-E03F-FE2A-C3C1-F88C46482D46}"/>
          </ac:picMkLst>
        </pc:picChg>
        <pc:cxnChg chg="del">
          <ac:chgData name="Mark Warren" userId="8b469510-801c-4a14-a92d-c6d8837618b1" providerId="ADAL" clId="{F4F6B506-A655-447C-8E0B-166F0263C8BF}" dt="2024-04-24T18:50:01.224" v="1094" actId="478"/>
          <ac:cxnSpMkLst>
            <pc:docMk/>
            <pc:sldMk cId="931241002" sldId="329"/>
            <ac:cxnSpMk id="9" creationId="{E6002C3E-C698-1429-B39A-DADBF54882F8}"/>
          </ac:cxnSpMkLst>
        </pc:cxnChg>
        <pc:cxnChg chg="del">
          <ac:chgData name="Mark Warren" userId="8b469510-801c-4a14-a92d-c6d8837618b1" providerId="ADAL" clId="{F4F6B506-A655-447C-8E0B-166F0263C8BF}" dt="2024-04-24T18:50:00.337" v="1093" actId="478"/>
          <ac:cxnSpMkLst>
            <pc:docMk/>
            <pc:sldMk cId="931241002" sldId="329"/>
            <ac:cxnSpMk id="11" creationId="{A8F13D1B-A925-02C5-FC1C-4A4939738E11}"/>
          </ac:cxnSpMkLst>
        </pc:cxnChg>
        <pc:cxnChg chg="del">
          <ac:chgData name="Mark Warren" userId="8b469510-801c-4a14-a92d-c6d8837618b1" providerId="ADAL" clId="{F4F6B506-A655-447C-8E0B-166F0263C8BF}" dt="2024-04-24T18:49:58.071" v="1091" actId="478"/>
          <ac:cxnSpMkLst>
            <pc:docMk/>
            <pc:sldMk cId="931241002" sldId="329"/>
            <ac:cxnSpMk id="13" creationId="{B95525CF-3F77-546C-392D-817433445AE2}"/>
          </ac:cxnSpMkLst>
        </pc:cxnChg>
        <pc:cxnChg chg="del">
          <ac:chgData name="Mark Warren" userId="8b469510-801c-4a14-a92d-c6d8837618b1" providerId="ADAL" clId="{F4F6B506-A655-447C-8E0B-166F0263C8BF}" dt="2024-04-24T18:49:59.110" v="1092" actId="478"/>
          <ac:cxnSpMkLst>
            <pc:docMk/>
            <pc:sldMk cId="931241002" sldId="329"/>
            <ac:cxnSpMk id="15" creationId="{2D2ACDDC-3C80-5ED7-C24A-8F1986276C26}"/>
          </ac:cxnSpMkLst>
        </pc:cxnChg>
        <pc:cxnChg chg="del">
          <ac:chgData name="Mark Warren" userId="8b469510-801c-4a14-a92d-c6d8837618b1" providerId="ADAL" clId="{F4F6B506-A655-447C-8E0B-166F0263C8BF}" dt="2024-04-24T18:50:02.603" v="1095" actId="478"/>
          <ac:cxnSpMkLst>
            <pc:docMk/>
            <pc:sldMk cId="931241002" sldId="329"/>
            <ac:cxnSpMk id="16" creationId="{543FAB3D-6B94-1B4B-A820-DABEEF6AD94C}"/>
          </ac:cxnSpMkLst>
        </pc:cxnChg>
        <pc:cxnChg chg="del">
          <ac:chgData name="Mark Warren" userId="8b469510-801c-4a14-a92d-c6d8837618b1" providerId="ADAL" clId="{F4F6B506-A655-447C-8E0B-166F0263C8BF}" dt="2024-04-24T18:49:56.811" v="1090" actId="478"/>
          <ac:cxnSpMkLst>
            <pc:docMk/>
            <pc:sldMk cId="931241002" sldId="329"/>
            <ac:cxnSpMk id="18" creationId="{8F56C416-0A4D-50D7-5385-318BB9D45E21}"/>
          </ac:cxnSpMkLst>
        </pc:cxnChg>
        <pc:cxnChg chg="del">
          <ac:chgData name="Mark Warren" userId="8b469510-801c-4a14-a92d-c6d8837618b1" providerId="ADAL" clId="{F4F6B506-A655-447C-8E0B-166F0263C8BF}" dt="2024-04-24T18:49:55.340" v="1089" actId="478"/>
          <ac:cxnSpMkLst>
            <pc:docMk/>
            <pc:sldMk cId="931241002" sldId="329"/>
            <ac:cxnSpMk id="20" creationId="{0EB102D9-65ED-ECE2-8C5C-7755D6E1C144}"/>
          </ac:cxnSpMkLst>
        </pc:cxnChg>
      </pc:sldChg>
      <pc:sldChg chg="modSp add mod modAnim">
        <pc:chgData name="Mark Warren" userId="8b469510-801c-4a14-a92d-c6d8837618b1" providerId="ADAL" clId="{F4F6B506-A655-447C-8E0B-166F0263C8BF}" dt="2024-04-25T01:56:19.271" v="1936" actId="6549"/>
        <pc:sldMkLst>
          <pc:docMk/>
          <pc:sldMk cId="2070138942" sldId="330"/>
        </pc:sldMkLst>
        <pc:spChg chg="mod">
          <ac:chgData name="Mark Warren" userId="8b469510-801c-4a14-a92d-c6d8837618b1" providerId="ADAL" clId="{F4F6B506-A655-447C-8E0B-166F0263C8BF}" dt="2024-04-25T01:56:19.271" v="1936" actId="6549"/>
          <ac:spMkLst>
            <pc:docMk/>
            <pc:sldMk cId="2070138942" sldId="330"/>
            <ac:spMk id="6" creationId="{B91F873C-F731-7AEB-84FF-F3F62EE80E5A}"/>
          </ac:spMkLst>
        </pc:spChg>
        <pc:spChg chg="mod">
          <ac:chgData name="Mark Warren" userId="8b469510-801c-4a14-a92d-c6d8837618b1" providerId="ADAL" clId="{F4F6B506-A655-447C-8E0B-166F0263C8BF}" dt="2024-04-25T01:56:09.894" v="1932" actId="208"/>
          <ac:spMkLst>
            <pc:docMk/>
            <pc:sldMk cId="2070138942" sldId="330"/>
            <ac:spMk id="7" creationId="{BF5DED28-7B61-35CA-B6BC-7BE954D70A5A}"/>
          </ac:spMkLst>
        </pc:spChg>
        <pc:spChg chg="mod">
          <ac:chgData name="Mark Warren" userId="8b469510-801c-4a14-a92d-c6d8837618b1" providerId="ADAL" clId="{F4F6B506-A655-447C-8E0B-166F0263C8BF}" dt="2024-04-24T20:50:54.601" v="1891" actId="20577"/>
          <ac:spMkLst>
            <pc:docMk/>
            <pc:sldMk cId="2070138942" sldId="330"/>
            <ac:spMk id="8" creationId="{63E65E27-8C8B-96D4-E994-F27F2E160060}"/>
          </ac:spMkLst>
        </pc:spChg>
      </pc:sldChg>
    </pc:docChg>
  </pc:docChgLst>
  <pc:docChgLst>
    <pc:chgData name="Mark Warren" userId="8b469510-801c-4a14-a92d-c6d8837618b1" providerId="ADAL" clId="{E9D75EC6-4654-4BDB-BD9A-FAD3181BA64C}"/>
    <pc:docChg chg="undo custSel addSld delSld modSld sldOrd">
      <pc:chgData name="Mark Warren" userId="8b469510-801c-4a14-a92d-c6d8837618b1" providerId="ADAL" clId="{E9D75EC6-4654-4BDB-BD9A-FAD3181BA64C}" dt="2024-04-04T19:39:47.498" v="2922"/>
      <pc:docMkLst>
        <pc:docMk/>
      </pc:docMkLst>
      <pc:sldChg chg="modSp mod">
        <pc:chgData name="Mark Warren" userId="8b469510-801c-4a14-a92d-c6d8837618b1" providerId="ADAL" clId="{E9D75EC6-4654-4BDB-BD9A-FAD3181BA64C}" dt="2024-04-04T13:48:00.379" v="26" actId="14100"/>
        <pc:sldMkLst>
          <pc:docMk/>
          <pc:sldMk cId="0" sldId="257"/>
        </pc:sldMkLst>
        <pc:spChg chg="mod">
          <ac:chgData name="Mark Warren" userId="8b469510-801c-4a14-a92d-c6d8837618b1" providerId="ADAL" clId="{E9D75EC6-4654-4BDB-BD9A-FAD3181BA64C}" dt="2024-04-04T13:47:34.631" v="18" actId="20577"/>
          <ac:spMkLst>
            <pc:docMk/>
            <pc:sldMk cId="0" sldId="257"/>
            <ac:spMk id="2" creationId="{00000000-0000-0000-0000-000000000000}"/>
          </ac:spMkLst>
        </pc:spChg>
        <pc:spChg chg="mod">
          <ac:chgData name="Mark Warren" userId="8b469510-801c-4a14-a92d-c6d8837618b1" providerId="ADAL" clId="{E9D75EC6-4654-4BDB-BD9A-FAD3181BA64C}" dt="2024-04-04T13:47:42.872" v="24" actId="6549"/>
          <ac:spMkLst>
            <pc:docMk/>
            <pc:sldMk cId="0" sldId="257"/>
            <ac:spMk id="5" creationId="{7FD9608A-6A7D-EFAE-9FF6-E66A027F66C3}"/>
          </ac:spMkLst>
        </pc:spChg>
        <pc:cxnChg chg="mod">
          <ac:chgData name="Mark Warren" userId="8b469510-801c-4a14-a92d-c6d8837618b1" providerId="ADAL" clId="{E9D75EC6-4654-4BDB-BD9A-FAD3181BA64C}" dt="2024-04-04T13:48:00.379" v="26" actId="14100"/>
          <ac:cxnSpMkLst>
            <pc:docMk/>
            <pc:sldMk cId="0" sldId="257"/>
            <ac:cxnSpMk id="6" creationId="{873EBAA5-307A-B6EF-9076-0F9216B6C7A0}"/>
          </ac:cxnSpMkLst>
        </pc:cxnChg>
      </pc:sldChg>
      <pc:sldChg chg="modSp mod modAnim">
        <pc:chgData name="Mark Warren" userId="8b469510-801c-4a14-a92d-c6d8837618b1" providerId="ADAL" clId="{E9D75EC6-4654-4BDB-BD9A-FAD3181BA64C}" dt="2024-04-04T19:32:27.154" v="2808"/>
        <pc:sldMkLst>
          <pc:docMk/>
          <pc:sldMk cId="703671039" sldId="306"/>
        </pc:sldMkLst>
        <pc:spChg chg="mod">
          <ac:chgData name="Mark Warren" userId="8b469510-801c-4a14-a92d-c6d8837618b1" providerId="ADAL" clId="{E9D75EC6-4654-4BDB-BD9A-FAD3181BA64C}" dt="2024-04-04T14:55:59.063" v="1218"/>
          <ac:spMkLst>
            <pc:docMk/>
            <pc:sldMk cId="703671039" sldId="306"/>
            <ac:spMk id="2" creationId="{8FFD414D-C951-8A4A-CE14-28E77B670283}"/>
          </ac:spMkLst>
        </pc:spChg>
        <pc:spChg chg="mod">
          <ac:chgData name="Mark Warren" userId="8b469510-801c-4a14-a92d-c6d8837618b1" providerId="ADAL" clId="{E9D75EC6-4654-4BDB-BD9A-FAD3181BA64C}" dt="2024-04-04T14:56:20.876" v="1221" actId="1076"/>
          <ac:spMkLst>
            <pc:docMk/>
            <pc:sldMk cId="703671039" sldId="306"/>
            <ac:spMk id="3" creationId="{CDE094DD-4C1B-ECFC-047C-CE256B2DC4E1}"/>
          </ac:spMkLst>
        </pc:spChg>
        <pc:spChg chg="mod">
          <ac:chgData name="Mark Warren" userId="8b469510-801c-4a14-a92d-c6d8837618b1" providerId="ADAL" clId="{E9D75EC6-4654-4BDB-BD9A-FAD3181BA64C}" dt="2024-04-04T14:55:24.641" v="1212"/>
          <ac:spMkLst>
            <pc:docMk/>
            <pc:sldMk cId="703671039" sldId="306"/>
            <ac:spMk id="4" creationId="{65BF6E94-D08A-91DC-BC3A-B5251D05BD9D}"/>
          </ac:spMkLst>
        </pc:spChg>
        <pc:spChg chg="mod">
          <ac:chgData name="Mark Warren" userId="8b469510-801c-4a14-a92d-c6d8837618b1" providerId="ADAL" clId="{E9D75EC6-4654-4BDB-BD9A-FAD3181BA64C}" dt="2024-04-04T14:56:52.669" v="1224" actId="20577"/>
          <ac:spMkLst>
            <pc:docMk/>
            <pc:sldMk cId="703671039" sldId="306"/>
            <ac:spMk id="7" creationId="{CDDDF65C-0355-5722-221F-DA4EB4E15E2C}"/>
          </ac:spMkLst>
        </pc:spChg>
      </pc:sldChg>
      <pc:sldChg chg="addSp delSp modSp mod ord addAnim delAnim modAnim">
        <pc:chgData name="Mark Warren" userId="8b469510-801c-4a14-a92d-c6d8837618b1" providerId="ADAL" clId="{E9D75EC6-4654-4BDB-BD9A-FAD3181BA64C}" dt="2024-04-04T14:27:06.537" v="650" actId="208"/>
        <pc:sldMkLst>
          <pc:docMk/>
          <pc:sldMk cId="1494319489" sldId="307"/>
        </pc:sldMkLst>
        <pc:spChg chg="mod">
          <ac:chgData name="Mark Warren" userId="8b469510-801c-4a14-a92d-c6d8837618b1" providerId="ADAL" clId="{E9D75EC6-4654-4BDB-BD9A-FAD3181BA64C}" dt="2024-04-04T14:03:37.062" v="437" actId="14100"/>
          <ac:spMkLst>
            <pc:docMk/>
            <pc:sldMk cId="1494319489" sldId="307"/>
            <ac:spMk id="2" creationId="{F4EE78CB-8994-EA34-8054-A898DD51B5E9}"/>
          </ac:spMkLst>
        </pc:spChg>
        <pc:spChg chg="mod">
          <ac:chgData name="Mark Warren" userId="8b469510-801c-4a14-a92d-c6d8837618b1" providerId="ADAL" clId="{E9D75EC6-4654-4BDB-BD9A-FAD3181BA64C}" dt="2024-04-04T14:03:18.393" v="435" actId="1076"/>
          <ac:spMkLst>
            <pc:docMk/>
            <pc:sldMk cId="1494319489" sldId="307"/>
            <ac:spMk id="3" creationId="{941FD018-3476-A46C-74BC-BD227B115D75}"/>
          </ac:spMkLst>
        </pc:spChg>
        <pc:spChg chg="mod">
          <ac:chgData name="Mark Warren" userId="8b469510-801c-4a14-a92d-c6d8837618b1" providerId="ADAL" clId="{E9D75EC6-4654-4BDB-BD9A-FAD3181BA64C}" dt="2024-04-04T14:08:53.963" v="477" actId="6559"/>
          <ac:spMkLst>
            <pc:docMk/>
            <pc:sldMk cId="1494319489" sldId="307"/>
            <ac:spMk id="4" creationId="{A3A84728-32D1-1166-4D1C-99989684AF81}"/>
          </ac:spMkLst>
        </pc:spChg>
        <pc:spChg chg="add del mod">
          <ac:chgData name="Mark Warren" userId="8b469510-801c-4a14-a92d-c6d8837618b1" providerId="ADAL" clId="{E9D75EC6-4654-4BDB-BD9A-FAD3181BA64C}" dt="2024-04-04T14:00:56.472" v="388" actId="14100"/>
          <ac:spMkLst>
            <pc:docMk/>
            <pc:sldMk cId="1494319489" sldId="307"/>
            <ac:spMk id="5" creationId="{87226996-F896-9C02-26FD-1D4A99084D4D}"/>
          </ac:spMkLst>
        </pc:spChg>
        <pc:spChg chg="mod">
          <ac:chgData name="Mark Warren" userId="8b469510-801c-4a14-a92d-c6d8837618b1" providerId="ADAL" clId="{E9D75EC6-4654-4BDB-BD9A-FAD3181BA64C}" dt="2024-04-04T14:02:48.057" v="432" actId="1076"/>
          <ac:spMkLst>
            <pc:docMk/>
            <pc:sldMk cId="1494319489" sldId="307"/>
            <ac:spMk id="6" creationId="{E3983B41-08A6-628F-A543-69B4B7453937}"/>
          </ac:spMkLst>
        </pc:spChg>
        <pc:spChg chg="add del mod">
          <ac:chgData name="Mark Warren" userId="8b469510-801c-4a14-a92d-c6d8837618b1" providerId="ADAL" clId="{E9D75EC6-4654-4BDB-BD9A-FAD3181BA64C}" dt="2024-04-04T13:52:19.978" v="328" actId="478"/>
          <ac:spMkLst>
            <pc:docMk/>
            <pc:sldMk cId="1494319489" sldId="307"/>
            <ac:spMk id="7" creationId="{C3554007-47C8-C813-C9AD-AAB9ADD2603E}"/>
          </ac:spMkLst>
        </pc:spChg>
        <pc:spChg chg="add mod ord">
          <ac:chgData name="Mark Warren" userId="8b469510-801c-4a14-a92d-c6d8837618b1" providerId="ADAL" clId="{E9D75EC6-4654-4BDB-BD9A-FAD3181BA64C}" dt="2024-04-04T14:07:26.122" v="461" actId="1076"/>
          <ac:spMkLst>
            <pc:docMk/>
            <pc:sldMk cId="1494319489" sldId="307"/>
            <ac:spMk id="8" creationId="{4CFAC81A-9096-D520-5ABE-38B48659115E}"/>
          </ac:spMkLst>
        </pc:spChg>
        <pc:spChg chg="del">
          <ac:chgData name="Mark Warren" userId="8b469510-801c-4a14-a92d-c6d8837618b1" providerId="ADAL" clId="{E9D75EC6-4654-4BDB-BD9A-FAD3181BA64C}" dt="2024-04-04T13:49:23.046" v="31" actId="478"/>
          <ac:spMkLst>
            <pc:docMk/>
            <pc:sldMk cId="1494319489" sldId="307"/>
            <ac:spMk id="9" creationId="{696D61E7-976C-FB44-02F7-3E368AEA20C0}"/>
          </ac:spMkLst>
        </pc:spChg>
        <pc:spChg chg="add mod">
          <ac:chgData name="Mark Warren" userId="8b469510-801c-4a14-a92d-c6d8837618b1" providerId="ADAL" clId="{E9D75EC6-4654-4BDB-BD9A-FAD3181BA64C}" dt="2024-04-04T14:10:16.521" v="479" actId="1076"/>
          <ac:spMkLst>
            <pc:docMk/>
            <pc:sldMk cId="1494319489" sldId="307"/>
            <ac:spMk id="10" creationId="{4B772DF3-CFB0-1AAC-12B5-0C2F79437BC7}"/>
          </ac:spMkLst>
        </pc:spChg>
        <pc:spChg chg="add mod">
          <ac:chgData name="Mark Warren" userId="8b469510-801c-4a14-a92d-c6d8837618b1" providerId="ADAL" clId="{E9D75EC6-4654-4BDB-BD9A-FAD3181BA64C}" dt="2024-04-04T14:06:57.916" v="458" actId="14100"/>
          <ac:spMkLst>
            <pc:docMk/>
            <pc:sldMk cId="1494319489" sldId="307"/>
            <ac:spMk id="11" creationId="{579B1981-221A-BA1A-2DF7-1C952E92CB51}"/>
          </ac:spMkLst>
        </pc:spChg>
        <pc:spChg chg="del">
          <ac:chgData name="Mark Warren" userId="8b469510-801c-4a14-a92d-c6d8837618b1" providerId="ADAL" clId="{E9D75EC6-4654-4BDB-BD9A-FAD3181BA64C}" dt="2024-04-04T13:49:24.273" v="32" actId="478"/>
          <ac:spMkLst>
            <pc:docMk/>
            <pc:sldMk cId="1494319489" sldId="307"/>
            <ac:spMk id="12" creationId="{8473375A-2630-24C5-EFA9-2AFDCE975980}"/>
          </ac:spMkLst>
        </pc:spChg>
        <pc:spChg chg="add mod">
          <ac:chgData name="Mark Warren" userId="8b469510-801c-4a14-a92d-c6d8837618b1" providerId="ADAL" clId="{E9D75EC6-4654-4BDB-BD9A-FAD3181BA64C}" dt="2024-04-04T14:25:12.770" v="642" actId="1076"/>
          <ac:spMkLst>
            <pc:docMk/>
            <pc:sldMk cId="1494319489" sldId="307"/>
            <ac:spMk id="13" creationId="{B52681CC-B053-C569-7927-3A87CEB49DF9}"/>
          </ac:spMkLst>
        </pc:spChg>
        <pc:spChg chg="add mod">
          <ac:chgData name="Mark Warren" userId="8b469510-801c-4a14-a92d-c6d8837618b1" providerId="ADAL" clId="{E9D75EC6-4654-4BDB-BD9A-FAD3181BA64C}" dt="2024-04-04T14:04:17.788" v="440" actId="2711"/>
          <ac:spMkLst>
            <pc:docMk/>
            <pc:sldMk cId="1494319489" sldId="307"/>
            <ac:spMk id="14" creationId="{A26CDE13-442C-B58B-20AA-7C8450EB1795}"/>
          </ac:spMkLst>
        </pc:spChg>
        <pc:spChg chg="add mod">
          <ac:chgData name="Mark Warren" userId="8b469510-801c-4a14-a92d-c6d8837618b1" providerId="ADAL" clId="{E9D75EC6-4654-4BDB-BD9A-FAD3181BA64C}" dt="2024-04-04T14:03:57.644" v="439"/>
          <ac:spMkLst>
            <pc:docMk/>
            <pc:sldMk cId="1494319489" sldId="307"/>
            <ac:spMk id="16" creationId="{A6FCA1C1-9D84-E09E-8C98-3F85D01B6C60}"/>
          </ac:spMkLst>
        </pc:spChg>
        <pc:spChg chg="add mod">
          <ac:chgData name="Mark Warren" userId="8b469510-801c-4a14-a92d-c6d8837618b1" providerId="ADAL" clId="{E9D75EC6-4654-4BDB-BD9A-FAD3181BA64C}" dt="2024-04-04T14:26:34.123" v="649" actId="208"/>
          <ac:spMkLst>
            <pc:docMk/>
            <pc:sldMk cId="1494319489" sldId="307"/>
            <ac:spMk id="17" creationId="{841D0297-A0A8-B2EE-8A6B-302CF8851530}"/>
          </ac:spMkLst>
        </pc:spChg>
        <pc:spChg chg="add mod">
          <ac:chgData name="Mark Warren" userId="8b469510-801c-4a14-a92d-c6d8837618b1" providerId="ADAL" clId="{E9D75EC6-4654-4BDB-BD9A-FAD3181BA64C}" dt="2024-04-04T14:27:06.537" v="650" actId="208"/>
          <ac:spMkLst>
            <pc:docMk/>
            <pc:sldMk cId="1494319489" sldId="307"/>
            <ac:spMk id="18" creationId="{62F40845-6C3F-A98D-F4D8-8BBD9BC71A9E}"/>
          </ac:spMkLst>
        </pc:spChg>
        <pc:spChg chg="del">
          <ac:chgData name="Mark Warren" userId="8b469510-801c-4a14-a92d-c6d8837618b1" providerId="ADAL" clId="{E9D75EC6-4654-4BDB-BD9A-FAD3181BA64C}" dt="2024-04-04T13:49:21.433" v="30" actId="478"/>
          <ac:spMkLst>
            <pc:docMk/>
            <pc:sldMk cId="1494319489" sldId="307"/>
            <ac:spMk id="20" creationId="{B34DEA4E-7378-7D9B-6D3B-2FAF7692A38E}"/>
          </ac:spMkLst>
        </pc:spChg>
        <pc:spChg chg="del">
          <ac:chgData name="Mark Warren" userId="8b469510-801c-4a14-a92d-c6d8837618b1" providerId="ADAL" clId="{E9D75EC6-4654-4BDB-BD9A-FAD3181BA64C}" dt="2024-04-04T13:49:26.300" v="33" actId="478"/>
          <ac:spMkLst>
            <pc:docMk/>
            <pc:sldMk cId="1494319489" sldId="307"/>
            <ac:spMk id="21" creationId="{5B08A2E0-06C7-C670-FB70-86A0E22BFDAF}"/>
          </ac:spMkLst>
        </pc:spChg>
        <pc:spChg chg="del">
          <ac:chgData name="Mark Warren" userId="8b469510-801c-4a14-a92d-c6d8837618b1" providerId="ADAL" clId="{E9D75EC6-4654-4BDB-BD9A-FAD3181BA64C}" dt="2024-04-04T13:49:32.572" v="36" actId="478"/>
          <ac:spMkLst>
            <pc:docMk/>
            <pc:sldMk cId="1494319489" sldId="307"/>
            <ac:spMk id="22" creationId="{8A998071-163F-91C1-6A03-89380213FF3D}"/>
          </ac:spMkLst>
        </pc:spChg>
        <pc:spChg chg="del">
          <ac:chgData name="Mark Warren" userId="8b469510-801c-4a14-a92d-c6d8837618b1" providerId="ADAL" clId="{E9D75EC6-4654-4BDB-BD9A-FAD3181BA64C}" dt="2024-04-04T13:49:35.630" v="37" actId="478"/>
          <ac:spMkLst>
            <pc:docMk/>
            <pc:sldMk cId="1494319489" sldId="307"/>
            <ac:spMk id="23" creationId="{22539ADB-94B7-575F-E79C-E607C56F7A03}"/>
          </ac:spMkLst>
        </pc:spChg>
        <pc:cxnChg chg="del">
          <ac:chgData name="Mark Warren" userId="8b469510-801c-4a14-a92d-c6d8837618b1" providerId="ADAL" clId="{E9D75EC6-4654-4BDB-BD9A-FAD3181BA64C}" dt="2024-04-04T13:49:20.170" v="29" actId="478"/>
          <ac:cxnSpMkLst>
            <pc:docMk/>
            <pc:sldMk cId="1494319489" sldId="307"/>
            <ac:cxnSpMk id="15" creationId="{807F2A0B-1B89-5E0F-9AF8-05EEAE7CEF76}"/>
          </ac:cxnSpMkLst>
        </pc:cxnChg>
      </pc:sldChg>
      <pc:sldChg chg="del">
        <pc:chgData name="Mark Warren" userId="8b469510-801c-4a14-a92d-c6d8837618b1" providerId="ADAL" clId="{E9D75EC6-4654-4BDB-BD9A-FAD3181BA64C}" dt="2024-04-04T14:50:12.591" v="651" actId="2696"/>
        <pc:sldMkLst>
          <pc:docMk/>
          <pc:sldMk cId="765908862" sldId="308"/>
        </pc:sldMkLst>
      </pc:sldChg>
      <pc:sldChg chg="del">
        <pc:chgData name="Mark Warren" userId="8b469510-801c-4a14-a92d-c6d8837618b1" providerId="ADAL" clId="{E9D75EC6-4654-4BDB-BD9A-FAD3181BA64C}" dt="2024-04-04T16:31:49.229" v="1225" actId="2696"/>
        <pc:sldMkLst>
          <pc:docMk/>
          <pc:sldMk cId="686404101" sldId="310"/>
        </pc:sldMkLst>
      </pc:sldChg>
      <pc:sldChg chg="addSp delSp modSp del mod delAnim">
        <pc:chgData name="Mark Warren" userId="8b469510-801c-4a14-a92d-c6d8837618b1" providerId="ADAL" clId="{E9D75EC6-4654-4BDB-BD9A-FAD3181BA64C}" dt="2024-04-04T18:44:31.394" v="2040" actId="2696"/>
        <pc:sldMkLst>
          <pc:docMk/>
          <pc:sldMk cId="1087142274" sldId="311"/>
        </pc:sldMkLst>
        <pc:spChg chg="del">
          <ac:chgData name="Mark Warren" userId="8b469510-801c-4a14-a92d-c6d8837618b1" providerId="ADAL" clId="{E9D75EC6-4654-4BDB-BD9A-FAD3181BA64C}" dt="2024-04-04T18:19:56.926" v="1966" actId="478"/>
          <ac:spMkLst>
            <pc:docMk/>
            <pc:sldMk cId="1087142274" sldId="311"/>
            <ac:spMk id="2" creationId="{F4EE78CB-8994-EA34-8054-A898DD51B5E9}"/>
          </ac:spMkLst>
        </pc:spChg>
        <pc:spChg chg="mod">
          <ac:chgData name="Mark Warren" userId="8b469510-801c-4a14-a92d-c6d8837618b1" providerId="ADAL" clId="{E9D75EC6-4654-4BDB-BD9A-FAD3181BA64C}" dt="2024-04-04T18:38:51.950" v="2035" actId="1076"/>
          <ac:spMkLst>
            <pc:docMk/>
            <pc:sldMk cId="1087142274" sldId="311"/>
            <ac:spMk id="3" creationId="{941FD018-3476-A46C-74BC-BD227B115D75}"/>
          </ac:spMkLst>
        </pc:spChg>
        <pc:spChg chg="del">
          <ac:chgData name="Mark Warren" userId="8b469510-801c-4a14-a92d-c6d8837618b1" providerId="ADAL" clId="{E9D75EC6-4654-4BDB-BD9A-FAD3181BA64C}" dt="2024-04-04T18:19:59.302" v="1967" actId="478"/>
          <ac:spMkLst>
            <pc:docMk/>
            <pc:sldMk cId="1087142274" sldId="311"/>
            <ac:spMk id="4" creationId="{9FB6C2E5-6415-241A-0BCC-189B052FD80F}"/>
          </ac:spMkLst>
        </pc:spChg>
        <pc:spChg chg="add mod">
          <ac:chgData name="Mark Warren" userId="8b469510-801c-4a14-a92d-c6d8837618b1" providerId="ADAL" clId="{E9D75EC6-4654-4BDB-BD9A-FAD3181BA64C}" dt="2024-04-04T18:38:57.028" v="2036" actId="1076"/>
          <ac:spMkLst>
            <pc:docMk/>
            <pc:sldMk cId="1087142274" sldId="311"/>
            <ac:spMk id="5" creationId="{425B8560-42ED-B85C-D7CF-21BDBBDCE141}"/>
          </ac:spMkLst>
        </pc:spChg>
        <pc:cxnChg chg="del">
          <ac:chgData name="Mark Warren" userId="8b469510-801c-4a14-a92d-c6d8837618b1" providerId="ADAL" clId="{E9D75EC6-4654-4BDB-BD9A-FAD3181BA64C}" dt="2024-04-04T18:19:50.160" v="1963" actId="478"/>
          <ac:cxnSpMkLst>
            <pc:docMk/>
            <pc:sldMk cId="1087142274" sldId="311"/>
            <ac:cxnSpMk id="6" creationId="{85B290CE-A288-DA93-D947-A8A103E9BF4E}"/>
          </ac:cxnSpMkLst>
        </pc:cxnChg>
        <pc:cxnChg chg="del">
          <ac:chgData name="Mark Warren" userId="8b469510-801c-4a14-a92d-c6d8837618b1" providerId="ADAL" clId="{E9D75EC6-4654-4BDB-BD9A-FAD3181BA64C}" dt="2024-04-04T18:19:51.566" v="1964" actId="478"/>
          <ac:cxnSpMkLst>
            <pc:docMk/>
            <pc:sldMk cId="1087142274" sldId="311"/>
            <ac:cxnSpMk id="7" creationId="{C0F6C94E-A94F-89ED-6BB8-C555CC13C894}"/>
          </ac:cxnSpMkLst>
        </pc:cxnChg>
        <pc:cxnChg chg="del">
          <ac:chgData name="Mark Warren" userId="8b469510-801c-4a14-a92d-c6d8837618b1" providerId="ADAL" clId="{E9D75EC6-4654-4BDB-BD9A-FAD3181BA64C}" dt="2024-04-04T18:19:53.050" v="1965" actId="478"/>
          <ac:cxnSpMkLst>
            <pc:docMk/>
            <pc:sldMk cId="1087142274" sldId="311"/>
            <ac:cxnSpMk id="8" creationId="{CE8A7F1B-96C9-8754-DAC8-65FBB41FC6E0}"/>
          </ac:cxnSpMkLst>
        </pc:cxnChg>
      </pc:sldChg>
      <pc:sldChg chg="delSp modSp mod ord delAnim modAnim">
        <pc:chgData name="Mark Warren" userId="8b469510-801c-4a14-a92d-c6d8837618b1" providerId="ADAL" clId="{E9D75EC6-4654-4BDB-BD9A-FAD3181BA64C}" dt="2024-04-04T19:35:35.347" v="2828"/>
        <pc:sldMkLst>
          <pc:docMk/>
          <pc:sldMk cId="649071193" sldId="312"/>
        </pc:sldMkLst>
        <pc:spChg chg="mod">
          <ac:chgData name="Mark Warren" userId="8b469510-801c-4a14-a92d-c6d8837618b1" providerId="ADAL" clId="{E9D75EC6-4654-4BDB-BD9A-FAD3181BA64C}" dt="2024-04-04T16:40:59.664" v="1954" actId="1076"/>
          <ac:spMkLst>
            <pc:docMk/>
            <pc:sldMk cId="649071193" sldId="312"/>
            <ac:spMk id="3" creationId="{CDE094DD-4C1B-ECFC-047C-CE256B2DC4E1}"/>
          </ac:spMkLst>
        </pc:spChg>
        <pc:spChg chg="mod">
          <ac:chgData name="Mark Warren" userId="8b469510-801c-4a14-a92d-c6d8837618b1" providerId="ADAL" clId="{E9D75EC6-4654-4BDB-BD9A-FAD3181BA64C}" dt="2024-04-04T16:44:14.205" v="1960" actId="13822"/>
          <ac:spMkLst>
            <pc:docMk/>
            <pc:sldMk cId="649071193" sldId="312"/>
            <ac:spMk id="4" creationId="{65BF6E94-D08A-91DC-BC3A-B5251D05BD9D}"/>
          </ac:spMkLst>
        </pc:spChg>
        <pc:spChg chg="mod">
          <ac:chgData name="Mark Warren" userId="8b469510-801c-4a14-a92d-c6d8837618b1" providerId="ADAL" clId="{E9D75EC6-4654-4BDB-BD9A-FAD3181BA64C}" dt="2024-04-04T16:44:17.627" v="1961" actId="13822"/>
          <ac:spMkLst>
            <pc:docMk/>
            <pc:sldMk cId="649071193" sldId="312"/>
            <ac:spMk id="5" creationId="{9914BEC5-B0DE-E920-2C35-93D4486B19A2}"/>
          </ac:spMkLst>
        </pc:spChg>
        <pc:spChg chg="mod">
          <ac:chgData name="Mark Warren" userId="8b469510-801c-4a14-a92d-c6d8837618b1" providerId="ADAL" clId="{E9D75EC6-4654-4BDB-BD9A-FAD3181BA64C}" dt="2024-04-04T19:33:25.448" v="2811" actId="207"/>
          <ac:spMkLst>
            <pc:docMk/>
            <pc:sldMk cId="649071193" sldId="312"/>
            <ac:spMk id="6" creationId="{3970BFAC-B3F5-5A2C-07B5-52F7FB20FC62}"/>
          </ac:spMkLst>
        </pc:spChg>
        <pc:spChg chg="mod">
          <ac:chgData name="Mark Warren" userId="8b469510-801c-4a14-a92d-c6d8837618b1" providerId="ADAL" clId="{E9D75EC6-4654-4BDB-BD9A-FAD3181BA64C}" dt="2024-04-04T16:40:00.063" v="1946" actId="208"/>
          <ac:spMkLst>
            <pc:docMk/>
            <pc:sldMk cId="649071193" sldId="312"/>
            <ac:spMk id="7" creationId="{CDDDF65C-0355-5722-221F-DA4EB4E15E2C}"/>
          </ac:spMkLst>
        </pc:spChg>
        <pc:spChg chg="del">
          <ac:chgData name="Mark Warren" userId="8b469510-801c-4a14-a92d-c6d8837618b1" providerId="ADAL" clId="{E9D75EC6-4654-4BDB-BD9A-FAD3181BA64C}" dt="2024-04-04T16:32:27.486" v="1238" actId="478"/>
          <ac:spMkLst>
            <pc:docMk/>
            <pc:sldMk cId="649071193" sldId="312"/>
            <ac:spMk id="12" creationId="{4BA1754E-D0B3-DF5F-9115-8A9984592CF2}"/>
          </ac:spMkLst>
        </pc:spChg>
        <pc:cxnChg chg="del">
          <ac:chgData name="Mark Warren" userId="8b469510-801c-4a14-a92d-c6d8837618b1" providerId="ADAL" clId="{E9D75EC6-4654-4BDB-BD9A-FAD3181BA64C}" dt="2024-04-04T16:32:24.314" v="1237" actId="478"/>
          <ac:cxnSpMkLst>
            <pc:docMk/>
            <pc:sldMk cId="649071193" sldId="312"/>
            <ac:cxnSpMk id="9" creationId="{7CB1C430-25D4-B59C-810D-52882E00BC36}"/>
          </ac:cxnSpMkLst>
        </pc:cxnChg>
      </pc:sldChg>
      <pc:sldChg chg="del">
        <pc:chgData name="Mark Warren" userId="8b469510-801c-4a14-a92d-c6d8837618b1" providerId="ADAL" clId="{E9D75EC6-4654-4BDB-BD9A-FAD3181BA64C}" dt="2024-04-04T18:39:03.004" v="2037" actId="2696"/>
        <pc:sldMkLst>
          <pc:docMk/>
          <pc:sldMk cId="2656532167" sldId="313"/>
        </pc:sldMkLst>
      </pc:sldChg>
      <pc:sldChg chg="modSp add mod modAnim">
        <pc:chgData name="Mark Warren" userId="8b469510-801c-4a14-a92d-c6d8837618b1" providerId="ADAL" clId="{E9D75EC6-4654-4BDB-BD9A-FAD3181BA64C}" dt="2024-04-04T19:37:30.758" v="2839"/>
        <pc:sldMkLst>
          <pc:docMk/>
          <pc:sldMk cId="3895208750" sldId="313"/>
        </pc:sldMkLst>
        <pc:spChg chg="mod">
          <ac:chgData name="Mark Warren" userId="8b469510-801c-4a14-a92d-c6d8837618b1" providerId="ADAL" clId="{E9D75EC6-4654-4BDB-BD9A-FAD3181BA64C}" dt="2024-04-04T19:19:40.297" v="2682" actId="1076"/>
          <ac:spMkLst>
            <pc:docMk/>
            <pc:sldMk cId="3895208750" sldId="313"/>
            <ac:spMk id="5" creationId="{425B8560-42ED-B85C-D7CF-21BDBBDCE141}"/>
          </ac:spMkLst>
        </pc:spChg>
      </pc:sldChg>
      <pc:sldChg chg="addSp delSp modSp add mod delAnim modAnim">
        <pc:chgData name="Mark Warren" userId="8b469510-801c-4a14-a92d-c6d8837618b1" providerId="ADAL" clId="{E9D75EC6-4654-4BDB-BD9A-FAD3181BA64C}" dt="2024-04-04T19:37:15.352" v="2838"/>
        <pc:sldMkLst>
          <pc:docMk/>
          <pc:sldMk cId="1305899347" sldId="314"/>
        </pc:sldMkLst>
        <pc:spChg chg="add del mod">
          <ac:chgData name="Mark Warren" userId="8b469510-801c-4a14-a92d-c6d8837618b1" providerId="ADAL" clId="{E9D75EC6-4654-4BDB-BD9A-FAD3181BA64C}" dt="2024-04-04T18:57:08.155" v="2274" actId="478"/>
          <ac:spMkLst>
            <pc:docMk/>
            <pc:sldMk cId="1305899347" sldId="314"/>
            <ac:spMk id="2" creationId="{48DCEDEB-1438-F0EC-D9D2-5CF3E97B6DEA}"/>
          </ac:spMkLst>
        </pc:spChg>
        <pc:spChg chg="mod">
          <ac:chgData name="Mark Warren" userId="8b469510-801c-4a14-a92d-c6d8837618b1" providerId="ADAL" clId="{E9D75EC6-4654-4BDB-BD9A-FAD3181BA64C}" dt="2024-04-04T18:59:01.315" v="2299" actId="113"/>
          <ac:spMkLst>
            <pc:docMk/>
            <pc:sldMk cId="1305899347" sldId="314"/>
            <ac:spMk id="3" creationId="{CDE094DD-4C1B-ECFC-047C-CE256B2DC4E1}"/>
          </ac:spMkLst>
        </pc:spChg>
        <pc:spChg chg="del">
          <ac:chgData name="Mark Warren" userId="8b469510-801c-4a14-a92d-c6d8837618b1" providerId="ADAL" clId="{E9D75EC6-4654-4BDB-BD9A-FAD3181BA64C}" dt="2024-04-04T18:47:00.002" v="2075" actId="478"/>
          <ac:spMkLst>
            <pc:docMk/>
            <pc:sldMk cId="1305899347" sldId="314"/>
            <ac:spMk id="4" creationId="{65BF6E94-D08A-91DC-BC3A-B5251D05BD9D}"/>
          </ac:spMkLst>
        </pc:spChg>
        <pc:spChg chg="del">
          <ac:chgData name="Mark Warren" userId="8b469510-801c-4a14-a92d-c6d8837618b1" providerId="ADAL" clId="{E9D75EC6-4654-4BDB-BD9A-FAD3181BA64C}" dt="2024-04-04T18:48:38.767" v="2109" actId="478"/>
          <ac:spMkLst>
            <pc:docMk/>
            <pc:sldMk cId="1305899347" sldId="314"/>
            <ac:spMk id="5" creationId="{9914BEC5-B0DE-E920-2C35-93D4486B19A2}"/>
          </ac:spMkLst>
        </pc:spChg>
        <pc:spChg chg="mod">
          <ac:chgData name="Mark Warren" userId="8b469510-801c-4a14-a92d-c6d8837618b1" providerId="ADAL" clId="{E9D75EC6-4654-4BDB-BD9A-FAD3181BA64C}" dt="2024-04-04T18:57:31.047" v="2280" actId="1076"/>
          <ac:spMkLst>
            <pc:docMk/>
            <pc:sldMk cId="1305899347" sldId="314"/>
            <ac:spMk id="6" creationId="{3970BFAC-B3F5-5A2C-07B5-52F7FB20FC62}"/>
          </ac:spMkLst>
        </pc:spChg>
        <pc:spChg chg="mod">
          <ac:chgData name="Mark Warren" userId="8b469510-801c-4a14-a92d-c6d8837618b1" providerId="ADAL" clId="{E9D75EC6-4654-4BDB-BD9A-FAD3181BA64C}" dt="2024-04-04T19:28:46.189" v="2792" actId="13822"/>
          <ac:spMkLst>
            <pc:docMk/>
            <pc:sldMk cId="1305899347" sldId="314"/>
            <ac:spMk id="7" creationId="{CDDDF65C-0355-5722-221F-DA4EB4E15E2C}"/>
          </ac:spMkLst>
        </pc:spChg>
        <pc:spChg chg="add del mod">
          <ac:chgData name="Mark Warren" userId="8b469510-801c-4a14-a92d-c6d8837618b1" providerId="ADAL" clId="{E9D75EC6-4654-4BDB-BD9A-FAD3181BA64C}" dt="2024-04-04T18:57:10.045" v="2275" actId="478"/>
          <ac:spMkLst>
            <pc:docMk/>
            <pc:sldMk cId="1305899347" sldId="314"/>
            <ac:spMk id="8" creationId="{C23D418E-5131-7BD6-014B-E5C8FE43BB53}"/>
          </ac:spMkLst>
        </pc:spChg>
      </pc:sldChg>
      <pc:sldChg chg="del">
        <pc:chgData name="Mark Warren" userId="8b469510-801c-4a14-a92d-c6d8837618b1" providerId="ADAL" clId="{E9D75EC6-4654-4BDB-BD9A-FAD3181BA64C}" dt="2024-04-04T18:39:10.017" v="2038" actId="2696"/>
        <pc:sldMkLst>
          <pc:docMk/>
          <pc:sldMk cId="3113805056" sldId="314"/>
        </pc:sldMkLst>
      </pc:sldChg>
      <pc:sldChg chg="addSp delSp modSp add mod ord delAnim modAnim">
        <pc:chgData name="Mark Warren" userId="8b469510-801c-4a14-a92d-c6d8837618b1" providerId="ADAL" clId="{E9D75EC6-4654-4BDB-BD9A-FAD3181BA64C}" dt="2024-04-04T19:37:55.338" v="2845"/>
        <pc:sldMkLst>
          <pc:docMk/>
          <pc:sldMk cId="1510406045" sldId="315"/>
        </pc:sldMkLst>
        <pc:spChg chg="mod ord">
          <ac:chgData name="Mark Warren" userId="8b469510-801c-4a14-a92d-c6d8837618b1" providerId="ADAL" clId="{E9D75EC6-4654-4BDB-BD9A-FAD3181BA64C}" dt="2024-04-04T19:11:37.141" v="2381" actId="6549"/>
          <ac:spMkLst>
            <pc:docMk/>
            <pc:sldMk cId="1510406045" sldId="315"/>
            <ac:spMk id="2" creationId="{48DCEDEB-1438-F0EC-D9D2-5CF3E97B6DEA}"/>
          </ac:spMkLst>
        </pc:spChg>
        <pc:spChg chg="mod">
          <ac:chgData name="Mark Warren" userId="8b469510-801c-4a14-a92d-c6d8837618b1" providerId="ADAL" clId="{E9D75EC6-4654-4BDB-BD9A-FAD3181BA64C}" dt="2024-04-04T19:10:25.525" v="2374" actId="1076"/>
          <ac:spMkLst>
            <pc:docMk/>
            <pc:sldMk cId="1510406045" sldId="315"/>
            <ac:spMk id="3" creationId="{CDE094DD-4C1B-ECFC-047C-CE256B2DC4E1}"/>
          </ac:spMkLst>
        </pc:spChg>
        <pc:spChg chg="add mod">
          <ac:chgData name="Mark Warren" userId="8b469510-801c-4a14-a92d-c6d8837618b1" providerId="ADAL" clId="{E9D75EC6-4654-4BDB-BD9A-FAD3181BA64C}" dt="2024-04-04T19:17:24.742" v="2657" actId="17032"/>
          <ac:spMkLst>
            <pc:docMk/>
            <pc:sldMk cId="1510406045" sldId="315"/>
            <ac:spMk id="4" creationId="{ED72E9C9-93FB-1390-F616-8561AC06D718}"/>
          </ac:spMkLst>
        </pc:spChg>
        <pc:spChg chg="mod">
          <ac:chgData name="Mark Warren" userId="8b469510-801c-4a14-a92d-c6d8837618b1" providerId="ADAL" clId="{E9D75EC6-4654-4BDB-BD9A-FAD3181BA64C}" dt="2024-04-04T19:10:21.166" v="2373" actId="1076"/>
          <ac:spMkLst>
            <pc:docMk/>
            <pc:sldMk cId="1510406045" sldId="315"/>
            <ac:spMk id="6" creationId="{3970BFAC-B3F5-5A2C-07B5-52F7FB20FC62}"/>
          </ac:spMkLst>
        </pc:spChg>
        <pc:spChg chg="del mod">
          <ac:chgData name="Mark Warren" userId="8b469510-801c-4a14-a92d-c6d8837618b1" providerId="ADAL" clId="{E9D75EC6-4654-4BDB-BD9A-FAD3181BA64C}" dt="2024-04-04T18:59:45.568" v="2303" actId="478"/>
          <ac:spMkLst>
            <pc:docMk/>
            <pc:sldMk cId="1510406045" sldId="315"/>
            <ac:spMk id="7" creationId="{CDDDF65C-0355-5722-221F-DA4EB4E15E2C}"/>
          </ac:spMkLst>
        </pc:spChg>
        <pc:spChg chg="del">
          <ac:chgData name="Mark Warren" userId="8b469510-801c-4a14-a92d-c6d8837618b1" providerId="ADAL" clId="{E9D75EC6-4654-4BDB-BD9A-FAD3181BA64C}" dt="2024-04-04T19:06:09.532" v="2317" actId="478"/>
          <ac:spMkLst>
            <pc:docMk/>
            <pc:sldMk cId="1510406045" sldId="315"/>
            <ac:spMk id="8" creationId="{C23D418E-5131-7BD6-014B-E5C8FE43BB53}"/>
          </ac:spMkLst>
        </pc:spChg>
      </pc:sldChg>
      <pc:sldChg chg="add del">
        <pc:chgData name="Mark Warren" userId="8b469510-801c-4a14-a92d-c6d8837618b1" providerId="ADAL" clId="{E9D75EC6-4654-4BDB-BD9A-FAD3181BA64C}" dt="2024-04-04T19:12:16.097" v="2385" actId="2696"/>
        <pc:sldMkLst>
          <pc:docMk/>
          <pc:sldMk cId="405587326" sldId="316"/>
        </pc:sldMkLst>
      </pc:sldChg>
      <pc:sldChg chg="modSp add mod modAnim">
        <pc:chgData name="Mark Warren" userId="8b469510-801c-4a14-a92d-c6d8837618b1" providerId="ADAL" clId="{E9D75EC6-4654-4BDB-BD9A-FAD3181BA64C}" dt="2024-04-04T19:39:02.324" v="2912"/>
        <pc:sldMkLst>
          <pc:docMk/>
          <pc:sldMk cId="125054876" sldId="317"/>
        </pc:sldMkLst>
        <pc:spChg chg="mod">
          <ac:chgData name="Mark Warren" userId="8b469510-801c-4a14-a92d-c6d8837618b1" providerId="ADAL" clId="{E9D75EC6-4654-4BDB-BD9A-FAD3181BA64C}" dt="2024-04-04T19:38:53.527" v="2910" actId="1076"/>
          <ac:spMkLst>
            <pc:docMk/>
            <pc:sldMk cId="125054876" sldId="317"/>
            <ac:spMk id="3" creationId="{941FD018-3476-A46C-74BC-BD227B115D75}"/>
          </ac:spMkLst>
        </pc:spChg>
        <pc:spChg chg="mod">
          <ac:chgData name="Mark Warren" userId="8b469510-801c-4a14-a92d-c6d8837618b1" providerId="ADAL" clId="{E9D75EC6-4654-4BDB-BD9A-FAD3181BA64C}" dt="2024-04-04T19:38:56.480" v="2911" actId="1076"/>
          <ac:spMkLst>
            <pc:docMk/>
            <pc:sldMk cId="125054876" sldId="317"/>
            <ac:spMk id="5" creationId="{425B8560-42ED-B85C-D7CF-21BDBBDCE141}"/>
          </ac:spMkLst>
        </pc:spChg>
      </pc:sldChg>
      <pc:sldChg chg="addSp modSp add mod ord modAnim">
        <pc:chgData name="Mark Warren" userId="8b469510-801c-4a14-a92d-c6d8837618b1" providerId="ADAL" clId="{E9D75EC6-4654-4BDB-BD9A-FAD3181BA64C}" dt="2024-04-04T19:39:29" v="2920"/>
        <pc:sldMkLst>
          <pc:docMk/>
          <pc:sldMk cId="2390719370" sldId="318"/>
        </pc:sldMkLst>
        <pc:spChg chg="mod">
          <ac:chgData name="Mark Warren" userId="8b469510-801c-4a14-a92d-c6d8837618b1" providerId="ADAL" clId="{E9D75EC6-4654-4BDB-BD9A-FAD3181BA64C}" dt="2024-04-04T19:19:15.983" v="2678" actId="1076"/>
          <ac:spMkLst>
            <pc:docMk/>
            <pc:sldMk cId="2390719370" sldId="318"/>
            <ac:spMk id="2" creationId="{48DCEDEB-1438-F0EC-D9D2-5CF3E97B6DEA}"/>
          </ac:spMkLst>
        </pc:spChg>
        <pc:spChg chg="mod">
          <ac:chgData name="Mark Warren" userId="8b469510-801c-4a14-a92d-c6d8837618b1" providerId="ADAL" clId="{E9D75EC6-4654-4BDB-BD9A-FAD3181BA64C}" dt="2024-04-04T19:19:15.983" v="2678" actId="1076"/>
          <ac:spMkLst>
            <pc:docMk/>
            <pc:sldMk cId="2390719370" sldId="318"/>
            <ac:spMk id="3" creationId="{CDE094DD-4C1B-ECFC-047C-CE256B2DC4E1}"/>
          </ac:spMkLst>
        </pc:spChg>
        <pc:spChg chg="mod">
          <ac:chgData name="Mark Warren" userId="8b469510-801c-4a14-a92d-c6d8837618b1" providerId="ADAL" clId="{E9D75EC6-4654-4BDB-BD9A-FAD3181BA64C}" dt="2024-04-04T19:19:15.983" v="2678" actId="1076"/>
          <ac:spMkLst>
            <pc:docMk/>
            <pc:sldMk cId="2390719370" sldId="318"/>
            <ac:spMk id="4" creationId="{ED72E9C9-93FB-1390-F616-8561AC06D718}"/>
          </ac:spMkLst>
        </pc:spChg>
        <pc:spChg chg="add mod">
          <ac:chgData name="Mark Warren" userId="8b469510-801c-4a14-a92d-c6d8837618b1" providerId="ADAL" clId="{E9D75EC6-4654-4BDB-BD9A-FAD3181BA64C}" dt="2024-04-04T19:29:06.285" v="2795" actId="14838"/>
          <ac:spMkLst>
            <pc:docMk/>
            <pc:sldMk cId="2390719370" sldId="318"/>
            <ac:spMk id="5" creationId="{2E3F81FE-B375-D789-8A20-7663E23568A1}"/>
          </ac:spMkLst>
        </pc:spChg>
        <pc:spChg chg="mod">
          <ac:chgData name="Mark Warren" userId="8b469510-801c-4a14-a92d-c6d8837618b1" providerId="ADAL" clId="{E9D75EC6-4654-4BDB-BD9A-FAD3181BA64C}" dt="2024-04-04T19:19:15.983" v="2678" actId="1076"/>
          <ac:spMkLst>
            <pc:docMk/>
            <pc:sldMk cId="2390719370" sldId="318"/>
            <ac:spMk id="6" creationId="{3970BFAC-B3F5-5A2C-07B5-52F7FB20FC62}"/>
          </ac:spMkLst>
        </pc:spChg>
      </pc:sldChg>
      <pc:sldChg chg="addSp modSp add mod ord modAnim">
        <pc:chgData name="Mark Warren" userId="8b469510-801c-4a14-a92d-c6d8837618b1" providerId="ADAL" clId="{E9D75EC6-4654-4BDB-BD9A-FAD3181BA64C}" dt="2024-04-04T19:39:47.498" v="2922"/>
        <pc:sldMkLst>
          <pc:docMk/>
          <pc:sldMk cId="750096914" sldId="319"/>
        </pc:sldMkLst>
        <pc:spChg chg="add mod">
          <ac:chgData name="Mark Warren" userId="8b469510-801c-4a14-a92d-c6d8837618b1" providerId="ADAL" clId="{E9D75EC6-4654-4BDB-BD9A-FAD3181BA64C}" dt="2024-04-04T19:28:13.517" v="2791" actId="1076"/>
          <ac:spMkLst>
            <pc:docMk/>
            <pc:sldMk cId="750096914" sldId="319"/>
            <ac:spMk id="2" creationId="{B0AAA9FB-0160-6F97-36BE-C1F570AF779C}"/>
          </ac:spMkLst>
        </pc:spChg>
        <pc:spChg chg="mod">
          <ac:chgData name="Mark Warren" userId="8b469510-801c-4a14-a92d-c6d8837618b1" providerId="ADAL" clId="{E9D75EC6-4654-4BDB-BD9A-FAD3181BA64C}" dt="2024-04-04T19:16:00.586" v="2650" actId="208"/>
          <ac:spMkLst>
            <pc:docMk/>
            <pc:sldMk cId="750096914" sldId="319"/>
            <ac:spMk id="3" creationId="{941FD018-3476-A46C-74BC-BD227B115D75}"/>
          </ac:spMkLst>
        </pc:spChg>
        <pc:spChg chg="mod">
          <ac:chgData name="Mark Warren" userId="8b469510-801c-4a14-a92d-c6d8837618b1" providerId="ADAL" clId="{E9D75EC6-4654-4BDB-BD9A-FAD3181BA64C}" dt="2024-04-04T19:19:30.343" v="2680" actId="1076"/>
          <ac:spMkLst>
            <pc:docMk/>
            <pc:sldMk cId="750096914" sldId="319"/>
            <ac:spMk id="5" creationId="{425B8560-42ED-B85C-D7CF-21BDBBDCE141}"/>
          </ac:spMkLst>
        </pc:spChg>
      </pc:sldChg>
    </pc:docChg>
  </pc:docChgLst>
  <pc:docChgLst>
    <pc:chgData name="Mark Warren" userId="8b469510-801c-4a14-a92d-c6d8837618b1" providerId="ADAL" clId="{32A992B4-EE22-4533-8278-F550F89CB8F0}"/>
    <pc:docChg chg="undo custSel addSld delSld modSld sldOrd">
      <pc:chgData name="Mark Warren" userId="8b469510-801c-4a14-a92d-c6d8837618b1" providerId="ADAL" clId="{32A992B4-EE22-4533-8278-F550F89CB8F0}" dt="2024-05-02T17:32:43.613" v="2428"/>
      <pc:docMkLst>
        <pc:docMk/>
      </pc:docMkLst>
      <pc:sldChg chg="delSp modSp mod delAnim modAnim">
        <pc:chgData name="Mark Warren" userId="8b469510-801c-4a14-a92d-c6d8837618b1" providerId="ADAL" clId="{32A992B4-EE22-4533-8278-F550F89CB8F0}" dt="2024-05-01T12:50:01.625" v="158"/>
        <pc:sldMkLst>
          <pc:docMk/>
          <pc:sldMk cId="0" sldId="257"/>
        </pc:sldMkLst>
        <pc:spChg chg="mod">
          <ac:chgData name="Mark Warren" userId="8b469510-801c-4a14-a92d-c6d8837618b1" providerId="ADAL" clId="{32A992B4-EE22-4533-8278-F550F89CB8F0}" dt="2024-05-01T12:47:53.725" v="137" actId="208"/>
          <ac:spMkLst>
            <pc:docMk/>
            <pc:sldMk cId="0" sldId="257"/>
            <ac:spMk id="2" creationId="{00000000-0000-0000-0000-000000000000}"/>
          </ac:spMkLst>
        </pc:spChg>
        <pc:spChg chg="mod">
          <ac:chgData name="Mark Warren" userId="8b469510-801c-4a14-a92d-c6d8837618b1" providerId="ADAL" clId="{32A992B4-EE22-4533-8278-F550F89CB8F0}" dt="2024-05-01T12:47:42.349" v="136" actId="14100"/>
          <ac:spMkLst>
            <pc:docMk/>
            <pc:sldMk cId="0" sldId="257"/>
            <ac:spMk id="3" creationId="{00000000-0000-0000-0000-000000000000}"/>
          </ac:spMkLst>
        </pc:spChg>
        <pc:spChg chg="mod">
          <ac:chgData name="Mark Warren" userId="8b469510-801c-4a14-a92d-c6d8837618b1" providerId="ADAL" clId="{32A992B4-EE22-4533-8278-F550F89CB8F0}" dt="2024-05-01T12:47:12.300" v="131" actId="208"/>
          <ac:spMkLst>
            <pc:docMk/>
            <pc:sldMk cId="0" sldId="257"/>
            <ac:spMk id="5" creationId="{7FD9608A-6A7D-EFAE-9FF6-E66A027F66C3}"/>
          </ac:spMkLst>
        </pc:spChg>
        <pc:cxnChg chg="del mod">
          <ac:chgData name="Mark Warren" userId="8b469510-801c-4a14-a92d-c6d8837618b1" providerId="ADAL" clId="{32A992B4-EE22-4533-8278-F550F89CB8F0}" dt="2024-05-01T12:46:47.673" v="130" actId="478"/>
          <ac:cxnSpMkLst>
            <pc:docMk/>
            <pc:sldMk cId="0" sldId="257"/>
            <ac:cxnSpMk id="6" creationId="{873EBAA5-307A-B6EF-9076-0F9216B6C7A0}"/>
          </ac:cxnSpMkLst>
        </pc:cxnChg>
      </pc:sldChg>
      <pc:sldChg chg="del">
        <pc:chgData name="Mark Warren" userId="8b469510-801c-4a14-a92d-c6d8837618b1" providerId="ADAL" clId="{32A992B4-EE22-4533-8278-F550F89CB8F0}" dt="2024-05-02T15:07:44.113" v="1246" actId="2696"/>
        <pc:sldMkLst>
          <pc:docMk/>
          <pc:sldMk cId="3974637053" sldId="322"/>
        </pc:sldMkLst>
      </pc:sldChg>
      <pc:sldChg chg="del">
        <pc:chgData name="Mark Warren" userId="8b469510-801c-4a14-a92d-c6d8837618b1" providerId="ADAL" clId="{32A992B4-EE22-4533-8278-F550F89CB8F0}" dt="2024-05-02T15:07:22.985" v="1244" actId="2696"/>
        <pc:sldMkLst>
          <pc:docMk/>
          <pc:sldMk cId="574941098" sldId="323"/>
        </pc:sldMkLst>
      </pc:sldChg>
      <pc:sldChg chg="del">
        <pc:chgData name="Mark Warren" userId="8b469510-801c-4a14-a92d-c6d8837618b1" providerId="ADAL" clId="{32A992B4-EE22-4533-8278-F550F89CB8F0}" dt="2024-05-02T15:07:28.720" v="1245" actId="2696"/>
        <pc:sldMkLst>
          <pc:docMk/>
          <pc:sldMk cId="2069634615" sldId="324"/>
        </pc:sldMkLst>
      </pc:sldChg>
      <pc:sldChg chg="delSp modSp mod ord delAnim modAnim">
        <pc:chgData name="Mark Warren" userId="8b469510-801c-4a14-a92d-c6d8837618b1" providerId="ADAL" clId="{32A992B4-EE22-4533-8278-F550F89CB8F0}" dt="2024-05-02T17:06:35.221" v="1350" actId="208"/>
        <pc:sldMkLst>
          <pc:docMk/>
          <pc:sldMk cId="2354637579" sldId="325"/>
        </pc:sldMkLst>
        <pc:spChg chg="mod">
          <ac:chgData name="Mark Warren" userId="8b469510-801c-4a14-a92d-c6d8837618b1" providerId="ADAL" clId="{32A992B4-EE22-4533-8278-F550F89CB8F0}" dt="2024-05-02T17:06:35.221" v="1350" actId="208"/>
          <ac:spMkLst>
            <pc:docMk/>
            <pc:sldMk cId="2354637579" sldId="325"/>
            <ac:spMk id="2" creationId="{7ED0EE87-0494-8213-F116-5842A6EAC2DE}"/>
          </ac:spMkLst>
        </pc:spChg>
        <pc:spChg chg="del">
          <ac:chgData name="Mark Warren" userId="8b469510-801c-4a14-a92d-c6d8837618b1" providerId="ADAL" clId="{32A992B4-EE22-4533-8278-F550F89CB8F0}" dt="2024-05-02T12:45:52.251" v="1020" actId="478"/>
          <ac:spMkLst>
            <pc:docMk/>
            <pc:sldMk cId="2354637579" sldId="325"/>
            <ac:spMk id="4" creationId="{133FCEBC-7B29-B23F-7555-96EC70350E41}"/>
          </ac:spMkLst>
        </pc:spChg>
      </pc:sldChg>
      <pc:sldChg chg="del">
        <pc:chgData name="Mark Warren" userId="8b469510-801c-4a14-a92d-c6d8837618b1" providerId="ADAL" clId="{32A992B4-EE22-4533-8278-F550F89CB8F0}" dt="2024-05-02T15:07:17.329" v="1243" actId="2696"/>
        <pc:sldMkLst>
          <pc:docMk/>
          <pc:sldMk cId="93030529" sldId="327"/>
        </pc:sldMkLst>
      </pc:sldChg>
      <pc:sldChg chg="ord modAnim">
        <pc:chgData name="Mark Warren" userId="8b469510-801c-4a14-a92d-c6d8837618b1" providerId="ADAL" clId="{32A992B4-EE22-4533-8278-F550F89CB8F0}" dt="2024-05-01T13:54:09.955" v="162"/>
        <pc:sldMkLst>
          <pc:docMk/>
          <pc:sldMk cId="931241002" sldId="329"/>
        </pc:sldMkLst>
      </pc:sldChg>
      <pc:sldChg chg="modSp mod ord modAnim">
        <pc:chgData name="Mark Warren" userId="8b469510-801c-4a14-a92d-c6d8837618b1" providerId="ADAL" clId="{32A992B4-EE22-4533-8278-F550F89CB8F0}" dt="2024-05-02T15:09:19.402" v="1270" actId="207"/>
        <pc:sldMkLst>
          <pc:docMk/>
          <pc:sldMk cId="2070138942" sldId="330"/>
        </pc:sldMkLst>
        <pc:spChg chg="mod">
          <ac:chgData name="Mark Warren" userId="8b469510-801c-4a14-a92d-c6d8837618b1" providerId="ADAL" clId="{32A992B4-EE22-4533-8278-F550F89CB8F0}" dt="2024-05-02T12:57:08.073" v="1057" actId="114"/>
          <ac:spMkLst>
            <pc:docMk/>
            <pc:sldMk cId="2070138942" sldId="330"/>
            <ac:spMk id="6" creationId="{B91F873C-F731-7AEB-84FF-F3F62EE80E5A}"/>
          </ac:spMkLst>
        </pc:spChg>
        <pc:spChg chg="mod">
          <ac:chgData name="Mark Warren" userId="8b469510-801c-4a14-a92d-c6d8837618b1" providerId="ADAL" clId="{32A992B4-EE22-4533-8278-F550F89CB8F0}" dt="2024-05-02T15:09:19.402" v="1270" actId="207"/>
          <ac:spMkLst>
            <pc:docMk/>
            <pc:sldMk cId="2070138942" sldId="330"/>
            <ac:spMk id="7" creationId="{BF5DED28-7B61-35CA-B6BC-7BE954D70A5A}"/>
          </ac:spMkLst>
        </pc:spChg>
        <pc:spChg chg="mod">
          <ac:chgData name="Mark Warren" userId="8b469510-801c-4a14-a92d-c6d8837618b1" providerId="ADAL" clId="{32A992B4-EE22-4533-8278-F550F89CB8F0}" dt="2024-05-01T15:33:01.304" v="415" actId="20577"/>
          <ac:spMkLst>
            <pc:docMk/>
            <pc:sldMk cId="2070138942" sldId="330"/>
            <ac:spMk id="8" creationId="{63E65E27-8C8B-96D4-E994-F27F2E160060}"/>
          </ac:spMkLst>
        </pc:spChg>
      </pc:sldChg>
      <pc:sldChg chg="addSp delSp modSp add mod delAnim modAnim">
        <pc:chgData name="Mark Warren" userId="8b469510-801c-4a14-a92d-c6d8837618b1" providerId="ADAL" clId="{32A992B4-EE22-4533-8278-F550F89CB8F0}" dt="2024-05-02T15:09:26.843" v="1272" actId="207"/>
        <pc:sldMkLst>
          <pc:docMk/>
          <pc:sldMk cId="1205088975" sldId="331"/>
        </pc:sldMkLst>
        <pc:spChg chg="add mod">
          <ac:chgData name="Mark Warren" userId="8b469510-801c-4a14-a92d-c6d8837618b1" providerId="ADAL" clId="{32A992B4-EE22-4533-8278-F550F89CB8F0}" dt="2024-05-02T12:57:15.699" v="1061" actId="20577"/>
          <ac:spMkLst>
            <pc:docMk/>
            <pc:sldMk cId="1205088975" sldId="331"/>
            <ac:spMk id="2" creationId="{7FEB235F-C354-58FA-680D-96E48C18EBE5}"/>
          </ac:spMkLst>
        </pc:spChg>
        <pc:spChg chg="del mod">
          <ac:chgData name="Mark Warren" userId="8b469510-801c-4a14-a92d-c6d8837618b1" providerId="ADAL" clId="{32A992B4-EE22-4533-8278-F550F89CB8F0}" dt="2024-05-01T18:01:42.719" v="655" actId="478"/>
          <ac:spMkLst>
            <pc:docMk/>
            <pc:sldMk cId="1205088975" sldId="331"/>
            <ac:spMk id="6" creationId="{B91F873C-F731-7AEB-84FF-F3F62EE80E5A}"/>
          </ac:spMkLst>
        </pc:spChg>
        <pc:spChg chg="mod">
          <ac:chgData name="Mark Warren" userId="8b469510-801c-4a14-a92d-c6d8837618b1" providerId="ADAL" clId="{32A992B4-EE22-4533-8278-F550F89CB8F0}" dt="2024-05-02T15:09:26.843" v="1272" actId="207"/>
          <ac:spMkLst>
            <pc:docMk/>
            <pc:sldMk cId="1205088975" sldId="331"/>
            <ac:spMk id="7" creationId="{BF5DED28-7B61-35CA-B6BC-7BE954D70A5A}"/>
          </ac:spMkLst>
        </pc:spChg>
        <pc:spChg chg="mod">
          <ac:chgData name="Mark Warren" userId="8b469510-801c-4a14-a92d-c6d8837618b1" providerId="ADAL" clId="{32A992B4-EE22-4533-8278-F550F89CB8F0}" dt="2024-05-01T18:11:29.365" v="947" actId="1076"/>
          <ac:spMkLst>
            <pc:docMk/>
            <pc:sldMk cId="1205088975" sldId="331"/>
            <ac:spMk id="8" creationId="{63E65E27-8C8B-96D4-E994-F27F2E160060}"/>
          </ac:spMkLst>
        </pc:spChg>
      </pc:sldChg>
      <pc:sldChg chg="addSp delSp modSp add mod delAnim modAnim">
        <pc:chgData name="Mark Warren" userId="8b469510-801c-4a14-a92d-c6d8837618b1" providerId="ADAL" clId="{32A992B4-EE22-4533-8278-F550F89CB8F0}" dt="2024-05-02T17:07:28.729" v="1353"/>
        <pc:sldMkLst>
          <pc:docMk/>
          <pc:sldMk cId="540858979" sldId="332"/>
        </pc:sldMkLst>
        <pc:spChg chg="add mod">
          <ac:chgData name="Mark Warren" userId="8b469510-801c-4a14-a92d-c6d8837618b1" providerId="ADAL" clId="{32A992B4-EE22-4533-8278-F550F89CB8F0}" dt="2024-05-02T12:57:26.169" v="1065" actId="6549"/>
          <ac:spMkLst>
            <pc:docMk/>
            <pc:sldMk cId="540858979" sldId="332"/>
            <ac:spMk id="2" creationId="{B6362645-4D4E-AEA4-14F6-90CEB7A87F2D}"/>
          </ac:spMkLst>
        </pc:spChg>
        <pc:spChg chg="del mod">
          <ac:chgData name="Mark Warren" userId="8b469510-801c-4a14-a92d-c6d8837618b1" providerId="ADAL" clId="{32A992B4-EE22-4533-8278-F550F89CB8F0}" dt="2024-05-01T18:13:34.392" v="1013" actId="478"/>
          <ac:spMkLst>
            <pc:docMk/>
            <pc:sldMk cId="540858979" sldId="332"/>
            <ac:spMk id="6" creationId="{B91F873C-F731-7AEB-84FF-F3F62EE80E5A}"/>
          </ac:spMkLst>
        </pc:spChg>
        <pc:spChg chg="mod">
          <ac:chgData name="Mark Warren" userId="8b469510-801c-4a14-a92d-c6d8837618b1" providerId="ADAL" clId="{32A992B4-EE22-4533-8278-F550F89CB8F0}" dt="2024-05-02T15:09:02.433" v="1268" actId="207"/>
          <ac:spMkLst>
            <pc:docMk/>
            <pc:sldMk cId="540858979" sldId="332"/>
            <ac:spMk id="7" creationId="{BF5DED28-7B61-35CA-B6BC-7BE954D70A5A}"/>
          </ac:spMkLst>
        </pc:spChg>
        <pc:spChg chg="mod">
          <ac:chgData name="Mark Warren" userId="8b469510-801c-4a14-a92d-c6d8837618b1" providerId="ADAL" clId="{32A992B4-EE22-4533-8278-F550F89CB8F0}" dt="2024-05-02T15:06:14.091" v="1241" actId="20577"/>
          <ac:spMkLst>
            <pc:docMk/>
            <pc:sldMk cId="540858979" sldId="332"/>
            <ac:spMk id="8" creationId="{63E65E27-8C8B-96D4-E994-F27F2E160060}"/>
          </ac:spMkLst>
        </pc:spChg>
      </pc:sldChg>
      <pc:sldChg chg="addSp delSp modSp add mod ord modAnim">
        <pc:chgData name="Mark Warren" userId="8b469510-801c-4a14-a92d-c6d8837618b1" providerId="ADAL" clId="{32A992B4-EE22-4533-8278-F550F89CB8F0}" dt="2024-05-02T17:06:12.231" v="1349" actId="255"/>
        <pc:sldMkLst>
          <pc:docMk/>
          <pc:sldMk cId="2119765495" sldId="333"/>
        </pc:sldMkLst>
        <pc:spChg chg="mod">
          <ac:chgData name="Mark Warren" userId="8b469510-801c-4a14-a92d-c6d8837618b1" providerId="ADAL" clId="{32A992B4-EE22-4533-8278-F550F89CB8F0}" dt="2024-05-02T17:06:12.231" v="1349" actId="255"/>
          <ac:spMkLst>
            <pc:docMk/>
            <pc:sldMk cId="2119765495" sldId="333"/>
            <ac:spMk id="2" creationId="{7ED0EE87-0494-8213-F116-5842A6EAC2DE}"/>
          </ac:spMkLst>
        </pc:spChg>
        <pc:spChg chg="add del mod">
          <ac:chgData name="Mark Warren" userId="8b469510-801c-4a14-a92d-c6d8837618b1" providerId="ADAL" clId="{32A992B4-EE22-4533-8278-F550F89CB8F0}" dt="2024-05-02T17:06:04.480" v="1348" actId="478"/>
          <ac:spMkLst>
            <pc:docMk/>
            <pc:sldMk cId="2119765495" sldId="333"/>
            <ac:spMk id="3" creationId="{00A856C9-F660-C330-F752-08ADE437B542}"/>
          </ac:spMkLst>
        </pc:spChg>
      </pc:sldChg>
      <pc:sldChg chg="modSp add mod modAnim">
        <pc:chgData name="Mark Warren" userId="8b469510-801c-4a14-a92d-c6d8837618b1" providerId="ADAL" clId="{32A992B4-EE22-4533-8278-F550F89CB8F0}" dt="2024-05-02T17:32:16.176" v="2425"/>
        <pc:sldMkLst>
          <pc:docMk/>
          <pc:sldMk cId="2692405097" sldId="334"/>
        </pc:sldMkLst>
        <pc:spChg chg="mod">
          <ac:chgData name="Mark Warren" userId="8b469510-801c-4a14-a92d-c6d8837618b1" providerId="ADAL" clId="{32A992B4-EE22-4533-8278-F550F89CB8F0}" dt="2024-05-02T17:17:30.238" v="1615" actId="20577"/>
          <ac:spMkLst>
            <pc:docMk/>
            <pc:sldMk cId="2692405097" sldId="334"/>
            <ac:spMk id="7" creationId="{BF5DED28-7B61-35CA-B6BC-7BE954D70A5A}"/>
          </ac:spMkLst>
        </pc:spChg>
        <pc:spChg chg="mod">
          <ac:chgData name="Mark Warren" userId="8b469510-801c-4a14-a92d-c6d8837618b1" providerId="ADAL" clId="{32A992B4-EE22-4533-8278-F550F89CB8F0}" dt="2024-05-02T17:20:49.255" v="1848" actId="20577"/>
          <ac:spMkLst>
            <pc:docMk/>
            <pc:sldMk cId="2692405097" sldId="334"/>
            <ac:spMk id="8" creationId="{63E65E27-8C8B-96D4-E994-F27F2E160060}"/>
          </ac:spMkLst>
        </pc:spChg>
      </pc:sldChg>
      <pc:sldChg chg="modSp add mod modAnim">
        <pc:chgData name="Mark Warren" userId="8b469510-801c-4a14-a92d-c6d8837618b1" providerId="ADAL" clId="{32A992B4-EE22-4533-8278-F550F89CB8F0}" dt="2024-05-02T17:32:43.613" v="2428"/>
        <pc:sldMkLst>
          <pc:docMk/>
          <pc:sldMk cId="2983976639" sldId="335"/>
        </pc:sldMkLst>
        <pc:spChg chg="mod">
          <ac:chgData name="Mark Warren" userId="8b469510-801c-4a14-a92d-c6d8837618b1" providerId="ADAL" clId="{32A992B4-EE22-4533-8278-F550F89CB8F0}" dt="2024-05-02T17:27:33.004" v="2200" actId="27107"/>
          <ac:spMkLst>
            <pc:docMk/>
            <pc:sldMk cId="2983976639" sldId="335"/>
            <ac:spMk id="7" creationId="{BF5DED28-7B61-35CA-B6BC-7BE954D70A5A}"/>
          </ac:spMkLst>
        </pc:spChg>
        <pc:spChg chg="mod">
          <ac:chgData name="Mark Warren" userId="8b469510-801c-4a14-a92d-c6d8837618b1" providerId="ADAL" clId="{32A992B4-EE22-4533-8278-F550F89CB8F0}" dt="2024-05-02T17:31:27.952" v="2422" actId="1076"/>
          <ac:spMkLst>
            <pc:docMk/>
            <pc:sldMk cId="2983976639" sldId="335"/>
            <ac:spMk id="8" creationId="{63E65E27-8C8B-96D4-E994-F27F2E160060}"/>
          </ac:spMkLst>
        </pc:spChg>
      </pc:sldChg>
    </pc:docChg>
  </pc:docChgLst>
  <pc:docChgLst>
    <pc:chgData name="Mark Warren" userId="8b469510-801c-4a14-a92d-c6d8837618b1" providerId="ADAL" clId="{76DD59A8-8160-42EB-9E7E-3F15E91AE61D}"/>
    <pc:docChg chg="undo custSel addSld delSld modSld sldOrd">
      <pc:chgData name="Mark Warren" userId="8b469510-801c-4a14-a92d-c6d8837618b1" providerId="ADAL" clId="{76DD59A8-8160-42EB-9E7E-3F15E91AE61D}" dt="2024-02-15T17:20:45.842" v="2705"/>
      <pc:docMkLst>
        <pc:docMk/>
      </pc:docMkLst>
      <pc:sldChg chg="modSp">
        <pc:chgData name="Mark Warren" userId="8b469510-801c-4a14-a92d-c6d8837618b1" providerId="ADAL" clId="{76DD59A8-8160-42EB-9E7E-3F15E91AE61D}" dt="2024-02-13T22:08:23.394" v="2626" actId="6549"/>
        <pc:sldMkLst>
          <pc:docMk/>
          <pc:sldMk cId="0" sldId="257"/>
        </pc:sldMkLst>
        <pc:spChg chg="mod">
          <ac:chgData name="Mark Warren" userId="8b469510-801c-4a14-a92d-c6d8837618b1" providerId="ADAL" clId="{76DD59A8-8160-42EB-9E7E-3F15E91AE61D}" dt="2024-02-13T22:08:23.394" v="2626" actId="6549"/>
          <ac:spMkLst>
            <pc:docMk/>
            <pc:sldMk cId="0" sldId="257"/>
            <ac:spMk id="2" creationId="{00000000-0000-0000-0000-000000000000}"/>
          </ac:spMkLst>
        </pc:spChg>
      </pc:sldChg>
      <pc:sldChg chg="del">
        <pc:chgData name="Mark Warren" userId="8b469510-801c-4a14-a92d-c6d8837618b1" providerId="ADAL" clId="{76DD59A8-8160-42EB-9E7E-3F15E91AE61D}" dt="2024-02-13T22:06:03.854" v="2624" actId="2696"/>
        <pc:sldMkLst>
          <pc:docMk/>
          <pc:sldMk cId="1798588805" sldId="284"/>
        </pc:sldMkLst>
      </pc:sldChg>
      <pc:sldChg chg="del">
        <pc:chgData name="Mark Warren" userId="8b469510-801c-4a14-a92d-c6d8837618b1" providerId="ADAL" clId="{76DD59A8-8160-42EB-9E7E-3F15E91AE61D}" dt="2024-02-13T22:06:01.642" v="2623" actId="2696"/>
        <pc:sldMkLst>
          <pc:docMk/>
          <pc:sldMk cId="2330568098" sldId="288"/>
        </pc:sldMkLst>
      </pc:sldChg>
      <pc:sldChg chg="addSp modSp mod ord modAnim">
        <pc:chgData name="Mark Warren" userId="8b469510-801c-4a14-a92d-c6d8837618b1" providerId="ADAL" clId="{76DD59A8-8160-42EB-9E7E-3F15E91AE61D}" dt="2024-02-15T17:20:45.842" v="2705"/>
        <pc:sldMkLst>
          <pc:docMk/>
          <pc:sldMk cId="291701336" sldId="291"/>
        </pc:sldMkLst>
        <pc:spChg chg="mod">
          <ac:chgData name="Mark Warren" userId="8b469510-801c-4a14-a92d-c6d8837618b1" providerId="ADAL" clId="{76DD59A8-8160-42EB-9E7E-3F15E91AE61D}" dt="2024-02-15T17:13:38.509" v="2646" actId="14100"/>
          <ac:spMkLst>
            <pc:docMk/>
            <pc:sldMk cId="291701336" sldId="291"/>
            <ac:spMk id="2" creationId="{00000000-0000-0000-0000-000000000000}"/>
          </ac:spMkLst>
        </pc:spChg>
        <pc:spChg chg="add mod">
          <ac:chgData name="Mark Warren" userId="8b469510-801c-4a14-a92d-c6d8837618b1" providerId="ADAL" clId="{76DD59A8-8160-42EB-9E7E-3F15E91AE61D}" dt="2024-02-15T17:14:32.293" v="2649" actId="1076"/>
          <ac:spMkLst>
            <pc:docMk/>
            <pc:sldMk cId="291701336" sldId="291"/>
            <ac:spMk id="3" creationId="{81174D41-D496-E125-A4E3-7629234ADED4}"/>
          </ac:spMkLst>
        </pc:spChg>
        <pc:spChg chg="add mod">
          <ac:chgData name="Mark Warren" userId="8b469510-801c-4a14-a92d-c6d8837618b1" providerId="ADAL" clId="{76DD59A8-8160-42EB-9E7E-3F15E91AE61D}" dt="2024-02-15T17:17:44.271" v="2687" actId="1076"/>
          <ac:spMkLst>
            <pc:docMk/>
            <pc:sldMk cId="291701336" sldId="291"/>
            <ac:spMk id="4" creationId="{FCF08EE8-AFB0-2990-CDA8-9B6164C498EB}"/>
          </ac:spMkLst>
        </pc:spChg>
        <pc:spChg chg="add mod">
          <ac:chgData name="Mark Warren" userId="8b469510-801c-4a14-a92d-c6d8837618b1" providerId="ADAL" clId="{76DD59A8-8160-42EB-9E7E-3F15E91AE61D}" dt="2024-02-15T17:19:07.874" v="2695" actId="113"/>
          <ac:spMkLst>
            <pc:docMk/>
            <pc:sldMk cId="291701336" sldId="291"/>
            <ac:spMk id="5" creationId="{8895D38F-1917-134C-07F0-7DA1A272F272}"/>
          </ac:spMkLst>
        </pc:spChg>
        <pc:spChg chg="mod">
          <ac:chgData name="Mark Warren" userId="8b469510-801c-4a14-a92d-c6d8837618b1" providerId="ADAL" clId="{76DD59A8-8160-42EB-9E7E-3F15E91AE61D}" dt="2024-02-13T20:46:50.718" v="440" actId="1076"/>
          <ac:spMkLst>
            <pc:docMk/>
            <pc:sldMk cId="291701336" sldId="291"/>
            <ac:spMk id="6" creationId="{F557D8F1-D183-36F9-4DB0-5C5548703CB4}"/>
          </ac:spMkLst>
        </pc:spChg>
      </pc:sldChg>
      <pc:sldChg chg="addSp delSp modSp mod ord delAnim modAnim">
        <pc:chgData name="Mark Warren" userId="8b469510-801c-4a14-a92d-c6d8837618b1" providerId="ADAL" clId="{76DD59A8-8160-42EB-9E7E-3F15E91AE61D}" dt="2024-02-13T21:19:52.891" v="1114"/>
        <pc:sldMkLst>
          <pc:docMk/>
          <pc:sldMk cId="1411267597" sldId="295"/>
        </pc:sldMkLst>
        <pc:spChg chg="mod">
          <ac:chgData name="Mark Warren" userId="8b469510-801c-4a14-a92d-c6d8837618b1" providerId="ADAL" clId="{76DD59A8-8160-42EB-9E7E-3F15E91AE61D}" dt="2024-02-13T21:00:05.204" v="972" actId="1076"/>
          <ac:spMkLst>
            <pc:docMk/>
            <pc:sldMk cId="1411267597" sldId="295"/>
            <ac:spMk id="2" creationId="{00000000-0000-0000-0000-000000000000}"/>
          </ac:spMkLst>
        </pc:spChg>
        <pc:spChg chg="mod">
          <ac:chgData name="Mark Warren" userId="8b469510-801c-4a14-a92d-c6d8837618b1" providerId="ADAL" clId="{76DD59A8-8160-42EB-9E7E-3F15E91AE61D}" dt="2024-02-13T21:12:43.009" v="1068" actId="1076"/>
          <ac:spMkLst>
            <pc:docMk/>
            <pc:sldMk cId="1411267597" sldId="295"/>
            <ac:spMk id="3" creationId="{EAC6C5D3-14A1-5D01-F090-8CCB78789AA1}"/>
          </ac:spMkLst>
        </pc:spChg>
        <pc:spChg chg="mod">
          <ac:chgData name="Mark Warren" userId="8b469510-801c-4a14-a92d-c6d8837618b1" providerId="ADAL" clId="{76DD59A8-8160-42EB-9E7E-3F15E91AE61D}" dt="2024-02-13T21:13:57.656" v="1074" actId="13822"/>
          <ac:spMkLst>
            <pc:docMk/>
            <pc:sldMk cId="1411267597" sldId="295"/>
            <ac:spMk id="4" creationId="{534E3061-B8E2-0B45-2A07-3B5929419FA2}"/>
          </ac:spMkLst>
        </pc:spChg>
        <pc:spChg chg="del">
          <ac:chgData name="Mark Warren" userId="8b469510-801c-4a14-a92d-c6d8837618b1" providerId="ADAL" clId="{76DD59A8-8160-42EB-9E7E-3F15E91AE61D}" dt="2024-02-13T20:55:20.207" v="745" actId="478"/>
          <ac:spMkLst>
            <pc:docMk/>
            <pc:sldMk cId="1411267597" sldId="295"/>
            <ac:spMk id="5" creationId="{52E9AB13-B0B9-76B3-7FCD-CD623BF6C7BD}"/>
          </ac:spMkLst>
        </pc:spChg>
        <pc:spChg chg="mod">
          <ac:chgData name="Mark Warren" userId="8b469510-801c-4a14-a92d-c6d8837618b1" providerId="ADAL" clId="{76DD59A8-8160-42EB-9E7E-3F15E91AE61D}" dt="2024-02-13T20:59:57.417" v="971" actId="1076"/>
          <ac:spMkLst>
            <pc:docMk/>
            <pc:sldMk cId="1411267597" sldId="295"/>
            <ac:spMk id="6" creationId="{F557D8F1-D183-36F9-4DB0-5C5548703CB4}"/>
          </ac:spMkLst>
        </pc:spChg>
        <pc:spChg chg="add mod">
          <ac:chgData name="Mark Warren" userId="8b469510-801c-4a14-a92d-c6d8837618b1" providerId="ADAL" clId="{76DD59A8-8160-42EB-9E7E-3F15E91AE61D}" dt="2024-02-13T21:04:09.383" v="993" actId="1076"/>
          <ac:spMkLst>
            <pc:docMk/>
            <pc:sldMk cId="1411267597" sldId="295"/>
            <ac:spMk id="7" creationId="{4625C1A2-E153-C9E4-B589-7DB4CF08C351}"/>
          </ac:spMkLst>
        </pc:spChg>
        <pc:spChg chg="add mod">
          <ac:chgData name="Mark Warren" userId="8b469510-801c-4a14-a92d-c6d8837618b1" providerId="ADAL" clId="{76DD59A8-8160-42EB-9E7E-3F15E91AE61D}" dt="2024-02-13T21:12:30.496" v="1067" actId="1076"/>
          <ac:spMkLst>
            <pc:docMk/>
            <pc:sldMk cId="1411267597" sldId="295"/>
            <ac:spMk id="8" creationId="{92B82B0D-2561-A9C9-52EE-A7E7519EFB73}"/>
          </ac:spMkLst>
        </pc:spChg>
        <pc:spChg chg="add del mod">
          <ac:chgData name="Mark Warren" userId="8b469510-801c-4a14-a92d-c6d8837618b1" providerId="ADAL" clId="{76DD59A8-8160-42EB-9E7E-3F15E91AE61D}" dt="2024-02-13T21:05:19.947" v="998" actId="478"/>
          <ac:spMkLst>
            <pc:docMk/>
            <pc:sldMk cId="1411267597" sldId="295"/>
            <ac:spMk id="9" creationId="{0CB8B498-1019-9AAE-1ABF-9F761F872B67}"/>
          </ac:spMkLst>
        </pc:spChg>
        <pc:spChg chg="add del mod">
          <ac:chgData name="Mark Warren" userId="8b469510-801c-4a14-a92d-c6d8837618b1" providerId="ADAL" clId="{76DD59A8-8160-42EB-9E7E-3F15E91AE61D}" dt="2024-02-13T21:06:06.091" v="1006" actId="478"/>
          <ac:spMkLst>
            <pc:docMk/>
            <pc:sldMk cId="1411267597" sldId="295"/>
            <ac:spMk id="10" creationId="{0A755925-853A-EF59-EE04-8F3D3E32388F}"/>
          </ac:spMkLst>
        </pc:spChg>
        <pc:spChg chg="add mod">
          <ac:chgData name="Mark Warren" userId="8b469510-801c-4a14-a92d-c6d8837618b1" providerId="ADAL" clId="{76DD59A8-8160-42EB-9E7E-3F15E91AE61D}" dt="2024-02-13T21:16:04.516" v="1089" actId="1076"/>
          <ac:spMkLst>
            <pc:docMk/>
            <pc:sldMk cId="1411267597" sldId="295"/>
            <ac:spMk id="11" creationId="{C3357244-F1EF-CEE1-5ECA-91C5F7E1452D}"/>
          </ac:spMkLst>
        </pc:spChg>
        <pc:spChg chg="add mod">
          <ac:chgData name="Mark Warren" userId="8b469510-801c-4a14-a92d-c6d8837618b1" providerId="ADAL" clId="{76DD59A8-8160-42EB-9E7E-3F15E91AE61D}" dt="2024-02-13T21:18:06.252" v="1106" actId="692"/>
          <ac:spMkLst>
            <pc:docMk/>
            <pc:sldMk cId="1411267597" sldId="295"/>
            <ac:spMk id="12" creationId="{994D0477-BEBE-E5C7-AF38-D489D92BBFB2}"/>
          </ac:spMkLst>
        </pc:spChg>
      </pc:sldChg>
      <pc:sldChg chg="ord">
        <pc:chgData name="Mark Warren" userId="8b469510-801c-4a14-a92d-c6d8837618b1" providerId="ADAL" clId="{76DD59A8-8160-42EB-9E7E-3F15E91AE61D}" dt="2024-02-13T20:39:08.558" v="1"/>
        <pc:sldMkLst>
          <pc:docMk/>
          <pc:sldMk cId="1423887286" sldId="297"/>
        </pc:sldMkLst>
      </pc:sldChg>
      <pc:sldChg chg="addSp delSp modSp add mod ord delAnim modAnim">
        <pc:chgData name="Mark Warren" userId="8b469510-801c-4a14-a92d-c6d8837618b1" providerId="ADAL" clId="{76DD59A8-8160-42EB-9E7E-3F15E91AE61D}" dt="2024-02-13T21:35:45.007" v="1825" actId="208"/>
        <pc:sldMkLst>
          <pc:docMk/>
          <pc:sldMk cId="2310524219" sldId="298"/>
        </pc:sldMkLst>
        <pc:spChg chg="mod">
          <ac:chgData name="Mark Warren" userId="8b469510-801c-4a14-a92d-c6d8837618b1" providerId="ADAL" clId="{76DD59A8-8160-42EB-9E7E-3F15E91AE61D}" dt="2024-02-13T21:35:45.007" v="1825" actId="208"/>
          <ac:spMkLst>
            <pc:docMk/>
            <pc:sldMk cId="2310524219" sldId="298"/>
            <ac:spMk id="2" creationId="{5DC4DD3C-95F0-0449-D3DD-E6BF1C477BD6}"/>
          </ac:spMkLst>
        </pc:spChg>
        <pc:spChg chg="mod">
          <ac:chgData name="Mark Warren" userId="8b469510-801c-4a14-a92d-c6d8837618b1" providerId="ADAL" clId="{76DD59A8-8160-42EB-9E7E-3F15E91AE61D}" dt="2024-02-13T21:33:44.867" v="1818" actId="179"/>
          <ac:spMkLst>
            <pc:docMk/>
            <pc:sldMk cId="2310524219" sldId="298"/>
            <ac:spMk id="3" creationId="{9A2C2B43-8649-E116-2A00-BCD9BD7CD1B8}"/>
          </ac:spMkLst>
        </pc:spChg>
        <pc:spChg chg="del">
          <ac:chgData name="Mark Warren" userId="8b469510-801c-4a14-a92d-c6d8837618b1" providerId="ADAL" clId="{76DD59A8-8160-42EB-9E7E-3F15E91AE61D}" dt="2024-02-13T21:26:55.170" v="1511" actId="478"/>
          <ac:spMkLst>
            <pc:docMk/>
            <pc:sldMk cId="2310524219" sldId="298"/>
            <ac:spMk id="4" creationId="{B6CE2544-B00E-4856-C1E0-AF7986D01E35}"/>
          </ac:spMkLst>
        </pc:spChg>
        <pc:spChg chg="add mod">
          <ac:chgData name="Mark Warren" userId="8b469510-801c-4a14-a92d-c6d8837618b1" providerId="ADAL" clId="{76DD59A8-8160-42EB-9E7E-3F15E91AE61D}" dt="2024-02-13T21:34:37.748" v="1823" actId="1076"/>
          <ac:spMkLst>
            <pc:docMk/>
            <pc:sldMk cId="2310524219" sldId="298"/>
            <ac:spMk id="5" creationId="{07EEA022-0AB4-D500-10A0-E4A0CB719A3B}"/>
          </ac:spMkLst>
        </pc:spChg>
        <pc:spChg chg="mod">
          <ac:chgData name="Mark Warren" userId="8b469510-801c-4a14-a92d-c6d8837618b1" providerId="ADAL" clId="{76DD59A8-8160-42EB-9E7E-3F15E91AE61D}" dt="2024-02-13T21:30:45.583" v="1757" actId="13822"/>
          <ac:spMkLst>
            <pc:docMk/>
            <pc:sldMk cId="2310524219" sldId="298"/>
            <ac:spMk id="6" creationId="{7AADD07E-44AB-0C66-5277-6329501B5B68}"/>
          </ac:spMkLst>
        </pc:spChg>
        <pc:spChg chg="add mod">
          <ac:chgData name="Mark Warren" userId="8b469510-801c-4a14-a92d-c6d8837618b1" providerId="ADAL" clId="{76DD59A8-8160-42EB-9E7E-3F15E91AE61D}" dt="2024-02-13T21:34:26.469" v="1822" actId="1076"/>
          <ac:spMkLst>
            <pc:docMk/>
            <pc:sldMk cId="2310524219" sldId="298"/>
            <ac:spMk id="7" creationId="{D57DBAA4-FF38-5C17-8CE1-5C29857D09BD}"/>
          </ac:spMkLst>
        </pc:spChg>
      </pc:sldChg>
      <pc:sldChg chg="addSp delSp modSp add mod delAnim modAnim">
        <pc:chgData name="Mark Warren" userId="8b469510-801c-4a14-a92d-c6d8837618b1" providerId="ADAL" clId="{76DD59A8-8160-42EB-9E7E-3F15E91AE61D}" dt="2024-02-13T22:05:49.745" v="2622"/>
        <pc:sldMkLst>
          <pc:docMk/>
          <pc:sldMk cId="2925546534" sldId="299"/>
        </pc:sldMkLst>
        <pc:spChg chg="mod">
          <ac:chgData name="Mark Warren" userId="8b469510-801c-4a14-a92d-c6d8837618b1" providerId="ADAL" clId="{76DD59A8-8160-42EB-9E7E-3F15E91AE61D}" dt="2024-02-13T21:59:46.529" v="2562" actId="1076"/>
          <ac:spMkLst>
            <pc:docMk/>
            <pc:sldMk cId="2925546534" sldId="299"/>
            <ac:spMk id="2" creationId="{22AA6E1C-ADD7-F7D3-6070-85D5089A2CD0}"/>
          </ac:spMkLst>
        </pc:spChg>
        <pc:spChg chg="del mod">
          <ac:chgData name="Mark Warren" userId="8b469510-801c-4a14-a92d-c6d8837618b1" providerId="ADAL" clId="{76DD59A8-8160-42EB-9E7E-3F15E91AE61D}" dt="2024-02-13T21:42:20.028" v="2363" actId="478"/>
          <ac:spMkLst>
            <pc:docMk/>
            <pc:sldMk cId="2925546534" sldId="299"/>
            <ac:spMk id="3" creationId="{5CB5E179-6951-A898-4CCC-F8C909CC18DD}"/>
          </ac:spMkLst>
        </pc:spChg>
        <pc:spChg chg="add mod">
          <ac:chgData name="Mark Warren" userId="8b469510-801c-4a14-a92d-c6d8837618b1" providerId="ADAL" clId="{76DD59A8-8160-42EB-9E7E-3F15E91AE61D}" dt="2024-02-13T22:02:52.561" v="2604" actId="14861"/>
          <ac:spMkLst>
            <pc:docMk/>
            <pc:sldMk cId="2925546534" sldId="299"/>
            <ac:spMk id="4" creationId="{5399AFB7-9CFE-AB55-C6CB-BF35E554FB1C}"/>
          </ac:spMkLst>
        </pc:spChg>
        <pc:spChg chg="mod">
          <ac:chgData name="Mark Warren" userId="8b469510-801c-4a14-a92d-c6d8837618b1" providerId="ADAL" clId="{76DD59A8-8160-42EB-9E7E-3F15E91AE61D}" dt="2024-02-13T21:59:39.563" v="2560" actId="1076"/>
          <ac:spMkLst>
            <pc:docMk/>
            <pc:sldMk cId="2925546534" sldId="299"/>
            <ac:spMk id="5" creationId="{A7E6C258-3452-DEE8-66B4-46C2D85772CE}"/>
          </ac:spMkLst>
        </pc:spChg>
        <pc:spChg chg="mod">
          <ac:chgData name="Mark Warren" userId="8b469510-801c-4a14-a92d-c6d8837618b1" providerId="ADAL" clId="{76DD59A8-8160-42EB-9E7E-3F15E91AE61D}" dt="2024-02-13T21:59:43.219" v="2561" actId="1076"/>
          <ac:spMkLst>
            <pc:docMk/>
            <pc:sldMk cId="2925546534" sldId="299"/>
            <ac:spMk id="6" creationId="{415EC7E7-5B0E-3870-4737-4F1E5F652A2F}"/>
          </ac:spMkLst>
        </pc:spChg>
        <pc:spChg chg="del mod">
          <ac:chgData name="Mark Warren" userId="8b469510-801c-4a14-a92d-c6d8837618b1" providerId="ADAL" clId="{76DD59A8-8160-42EB-9E7E-3F15E91AE61D}" dt="2024-02-13T21:47:03.004" v="2473" actId="478"/>
          <ac:spMkLst>
            <pc:docMk/>
            <pc:sldMk cId="2925546534" sldId="299"/>
            <ac:spMk id="7" creationId="{11705709-8400-3436-37EC-DA66DDA24D50}"/>
          </ac:spMkLst>
        </pc:spChg>
      </pc:sldChg>
      <pc:sldChg chg="add ord modAnim">
        <pc:chgData name="Mark Warren" userId="8b469510-801c-4a14-a92d-c6d8837618b1" providerId="ADAL" clId="{76DD59A8-8160-42EB-9E7E-3F15E91AE61D}" dt="2024-02-15T15:31:32.020" v="2633"/>
        <pc:sldMkLst>
          <pc:docMk/>
          <pc:sldMk cId="2293846669" sldId="300"/>
        </pc:sldMkLst>
      </pc:sldChg>
    </pc:docChg>
  </pc:docChgLst>
  <pc:docChgLst>
    <pc:chgData name="Mark Warren" userId="8b469510-801c-4a14-a92d-c6d8837618b1" providerId="ADAL" clId="{3A11579E-1543-49C8-9C51-91BA106E2689}"/>
    <pc:docChg chg="custSel addSld delSld modSld sldOrd">
      <pc:chgData name="Mark Warren" userId="8b469510-801c-4a14-a92d-c6d8837618b1" providerId="ADAL" clId="{3A11579E-1543-49C8-9C51-91BA106E2689}" dt="2023-10-21T20:06:23.720" v="2199" actId="20577"/>
      <pc:docMkLst>
        <pc:docMk/>
      </pc:docMkLst>
      <pc:sldChg chg="modSp">
        <pc:chgData name="Mark Warren" userId="8b469510-801c-4a14-a92d-c6d8837618b1" providerId="ADAL" clId="{3A11579E-1543-49C8-9C51-91BA106E2689}" dt="2023-10-21T17:16:18.684" v="1" actId="6549"/>
        <pc:sldMkLst>
          <pc:docMk/>
          <pc:sldMk cId="0" sldId="257"/>
        </pc:sldMkLst>
        <pc:spChg chg="mod">
          <ac:chgData name="Mark Warren" userId="8b469510-801c-4a14-a92d-c6d8837618b1" providerId="ADAL" clId="{3A11579E-1543-49C8-9C51-91BA106E2689}" dt="2023-10-21T17:16:18.684" v="1" actId="6549"/>
          <ac:spMkLst>
            <pc:docMk/>
            <pc:sldMk cId="0" sldId="257"/>
            <ac:spMk id="2" creationId="{00000000-0000-0000-0000-000000000000}"/>
          </ac:spMkLst>
        </pc:spChg>
      </pc:sldChg>
      <pc:sldChg chg="addSp delSp modSp mod ord delAnim modAnim">
        <pc:chgData name="Mark Warren" userId="8b469510-801c-4a14-a92d-c6d8837618b1" providerId="ADAL" clId="{3A11579E-1543-49C8-9C51-91BA106E2689}" dt="2023-10-21T19:58:45.969" v="2160"/>
        <pc:sldMkLst>
          <pc:docMk/>
          <pc:sldMk cId="0" sldId="260"/>
        </pc:sldMkLst>
        <pc:spChg chg="mod">
          <ac:chgData name="Mark Warren" userId="8b469510-801c-4a14-a92d-c6d8837618b1" providerId="ADAL" clId="{3A11579E-1543-49C8-9C51-91BA106E2689}" dt="2023-10-21T19:58:20.027" v="2158" actId="1076"/>
          <ac:spMkLst>
            <pc:docMk/>
            <pc:sldMk cId="0" sldId="260"/>
            <ac:spMk id="2" creationId="{00000000-0000-0000-0000-000000000000}"/>
          </ac:spMkLst>
        </pc:spChg>
        <pc:spChg chg="add del mod">
          <ac:chgData name="Mark Warren" userId="8b469510-801c-4a14-a92d-c6d8837618b1" providerId="ADAL" clId="{3A11579E-1543-49C8-9C51-91BA106E2689}" dt="2023-10-21T19:56:05.820" v="2114" actId="478"/>
          <ac:spMkLst>
            <pc:docMk/>
            <pc:sldMk cId="0" sldId="260"/>
            <ac:spMk id="3" creationId="{95556FAB-3147-FA3E-ED8B-A10B5AF7C914}"/>
          </ac:spMkLst>
        </pc:spChg>
        <pc:spChg chg="add mod">
          <ac:chgData name="Mark Warren" userId="8b469510-801c-4a14-a92d-c6d8837618b1" providerId="ADAL" clId="{3A11579E-1543-49C8-9C51-91BA106E2689}" dt="2023-10-21T19:58:20.027" v="2158" actId="1076"/>
          <ac:spMkLst>
            <pc:docMk/>
            <pc:sldMk cId="0" sldId="260"/>
            <ac:spMk id="4" creationId="{DA20EC1F-8F0C-23A5-5EBF-DDE9D3B69163}"/>
          </ac:spMkLst>
        </pc:spChg>
        <pc:spChg chg="del mod">
          <ac:chgData name="Mark Warren" userId="8b469510-801c-4a14-a92d-c6d8837618b1" providerId="ADAL" clId="{3A11579E-1543-49C8-9C51-91BA106E2689}" dt="2023-10-21T19:53:30.111" v="1664" actId="478"/>
          <ac:spMkLst>
            <pc:docMk/>
            <pc:sldMk cId="0" sldId="260"/>
            <ac:spMk id="7" creationId="{D705D1BC-07E1-54AB-373E-2AA250EC3952}"/>
          </ac:spMkLst>
        </pc:spChg>
      </pc:sldChg>
      <pc:sldChg chg="addSp delSp modSp mod delAnim modAnim">
        <pc:chgData name="Mark Warren" userId="8b469510-801c-4a14-a92d-c6d8837618b1" providerId="ADAL" clId="{3A11579E-1543-49C8-9C51-91BA106E2689}" dt="2023-10-21T19:59:02.839" v="2161"/>
        <pc:sldMkLst>
          <pc:docMk/>
          <pc:sldMk cId="365872962" sldId="264"/>
        </pc:sldMkLst>
        <pc:spChg chg="del">
          <ac:chgData name="Mark Warren" userId="8b469510-801c-4a14-a92d-c6d8837618b1" providerId="ADAL" clId="{3A11579E-1543-49C8-9C51-91BA106E2689}" dt="2023-10-21T19:17:19.753" v="831" actId="478"/>
          <ac:spMkLst>
            <pc:docMk/>
            <pc:sldMk cId="365872962" sldId="264"/>
            <ac:spMk id="2" creationId="{00000000-0000-0000-0000-000000000000}"/>
          </ac:spMkLst>
        </pc:spChg>
        <pc:spChg chg="del">
          <ac:chgData name="Mark Warren" userId="8b469510-801c-4a14-a92d-c6d8837618b1" providerId="ADAL" clId="{3A11579E-1543-49C8-9C51-91BA106E2689}" dt="2023-10-21T19:17:31.885" v="835" actId="478"/>
          <ac:spMkLst>
            <pc:docMk/>
            <pc:sldMk cId="365872962" sldId="264"/>
            <ac:spMk id="3" creationId="{CCBCC202-42EB-8D6B-DA0C-9EE7E933DDC8}"/>
          </ac:spMkLst>
        </pc:spChg>
        <pc:spChg chg="del">
          <ac:chgData name="Mark Warren" userId="8b469510-801c-4a14-a92d-c6d8837618b1" providerId="ADAL" clId="{3A11579E-1543-49C8-9C51-91BA106E2689}" dt="2023-10-21T19:17:27.600" v="833" actId="478"/>
          <ac:spMkLst>
            <pc:docMk/>
            <pc:sldMk cId="365872962" sldId="264"/>
            <ac:spMk id="4" creationId="{6205AEDB-AA8B-735D-0C2D-C34B32C142AC}"/>
          </ac:spMkLst>
        </pc:spChg>
        <pc:spChg chg="mod">
          <ac:chgData name="Mark Warren" userId="8b469510-801c-4a14-a92d-c6d8837618b1" providerId="ADAL" clId="{3A11579E-1543-49C8-9C51-91BA106E2689}" dt="2023-10-21T19:19:58.342" v="959" actId="20577"/>
          <ac:spMkLst>
            <pc:docMk/>
            <pc:sldMk cId="365872962" sldId="264"/>
            <ac:spMk id="5" creationId="{3069D235-E5AE-8DFF-889E-6A9EFBD670E4}"/>
          </ac:spMkLst>
        </pc:spChg>
        <pc:spChg chg="add del mod">
          <ac:chgData name="Mark Warren" userId="8b469510-801c-4a14-a92d-c6d8837618b1" providerId="ADAL" clId="{3A11579E-1543-49C8-9C51-91BA106E2689}" dt="2023-10-21T19:17:26.267" v="832" actId="478"/>
          <ac:spMkLst>
            <pc:docMk/>
            <pc:sldMk cId="365872962" sldId="264"/>
            <ac:spMk id="7" creationId="{9CE39E8A-528F-05EB-ECA1-7CCDE75CB38B}"/>
          </ac:spMkLst>
        </pc:spChg>
      </pc:sldChg>
      <pc:sldChg chg="delSp modSp mod delAnim modAnim">
        <pc:chgData name="Mark Warren" userId="8b469510-801c-4a14-a92d-c6d8837618b1" providerId="ADAL" clId="{3A11579E-1543-49C8-9C51-91BA106E2689}" dt="2023-10-21T20:06:23.720" v="2199" actId="20577"/>
        <pc:sldMkLst>
          <pc:docMk/>
          <pc:sldMk cId="2307355787" sldId="272"/>
        </pc:sldMkLst>
        <pc:spChg chg="del mod">
          <ac:chgData name="Mark Warren" userId="8b469510-801c-4a14-a92d-c6d8837618b1" providerId="ADAL" clId="{3A11579E-1543-49C8-9C51-91BA106E2689}" dt="2023-10-21T17:20:14.962" v="349" actId="478"/>
          <ac:spMkLst>
            <pc:docMk/>
            <pc:sldMk cId="2307355787" sldId="272"/>
            <ac:spMk id="2" creationId="{20608E79-F5EF-67FE-3F42-931D7D4931A0}"/>
          </ac:spMkLst>
        </pc:spChg>
        <pc:spChg chg="mod">
          <ac:chgData name="Mark Warren" userId="8b469510-801c-4a14-a92d-c6d8837618b1" providerId="ADAL" clId="{3A11579E-1543-49C8-9C51-91BA106E2689}" dt="2023-10-21T20:06:23.720" v="2199" actId="20577"/>
          <ac:spMkLst>
            <pc:docMk/>
            <pc:sldMk cId="2307355787" sldId="272"/>
            <ac:spMk id="4" creationId="{60606254-9DFB-9FCE-4508-930FC61E7C58}"/>
          </ac:spMkLst>
        </pc:spChg>
        <pc:spChg chg="mod">
          <ac:chgData name="Mark Warren" userId="8b469510-801c-4a14-a92d-c6d8837618b1" providerId="ADAL" clId="{3A11579E-1543-49C8-9C51-91BA106E2689}" dt="2023-10-21T20:06:16.984" v="2193" actId="1076"/>
          <ac:spMkLst>
            <pc:docMk/>
            <pc:sldMk cId="2307355787" sldId="272"/>
            <ac:spMk id="5" creationId="{2A580C38-9F4B-B52E-6E01-7C8FD43705FF}"/>
          </ac:spMkLst>
        </pc:spChg>
      </pc:sldChg>
      <pc:sldChg chg="del">
        <pc:chgData name="Mark Warren" userId="8b469510-801c-4a14-a92d-c6d8837618b1" providerId="ADAL" clId="{3A11579E-1543-49C8-9C51-91BA106E2689}" dt="2023-10-21T19:28:34.528" v="1547" actId="47"/>
        <pc:sldMkLst>
          <pc:docMk/>
          <pc:sldMk cId="550566888" sldId="273"/>
        </pc:sldMkLst>
      </pc:sldChg>
      <pc:sldChg chg="del">
        <pc:chgData name="Mark Warren" userId="8b469510-801c-4a14-a92d-c6d8837618b1" providerId="ADAL" clId="{3A11579E-1543-49C8-9C51-91BA106E2689}" dt="2023-10-21T19:28:36.504" v="1548" actId="47"/>
        <pc:sldMkLst>
          <pc:docMk/>
          <pc:sldMk cId="3357917022" sldId="274"/>
        </pc:sldMkLst>
      </pc:sldChg>
      <pc:sldChg chg="ord modAnim">
        <pc:chgData name="Mark Warren" userId="8b469510-801c-4a14-a92d-c6d8837618b1" providerId="ADAL" clId="{3A11579E-1543-49C8-9C51-91BA106E2689}" dt="2023-10-21T17:23:14.246" v="362"/>
        <pc:sldMkLst>
          <pc:docMk/>
          <pc:sldMk cId="4184231723" sldId="275"/>
        </pc:sldMkLst>
      </pc:sldChg>
      <pc:sldChg chg="addSp modSp add mod ord modAnim">
        <pc:chgData name="Mark Warren" userId="8b469510-801c-4a14-a92d-c6d8837618b1" providerId="ADAL" clId="{3A11579E-1543-49C8-9C51-91BA106E2689}" dt="2023-10-21T20:05:06.909" v="2191"/>
        <pc:sldMkLst>
          <pc:docMk/>
          <pc:sldMk cId="3259066564" sldId="276"/>
        </pc:sldMkLst>
        <pc:spChg chg="add mod">
          <ac:chgData name="Mark Warren" userId="8b469510-801c-4a14-a92d-c6d8837618b1" providerId="ADAL" clId="{3A11579E-1543-49C8-9C51-91BA106E2689}" dt="2023-10-21T20:02:14.584" v="2170" actId="1076"/>
          <ac:spMkLst>
            <pc:docMk/>
            <pc:sldMk cId="3259066564" sldId="276"/>
            <ac:spMk id="2" creationId="{6C0A7A35-7AA0-4FFC-E7B1-F8AD9ED09517}"/>
          </ac:spMkLst>
        </pc:spChg>
        <pc:spChg chg="add mod">
          <ac:chgData name="Mark Warren" userId="8b469510-801c-4a14-a92d-c6d8837618b1" providerId="ADAL" clId="{3A11579E-1543-49C8-9C51-91BA106E2689}" dt="2023-10-21T20:04:28.859" v="2186" actId="14838"/>
          <ac:spMkLst>
            <pc:docMk/>
            <pc:sldMk cId="3259066564" sldId="276"/>
            <ac:spMk id="3" creationId="{B1EEF80C-03DF-4463-9350-85109FDD599D}"/>
          </ac:spMkLst>
        </pc:spChg>
        <pc:spChg chg="mod">
          <ac:chgData name="Mark Warren" userId="8b469510-801c-4a14-a92d-c6d8837618b1" providerId="ADAL" clId="{3A11579E-1543-49C8-9C51-91BA106E2689}" dt="2023-10-21T20:02:14.584" v="2170" actId="1076"/>
          <ac:spMkLst>
            <pc:docMk/>
            <pc:sldMk cId="3259066564" sldId="276"/>
            <ac:spMk id="5" creationId="{3069D235-E5AE-8DFF-889E-6A9EFBD670E4}"/>
          </ac:spMkLst>
        </pc:spChg>
        <pc:cxnChg chg="add mod">
          <ac:chgData name="Mark Warren" userId="8b469510-801c-4a14-a92d-c6d8837618b1" providerId="ADAL" clId="{3A11579E-1543-49C8-9C51-91BA106E2689}" dt="2023-10-21T20:03:19.617" v="2180" actId="1036"/>
          <ac:cxnSpMkLst>
            <pc:docMk/>
            <pc:sldMk cId="3259066564" sldId="276"/>
            <ac:cxnSpMk id="6" creationId="{EC912400-CDCA-49EB-77D7-2ACDE1FB80E7}"/>
          </ac:cxnSpMkLst>
        </pc:cxnChg>
      </pc:sldChg>
      <pc:sldChg chg="modSp add mod">
        <pc:chgData name="Mark Warren" userId="8b469510-801c-4a14-a92d-c6d8837618b1" providerId="ADAL" clId="{3A11579E-1543-49C8-9C51-91BA106E2689}" dt="2023-10-21T19:59:45.940" v="2163" actId="1076"/>
        <pc:sldMkLst>
          <pc:docMk/>
          <pc:sldMk cId="2835905541" sldId="277"/>
        </pc:sldMkLst>
        <pc:spChg chg="mod">
          <ac:chgData name="Mark Warren" userId="8b469510-801c-4a14-a92d-c6d8837618b1" providerId="ADAL" clId="{3A11579E-1543-49C8-9C51-91BA106E2689}" dt="2023-10-21T19:59:45.940" v="2163" actId="1076"/>
          <ac:spMkLst>
            <pc:docMk/>
            <pc:sldMk cId="2835905541" sldId="277"/>
            <ac:spMk id="2" creationId="{00000000-0000-0000-0000-000000000000}"/>
          </ac:spMkLst>
        </pc:spChg>
        <pc:spChg chg="mod">
          <ac:chgData name="Mark Warren" userId="8b469510-801c-4a14-a92d-c6d8837618b1" providerId="ADAL" clId="{3A11579E-1543-49C8-9C51-91BA106E2689}" dt="2023-10-21T19:59:45.940" v="2163" actId="1076"/>
          <ac:spMkLst>
            <pc:docMk/>
            <pc:sldMk cId="2835905541" sldId="277"/>
            <ac:spMk id="3" creationId="{95556FAB-3147-FA3E-ED8B-A10B5AF7C914}"/>
          </ac:spMkLst>
        </pc:spChg>
        <pc:spChg chg="mod">
          <ac:chgData name="Mark Warren" userId="8b469510-801c-4a14-a92d-c6d8837618b1" providerId="ADAL" clId="{3A11579E-1543-49C8-9C51-91BA106E2689}" dt="2023-10-21T19:59:45.940" v="2163" actId="1076"/>
          <ac:spMkLst>
            <pc:docMk/>
            <pc:sldMk cId="2835905541" sldId="277"/>
            <ac:spMk id="7" creationId="{D705D1BC-07E1-54AB-373E-2AA250EC3952}"/>
          </ac:spMkLst>
        </pc:spChg>
      </pc:sldChg>
    </pc:docChg>
  </pc:docChgLst>
  <pc:docChgLst>
    <pc:chgData name="Mark Warren" userId="8b469510-801c-4a14-a92d-c6d8837618b1" providerId="ADAL" clId="{16D4034B-5ACC-491E-A98F-B50F07C604B9}"/>
    <pc:docChg chg="undo custSel addSld delSld modSld sldOrd">
      <pc:chgData name="Mark Warren" userId="8b469510-801c-4a14-a92d-c6d8837618b1" providerId="ADAL" clId="{16D4034B-5ACC-491E-A98F-B50F07C604B9}" dt="2023-11-11T22:39:48.576" v="366" actId="113"/>
      <pc:docMkLst>
        <pc:docMk/>
      </pc:docMkLst>
      <pc:sldChg chg="modSp mod">
        <pc:chgData name="Mark Warren" userId="8b469510-801c-4a14-a92d-c6d8837618b1" providerId="ADAL" clId="{16D4034B-5ACC-491E-A98F-B50F07C604B9}" dt="2023-11-11T16:26:35.499" v="27" actId="1037"/>
        <pc:sldMkLst>
          <pc:docMk/>
          <pc:sldMk cId="0" sldId="257"/>
        </pc:sldMkLst>
        <pc:spChg chg="mod">
          <ac:chgData name="Mark Warren" userId="8b469510-801c-4a14-a92d-c6d8837618b1" providerId="ADAL" clId="{16D4034B-5ACC-491E-A98F-B50F07C604B9}" dt="2023-11-11T16:26:02.893" v="17" actId="20577"/>
          <ac:spMkLst>
            <pc:docMk/>
            <pc:sldMk cId="0" sldId="257"/>
            <ac:spMk id="2" creationId="{00000000-0000-0000-0000-000000000000}"/>
          </ac:spMkLst>
        </pc:spChg>
        <pc:spChg chg="mod">
          <ac:chgData name="Mark Warren" userId="8b469510-801c-4a14-a92d-c6d8837618b1" providerId="ADAL" clId="{16D4034B-5ACC-491E-A98F-B50F07C604B9}" dt="2023-11-11T16:26:13.463" v="23" actId="6549"/>
          <ac:spMkLst>
            <pc:docMk/>
            <pc:sldMk cId="0" sldId="257"/>
            <ac:spMk id="5" creationId="{7FD9608A-6A7D-EFAE-9FF6-E66A027F66C3}"/>
          </ac:spMkLst>
        </pc:spChg>
        <pc:cxnChg chg="mod">
          <ac:chgData name="Mark Warren" userId="8b469510-801c-4a14-a92d-c6d8837618b1" providerId="ADAL" clId="{16D4034B-5ACC-491E-A98F-B50F07C604B9}" dt="2023-11-11T16:26:35.499" v="27" actId="1037"/>
          <ac:cxnSpMkLst>
            <pc:docMk/>
            <pc:sldMk cId="0" sldId="257"/>
            <ac:cxnSpMk id="6" creationId="{873EBAA5-307A-B6EF-9076-0F9216B6C7A0}"/>
          </ac:cxnSpMkLst>
        </pc:cxnChg>
      </pc:sldChg>
      <pc:sldChg chg="add del">
        <pc:chgData name="Mark Warren" userId="8b469510-801c-4a14-a92d-c6d8837618b1" providerId="ADAL" clId="{16D4034B-5ACC-491E-A98F-B50F07C604B9}" dt="2023-11-11T16:35:14.238" v="91" actId="47"/>
        <pc:sldMkLst>
          <pc:docMk/>
          <pc:sldMk cId="365872962" sldId="264"/>
        </pc:sldMkLst>
      </pc:sldChg>
      <pc:sldChg chg="addSp modSp add del mod modAnim">
        <pc:chgData name="Mark Warren" userId="8b469510-801c-4a14-a92d-c6d8837618b1" providerId="ADAL" clId="{16D4034B-5ACC-491E-A98F-B50F07C604B9}" dt="2023-11-11T22:39:48.576" v="366" actId="113"/>
        <pc:sldMkLst>
          <pc:docMk/>
          <pc:sldMk cId="2307355787" sldId="272"/>
        </pc:sldMkLst>
        <pc:spChg chg="mod">
          <ac:chgData name="Mark Warren" userId="8b469510-801c-4a14-a92d-c6d8837618b1" providerId="ADAL" clId="{16D4034B-5ACC-491E-A98F-B50F07C604B9}" dt="2023-11-11T22:30:26.609" v="148" actId="1076"/>
          <ac:spMkLst>
            <pc:docMk/>
            <pc:sldMk cId="2307355787" sldId="272"/>
            <ac:spMk id="2" creationId="{0C5AA253-7EB4-E590-BF28-40E5A035A6BF}"/>
          </ac:spMkLst>
        </pc:spChg>
        <pc:spChg chg="mod">
          <ac:chgData name="Mark Warren" userId="8b469510-801c-4a14-a92d-c6d8837618b1" providerId="ADAL" clId="{16D4034B-5ACC-491E-A98F-B50F07C604B9}" dt="2023-11-11T22:30:26.609" v="148" actId="1076"/>
          <ac:spMkLst>
            <pc:docMk/>
            <pc:sldMk cId="2307355787" sldId="272"/>
            <ac:spMk id="3" creationId="{2FF97339-8E1B-2EB4-D0BB-F126256CF593}"/>
          </ac:spMkLst>
        </pc:spChg>
        <pc:spChg chg="add mod">
          <ac:chgData name="Mark Warren" userId="8b469510-801c-4a14-a92d-c6d8837618b1" providerId="ADAL" clId="{16D4034B-5ACC-491E-A98F-B50F07C604B9}" dt="2023-11-11T22:39:48.576" v="366" actId="113"/>
          <ac:spMkLst>
            <pc:docMk/>
            <pc:sldMk cId="2307355787" sldId="272"/>
            <ac:spMk id="4" creationId="{BCC9E52F-B91C-7F93-4EEE-E521EE8B3DA5}"/>
          </ac:spMkLst>
        </pc:spChg>
      </pc:sldChg>
      <pc:sldChg chg="del">
        <pc:chgData name="Mark Warren" userId="8b469510-801c-4a14-a92d-c6d8837618b1" providerId="ADAL" clId="{16D4034B-5ACC-491E-A98F-B50F07C604B9}" dt="2023-11-11T16:33:42.863" v="77" actId="47"/>
        <pc:sldMkLst>
          <pc:docMk/>
          <pc:sldMk cId="4184231723" sldId="275"/>
        </pc:sldMkLst>
      </pc:sldChg>
      <pc:sldChg chg="add del">
        <pc:chgData name="Mark Warren" userId="8b469510-801c-4a14-a92d-c6d8837618b1" providerId="ADAL" clId="{16D4034B-5ACC-491E-A98F-B50F07C604B9}" dt="2023-11-11T16:35:19.230" v="92" actId="47"/>
        <pc:sldMkLst>
          <pc:docMk/>
          <pc:sldMk cId="3259066564" sldId="276"/>
        </pc:sldMkLst>
      </pc:sldChg>
      <pc:sldChg chg="addSp delSp modSp add del mod delAnim modAnim">
        <pc:chgData name="Mark Warren" userId="8b469510-801c-4a14-a92d-c6d8837618b1" providerId="ADAL" clId="{16D4034B-5ACC-491E-A98F-B50F07C604B9}" dt="2023-11-11T22:39:04.486" v="362" actId="1036"/>
        <pc:sldMkLst>
          <pc:docMk/>
          <pc:sldMk cId="2219000479" sldId="279"/>
        </pc:sldMkLst>
        <pc:spChg chg="mod">
          <ac:chgData name="Mark Warren" userId="8b469510-801c-4a14-a92d-c6d8837618b1" providerId="ADAL" clId="{16D4034B-5ACC-491E-A98F-B50F07C604B9}" dt="2023-11-11T22:39:04.486" v="362" actId="1036"/>
          <ac:spMkLst>
            <pc:docMk/>
            <pc:sldMk cId="2219000479" sldId="279"/>
            <ac:spMk id="2" creationId="{00000000-0000-0000-0000-000000000000}"/>
          </ac:spMkLst>
        </pc:spChg>
        <pc:spChg chg="del mod">
          <ac:chgData name="Mark Warren" userId="8b469510-801c-4a14-a92d-c6d8837618b1" providerId="ADAL" clId="{16D4034B-5ACC-491E-A98F-B50F07C604B9}" dt="2023-11-11T22:37:50.094" v="297" actId="478"/>
          <ac:spMkLst>
            <pc:docMk/>
            <pc:sldMk cId="2219000479" sldId="279"/>
            <ac:spMk id="3" creationId="{95556FAB-3147-FA3E-ED8B-A10B5AF7C914}"/>
          </ac:spMkLst>
        </pc:spChg>
        <pc:spChg chg="add del mod">
          <ac:chgData name="Mark Warren" userId="8b469510-801c-4a14-a92d-c6d8837618b1" providerId="ADAL" clId="{16D4034B-5ACC-491E-A98F-B50F07C604B9}" dt="2023-11-11T22:37:32.640" v="279"/>
          <ac:spMkLst>
            <pc:docMk/>
            <pc:sldMk cId="2219000479" sldId="279"/>
            <ac:spMk id="4" creationId="{8BA6A59B-EB25-BB01-0703-96F6F2A6C83F}"/>
          </ac:spMkLst>
        </pc:spChg>
        <pc:spChg chg="add del mod">
          <ac:chgData name="Mark Warren" userId="8b469510-801c-4a14-a92d-c6d8837618b1" providerId="ADAL" clId="{16D4034B-5ACC-491E-A98F-B50F07C604B9}" dt="2023-11-11T22:38:43.019" v="346" actId="478"/>
          <ac:spMkLst>
            <pc:docMk/>
            <pc:sldMk cId="2219000479" sldId="279"/>
            <ac:spMk id="5" creationId="{56D5E750-2232-EA10-E038-C2C7CC37DA1F}"/>
          </ac:spMkLst>
        </pc:spChg>
        <pc:spChg chg="add mod">
          <ac:chgData name="Mark Warren" userId="8b469510-801c-4a14-a92d-c6d8837618b1" providerId="ADAL" clId="{16D4034B-5ACC-491E-A98F-B50F07C604B9}" dt="2023-11-11T22:39:04.486" v="362" actId="1036"/>
          <ac:spMkLst>
            <pc:docMk/>
            <pc:sldMk cId="2219000479" sldId="279"/>
            <ac:spMk id="6" creationId="{F557D8F1-D183-36F9-4DB0-5C5548703CB4}"/>
          </ac:spMkLst>
        </pc:spChg>
      </pc:sldChg>
      <pc:sldChg chg="del">
        <pc:chgData name="Mark Warren" userId="8b469510-801c-4a14-a92d-c6d8837618b1" providerId="ADAL" clId="{16D4034B-5ACC-491E-A98F-B50F07C604B9}" dt="2023-11-11T16:33:48.200" v="78" actId="47"/>
        <pc:sldMkLst>
          <pc:docMk/>
          <pc:sldMk cId="1843351416" sldId="280"/>
        </pc:sldMkLst>
      </pc:sldChg>
      <pc:sldChg chg="del">
        <pc:chgData name="Mark Warren" userId="8b469510-801c-4a14-a92d-c6d8837618b1" providerId="ADAL" clId="{16D4034B-5ACC-491E-A98F-B50F07C604B9}" dt="2023-11-11T16:33:52.119" v="79" actId="47"/>
        <pc:sldMkLst>
          <pc:docMk/>
          <pc:sldMk cId="2689860265" sldId="281"/>
        </pc:sldMkLst>
      </pc:sldChg>
      <pc:sldChg chg="ord modAnim">
        <pc:chgData name="Mark Warren" userId="8b469510-801c-4a14-a92d-c6d8837618b1" providerId="ADAL" clId="{16D4034B-5ACC-491E-A98F-B50F07C604B9}" dt="2023-11-11T22:14:53.519" v="121"/>
        <pc:sldMkLst>
          <pc:docMk/>
          <pc:sldMk cId="3862139806" sldId="282"/>
        </pc:sldMkLst>
      </pc:sldChg>
      <pc:sldChg chg="del">
        <pc:chgData name="Mark Warren" userId="8b469510-801c-4a14-a92d-c6d8837618b1" providerId="ADAL" clId="{16D4034B-5ACC-491E-A98F-B50F07C604B9}" dt="2023-11-11T16:33:36.635" v="75" actId="47"/>
        <pc:sldMkLst>
          <pc:docMk/>
          <pc:sldMk cId="3258693468" sldId="283"/>
        </pc:sldMkLst>
      </pc:sldChg>
      <pc:sldChg chg="delSp modSp mod ord delAnim modAnim">
        <pc:chgData name="Mark Warren" userId="8b469510-801c-4a14-a92d-c6d8837618b1" providerId="ADAL" clId="{16D4034B-5ACC-491E-A98F-B50F07C604B9}" dt="2023-11-11T22:13:58.246" v="116"/>
        <pc:sldMkLst>
          <pc:docMk/>
          <pc:sldMk cId="1798588805" sldId="284"/>
        </pc:sldMkLst>
        <pc:spChg chg="mod">
          <ac:chgData name="Mark Warren" userId="8b469510-801c-4a14-a92d-c6d8837618b1" providerId="ADAL" clId="{16D4034B-5ACC-491E-A98F-B50F07C604B9}" dt="2023-11-11T16:30:42.458" v="68" actId="1076"/>
          <ac:spMkLst>
            <pc:docMk/>
            <pc:sldMk cId="1798588805" sldId="284"/>
            <ac:spMk id="2" creationId="{0C5AA253-7EB4-E590-BF28-40E5A035A6BF}"/>
          </ac:spMkLst>
        </pc:spChg>
        <pc:spChg chg="mod">
          <ac:chgData name="Mark Warren" userId="8b469510-801c-4a14-a92d-c6d8837618b1" providerId="ADAL" clId="{16D4034B-5ACC-491E-A98F-B50F07C604B9}" dt="2023-11-11T16:32:24.709" v="74" actId="20577"/>
          <ac:spMkLst>
            <pc:docMk/>
            <pc:sldMk cId="1798588805" sldId="284"/>
            <ac:spMk id="4" creationId="{37EAF3B9-00C4-011B-F429-7076FC28A997}"/>
          </ac:spMkLst>
        </pc:spChg>
        <pc:spChg chg="mod">
          <ac:chgData name="Mark Warren" userId="8b469510-801c-4a14-a92d-c6d8837618b1" providerId="ADAL" clId="{16D4034B-5ACC-491E-A98F-B50F07C604B9}" dt="2023-11-11T22:13:43.239" v="113" actId="1035"/>
          <ac:spMkLst>
            <pc:docMk/>
            <pc:sldMk cId="1798588805" sldId="284"/>
            <ac:spMk id="5" creationId="{163690D8-1562-8B9B-DAC9-6D6BEA76F57C}"/>
          </ac:spMkLst>
        </pc:spChg>
        <pc:picChg chg="del">
          <ac:chgData name="Mark Warren" userId="8b469510-801c-4a14-a92d-c6d8837618b1" providerId="ADAL" clId="{16D4034B-5ACC-491E-A98F-B50F07C604B9}" dt="2023-11-11T16:27:58.701" v="52" actId="478"/>
          <ac:picMkLst>
            <pc:docMk/>
            <pc:sldMk cId="1798588805" sldId="284"/>
            <ac:picMk id="7" creationId="{867F4F41-C713-A553-7FB8-9688A297D9EC}"/>
          </ac:picMkLst>
        </pc:picChg>
      </pc:sldChg>
      <pc:sldChg chg="del">
        <pc:chgData name="Mark Warren" userId="8b469510-801c-4a14-a92d-c6d8837618b1" providerId="ADAL" clId="{16D4034B-5ACC-491E-A98F-B50F07C604B9}" dt="2023-11-11T16:33:38.850" v="76" actId="47"/>
        <pc:sldMkLst>
          <pc:docMk/>
          <pc:sldMk cId="1079823932" sldId="285"/>
        </pc:sldMkLst>
      </pc:sldChg>
      <pc:sldChg chg="add del">
        <pc:chgData name="Mark Warren" userId="8b469510-801c-4a14-a92d-c6d8837618b1" providerId="ADAL" clId="{16D4034B-5ACC-491E-A98F-B50F07C604B9}" dt="2023-11-11T16:35:08.122" v="90" actId="47"/>
        <pc:sldMkLst>
          <pc:docMk/>
          <pc:sldMk cId="2798884781" sldId="286"/>
        </pc:sldMkLst>
      </pc:sldChg>
    </pc:docChg>
  </pc:docChgLst>
  <pc:docChgLst>
    <pc:chgData name="Mark Warren" userId="8b469510-801c-4a14-a92d-c6d8837618b1" providerId="ADAL" clId="{294E02C3-BC46-4C03-AD41-B2B0A07610AC}"/>
    <pc:docChg chg="undo custSel addSld delSld modSld sldOrd">
      <pc:chgData name="Mark Warren" userId="8b469510-801c-4a14-a92d-c6d8837618b1" providerId="ADAL" clId="{294E02C3-BC46-4C03-AD41-B2B0A07610AC}" dt="2024-01-26T17:11:25.973" v="1724" actId="14100"/>
      <pc:docMkLst>
        <pc:docMk/>
      </pc:docMkLst>
      <pc:sldChg chg="modSp">
        <pc:chgData name="Mark Warren" userId="8b469510-801c-4a14-a92d-c6d8837618b1" providerId="ADAL" clId="{294E02C3-BC46-4C03-AD41-B2B0A07610AC}" dt="2024-01-25T14:16:47.753" v="1" actId="6549"/>
        <pc:sldMkLst>
          <pc:docMk/>
          <pc:sldMk cId="0" sldId="257"/>
        </pc:sldMkLst>
        <pc:spChg chg="mod">
          <ac:chgData name="Mark Warren" userId="8b469510-801c-4a14-a92d-c6d8837618b1" providerId="ADAL" clId="{294E02C3-BC46-4C03-AD41-B2B0A07610AC}" dt="2024-01-25T14:16:47.753" v="1" actId="6549"/>
          <ac:spMkLst>
            <pc:docMk/>
            <pc:sldMk cId="0" sldId="257"/>
            <ac:spMk id="2" creationId="{00000000-0000-0000-0000-000000000000}"/>
          </ac:spMkLst>
        </pc:spChg>
      </pc:sldChg>
      <pc:sldChg chg="del">
        <pc:chgData name="Mark Warren" userId="8b469510-801c-4a14-a92d-c6d8837618b1" providerId="ADAL" clId="{294E02C3-BC46-4C03-AD41-B2B0A07610AC}" dt="2024-01-25T14:18:19.940" v="5" actId="2696"/>
        <pc:sldMkLst>
          <pc:docMk/>
          <pc:sldMk cId="2219000479" sldId="279"/>
        </pc:sldMkLst>
      </pc:sldChg>
      <pc:sldChg chg="del">
        <pc:chgData name="Mark Warren" userId="8b469510-801c-4a14-a92d-c6d8837618b1" providerId="ADAL" clId="{294E02C3-BC46-4C03-AD41-B2B0A07610AC}" dt="2024-01-25T14:17:02.925" v="2" actId="2696"/>
        <pc:sldMkLst>
          <pc:docMk/>
          <pc:sldMk cId="2271320175" sldId="285"/>
        </pc:sldMkLst>
      </pc:sldChg>
      <pc:sldChg chg="del">
        <pc:chgData name="Mark Warren" userId="8b469510-801c-4a14-a92d-c6d8837618b1" providerId="ADAL" clId="{294E02C3-BC46-4C03-AD41-B2B0A07610AC}" dt="2024-01-25T14:39:10.283" v="64" actId="2696"/>
        <pc:sldMkLst>
          <pc:docMk/>
          <pc:sldMk cId="2949982270" sldId="286"/>
        </pc:sldMkLst>
      </pc:sldChg>
      <pc:sldChg chg="del">
        <pc:chgData name="Mark Warren" userId="8b469510-801c-4a14-a92d-c6d8837618b1" providerId="ADAL" clId="{294E02C3-BC46-4C03-AD41-B2B0A07610AC}" dt="2024-01-25T14:18:24.412" v="6" actId="2696"/>
        <pc:sldMkLst>
          <pc:docMk/>
          <pc:sldMk cId="2829541042" sldId="287"/>
        </pc:sldMkLst>
      </pc:sldChg>
      <pc:sldChg chg="modAnim">
        <pc:chgData name="Mark Warren" userId="8b469510-801c-4a14-a92d-c6d8837618b1" providerId="ADAL" clId="{294E02C3-BC46-4C03-AD41-B2B0A07610AC}" dt="2024-01-25T14:39:39.893" v="68"/>
        <pc:sldMkLst>
          <pc:docMk/>
          <pc:sldMk cId="2330568098" sldId="288"/>
        </pc:sldMkLst>
      </pc:sldChg>
      <pc:sldChg chg="del">
        <pc:chgData name="Mark Warren" userId="8b469510-801c-4a14-a92d-c6d8837618b1" providerId="ADAL" clId="{294E02C3-BC46-4C03-AD41-B2B0A07610AC}" dt="2024-01-25T14:17:30.458" v="4" actId="2696"/>
        <pc:sldMkLst>
          <pc:docMk/>
          <pc:sldMk cId="1009566193" sldId="289"/>
        </pc:sldMkLst>
      </pc:sldChg>
      <pc:sldChg chg="del">
        <pc:chgData name="Mark Warren" userId="8b469510-801c-4a14-a92d-c6d8837618b1" providerId="ADAL" clId="{294E02C3-BC46-4C03-AD41-B2B0A07610AC}" dt="2024-01-25T14:17:26.615" v="3" actId="2696"/>
        <pc:sldMkLst>
          <pc:docMk/>
          <pc:sldMk cId="42571587" sldId="290"/>
        </pc:sldMkLst>
      </pc:sldChg>
      <pc:sldChg chg="modSp mod">
        <pc:chgData name="Mark Warren" userId="8b469510-801c-4a14-a92d-c6d8837618b1" providerId="ADAL" clId="{294E02C3-BC46-4C03-AD41-B2B0A07610AC}" dt="2024-01-25T14:42:10.133" v="92" actId="20577"/>
        <pc:sldMkLst>
          <pc:docMk/>
          <pc:sldMk cId="291701336" sldId="291"/>
        </pc:sldMkLst>
        <pc:spChg chg="mod">
          <ac:chgData name="Mark Warren" userId="8b469510-801c-4a14-a92d-c6d8837618b1" providerId="ADAL" clId="{294E02C3-BC46-4C03-AD41-B2B0A07610AC}" dt="2024-01-25T14:41:43.202" v="87" actId="208"/>
          <ac:spMkLst>
            <pc:docMk/>
            <pc:sldMk cId="291701336" sldId="291"/>
            <ac:spMk id="2" creationId="{00000000-0000-0000-0000-000000000000}"/>
          </ac:spMkLst>
        </pc:spChg>
        <pc:spChg chg="mod">
          <ac:chgData name="Mark Warren" userId="8b469510-801c-4a14-a92d-c6d8837618b1" providerId="ADAL" clId="{294E02C3-BC46-4C03-AD41-B2B0A07610AC}" dt="2024-01-25T14:42:10.133" v="92" actId="20577"/>
          <ac:spMkLst>
            <pc:docMk/>
            <pc:sldMk cId="291701336" sldId="291"/>
            <ac:spMk id="6" creationId="{F557D8F1-D183-36F9-4DB0-5C5548703CB4}"/>
          </ac:spMkLst>
        </pc:spChg>
      </pc:sldChg>
      <pc:sldChg chg="addSp delSp modSp add mod ord delAnim modAnim">
        <pc:chgData name="Mark Warren" userId="8b469510-801c-4a14-a92d-c6d8837618b1" providerId="ADAL" clId="{294E02C3-BC46-4C03-AD41-B2B0A07610AC}" dt="2024-01-25T15:25:09.541" v="300" actId="207"/>
        <pc:sldMkLst>
          <pc:docMk/>
          <pc:sldMk cId="1774793292" sldId="292"/>
        </pc:sldMkLst>
        <pc:spChg chg="mod">
          <ac:chgData name="Mark Warren" userId="8b469510-801c-4a14-a92d-c6d8837618b1" providerId="ADAL" clId="{294E02C3-BC46-4C03-AD41-B2B0A07610AC}" dt="2024-01-25T15:25:09.541" v="300" actId="207"/>
          <ac:spMkLst>
            <pc:docMk/>
            <pc:sldMk cId="1774793292" sldId="292"/>
            <ac:spMk id="2" creationId="{0C5AA253-7EB4-E590-BF28-40E5A035A6BF}"/>
          </ac:spMkLst>
        </pc:spChg>
        <pc:spChg chg="add del mod">
          <ac:chgData name="Mark Warren" userId="8b469510-801c-4a14-a92d-c6d8837618b1" providerId="ADAL" clId="{294E02C3-BC46-4C03-AD41-B2B0A07610AC}" dt="2024-01-25T14:34:52.444" v="37"/>
          <ac:spMkLst>
            <pc:docMk/>
            <pc:sldMk cId="1774793292" sldId="292"/>
            <ac:spMk id="3" creationId="{21C7812C-C5B3-A02E-7E27-E54565F9AC33}"/>
          </ac:spMkLst>
        </pc:spChg>
        <pc:spChg chg="mod">
          <ac:chgData name="Mark Warren" userId="8b469510-801c-4a14-a92d-c6d8837618b1" providerId="ADAL" clId="{294E02C3-BC46-4C03-AD41-B2B0A07610AC}" dt="2024-01-25T15:24:51.157" v="296" actId="207"/>
          <ac:spMkLst>
            <pc:docMk/>
            <pc:sldMk cId="1774793292" sldId="292"/>
            <ac:spMk id="4" creationId="{37EAF3B9-00C4-011B-F429-7076FC28A997}"/>
          </ac:spMkLst>
        </pc:spChg>
        <pc:spChg chg="del">
          <ac:chgData name="Mark Warren" userId="8b469510-801c-4a14-a92d-c6d8837618b1" providerId="ADAL" clId="{294E02C3-BC46-4C03-AD41-B2B0A07610AC}" dt="2024-01-25T14:34:52.443" v="35" actId="478"/>
          <ac:spMkLst>
            <pc:docMk/>
            <pc:sldMk cId="1774793292" sldId="292"/>
            <ac:spMk id="5" creationId="{163690D8-1562-8B9B-DAC9-6D6BEA76F57C}"/>
          </ac:spMkLst>
        </pc:spChg>
      </pc:sldChg>
      <pc:sldChg chg="add del">
        <pc:chgData name="Mark Warren" userId="8b469510-801c-4a14-a92d-c6d8837618b1" providerId="ADAL" clId="{294E02C3-BC46-4C03-AD41-B2B0A07610AC}" dt="2024-01-25T15:32:51.723" v="305" actId="2696"/>
        <pc:sldMkLst>
          <pc:docMk/>
          <pc:sldMk cId="645317053" sldId="293"/>
        </pc:sldMkLst>
      </pc:sldChg>
      <pc:sldChg chg="addSp modSp new del mod ord modTransition setBg modAnim">
        <pc:chgData name="Mark Warren" userId="8b469510-801c-4a14-a92d-c6d8837618b1" providerId="ADAL" clId="{294E02C3-BC46-4C03-AD41-B2B0A07610AC}" dt="2024-01-25T15:11:53.818" v="281" actId="2696"/>
        <pc:sldMkLst>
          <pc:docMk/>
          <pc:sldMk cId="686187903" sldId="293"/>
        </pc:sldMkLst>
        <pc:spChg chg="mod">
          <ac:chgData name="Mark Warren" userId="8b469510-801c-4a14-a92d-c6d8837618b1" providerId="ADAL" clId="{294E02C3-BC46-4C03-AD41-B2B0A07610AC}" dt="2024-01-25T15:03:33.982" v="276" actId="179"/>
          <ac:spMkLst>
            <pc:docMk/>
            <pc:sldMk cId="686187903" sldId="293"/>
            <ac:spMk id="2" creationId="{2FBC208F-26CA-42C6-4897-36F9384FBA09}"/>
          </ac:spMkLst>
        </pc:spChg>
        <pc:spChg chg="add mod">
          <ac:chgData name="Mark Warren" userId="8b469510-801c-4a14-a92d-c6d8837618b1" providerId="ADAL" clId="{294E02C3-BC46-4C03-AD41-B2B0A07610AC}" dt="2024-01-25T15:01:26.947" v="260" actId="688"/>
          <ac:spMkLst>
            <pc:docMk/>
            <pc:sldMk cId="686187903" sldId="293"/>
            <ac:spMk id="3" creationId="{A04E1DF4-FE91-782F-A137-990ABC53F032}"/>
          </ac:spMkLst>
        </pc:spChg>
        <pc:spChg chg="add mod">
          <ac:chgData name="Mark Warren" userId="8b469510-801c-4a14-a92d-c6d8837618b1" providerId="ADAL" clId="{294E02C3-BC46-4C03-AD41-B2B0A07610AC}" dt="2024-01-25T15:03:50.263" v="277" actId="14100"/>
          <ac:spMkLst>
            <pc:docMk/>
            <pc:sldMk cId="686187903" sldId="293"/>
            <ac:spMk id="4" creationId="{70893538-FDE9-0B50-DE06-CCA9EB4E0D32}"/>
          </ac:spMkLst>
        </pc:spChg>
      </pc:sldChg>
      <pc:sldChg chg="addSp delSp modSp add mod ord delAnim modAnim">
        <pc:chgData name="Mark Warren" userId="8b469510-801c-4a14-a92d-c6d8837618b1" providerId="ADAL" clId="{294E02C3-BC46-4C03-AD41-B2B0A07610AC}" dt="2024-01-26T14:54:20.439" v="1056"/>
        <pc:sldMkLst>
          <pc:docMk/>
          <pc:sldMk cId="1831750116" sldId="294"/>
        </pc:sldMkLst>
        <pc:spChg chg="mod">
          <ac:chgData name="Mark Warren" userId="8b469510-801c-4a14-a92d-c6d8837618b1" providerId="ADAL" clId="{294E02C3-BC46-4C03-AD41-B2B0A07610AC}" dt="2024-01-25T15:46:59.496" v="940" actId="1582"/>
          <ac:spMkLst>
            <pc:docMk/>
            <pc:sldMk cId="1831750116" sldId="294"/>
            <ac:spMk id="2" creationId="{00000000-0000-0000-0000-000000000000}"/>
          </ac:spMkLst>
        </pc:spChg>
        <pc:spChg chg="mod ord">
          <ac:chgData name="Mark Warren" userId="8b469510-801c-4a14-a92d-c6d8837618b1" providerId="ADAL" clId="{294E02C3-BC46-4C03-AD41-B2B0A07610AC}" dt="2024-01-25T21:03:10.948" v="1054" actId="14861"/>
          <ac:spMkLst>
            <pc:docMk/>
            <pc:sldMk cId="1831750116" sldId="294"/>
            <ac:spMk id="3" creationId="{556ECED3-15EB-4438-E4D4-9B8C3B216E8B}"/>
          </ac:spMkLst>
        </pc:spChg>
        <pc:spChg chg="mod">
          <ac:chgData name="Mark Warren" userId="8b469510-801c-4a14-a92d-c6d8837618b1" providerId="ADAL" clId="{294E02C3-BC46-4C03-AD41-B2B0A07610AC}" dt="2024-01-25T17:43:02.172" v="1023" actId="1076"/>
          <ac:spMkLst>
            <pc:docMk/>
            <pc:sldMk cId="1831750116" sldId="294"/>
            <ac:spMk id="5" creationId="{DE406C3F-9713-9505-E3C3-C771BB9A32D6}"/>
          </ac:spMkLst>
        </pc:spChg>
        <pc:spChg chg="mod">
          <ac:chgData name="Mark Warren" userId="8b469510-801c-4a14-a92d-c6d8837618b1" providerId="ADAL" clId="{294E02C3-BC46-4C03-AD41-B2B0A07610AC}" dt="2024-01-25T15:46:51.346" v="939" actId="2085"/>
          <ac:spMkLst>
            <pc:docMk/>
            <pc:sldMk cId="1831750116" sldId="294"/>
            <ac:spMk id="6" creationId="{F557D8F1-D183-36F9-4DB0-5C5548703CB4}"/>
          </ac:spMkLst>
        </pc:spChg>
        <pc:spChg chg="mod">
          <ac:chgData name="Mark Warren" userId="8b469510-801c-4a14-a92d-c6d8837618b1" providerId="ADAL" clId="{294E02C3-BC46-4C03-AD41-B2B0A07610AC}" dt="2024-01-25T20:58:00.759" v="1024" actId="1076"/>
          <ac:spMkLst>
            <pc:docMk/>
            <pc:sldMk cId="1831750116" sldId="294"/>
            <ac:spMk id="7" creationId="{125829DF-AD40-93E0-05C8-06C2E2E7C8E1}"/>
          </ac:spMkLst>
        </pc:spChg>
        <pc:spChg chg="del">
          <ac:chgData name="Mark Warren" userId="8b469510-801c-4a14-a92d-c6d8837618b1" providerId="ADAL" clId="{294E02C3-BC46-4C03-AD41-B2B0A07610AC}" dt="2024-01-25T15:33:00.889" v="307" actId="478"/>
          <ac:spMkLst>
            <pc:docMk/>
            <pc:sldMk cId="1831750116" sldId="294"/>
            <ac:spMk id="8" creationId="{50DDE280-5A9B-B43C-9DC7-DC11EB9DA986}"/>
          </ac:spMkLst>
        </pc:spChg>
        <pc:spChg chg="del">
          <ac:chgData name="Mark Warren" userId="8b469510-801c-4a14-a92d-c6d8837618b1" providerId="ADAL" clId="{294E02C3-BC46-4C03-AD41-B2B0A07610AC}" dt="2024-01-25T15:35:46.198" v="636" actId="478"/>
          <ac:spMkLst>
            <pc:docMk/>
            <pc:sldMk cId="1831750116" sldId="294"/>
            <ac:spMk id="14" creationId="{8E142080-3E9B-9CE6-B34D-C4B0B3888770}"/>
          </ac:spMkLst>
        </pc:spChg>
        <pc:spChg chg="del">
          <ac:chgData name="Mark Warren" userId="8b469510-801c-4a14-a92d-c6d8837618b1" providerId="ADAL" clId="{294E02C3-BC46-4C03-AD41-B2B0A07610AC}" dt="2024-01-25T15:35:43.823" v="635" actId="478"/>
          <ac:spMkLst>
            <pc:docMk/>
            <pc:sldMk cId="1831750116" sldId="294"/>
            <ac:spMk id="15" creationId="{6C02F602-3D09-A60C-1930-74459112C7A1}"/>
          </ac:spMkLst>
        </pc:spChg>
        <pc:spChg chg="del">
          <ac:chgData name="Mark Warren" userId="8b469510-801c-4a14-a92d-c6d8837618b1" providerId="ADAL" clId="{294E02C3-BC46-4C03-AD41-B2B0A07610AC}" dt="2024-01-25T15:36:26.258" v="801" actId="478"/>
          <ac:spMkLst>
            <pc:docMk/>
            <pc:sldMk cId="1831750116" sldId="294"/>
            <ac:spMk id="16" creationId="{6468012E-DC3B-31A5-7DD6-C70102F428F2}"/>
          </ac:spMkLst>
        </pc:spChg>
        <pc:spChg chg="del">
          <ac:chgData name="Mark Warren" userId="8b469510-801c-4a14-a92d-c6d8837618b1" providerId="ADAL" clId="{294E02C3-BC46-4C03-AD41-B2B0A07610AC}" dt="2024-01-25T15:32:59.160" v="306" actId="478"/>
          <ac:spMkLst>
            <pc:docMk/>
            <pc:sldMk cId="1831750116" sldId="294"/>
            <ac:spMk id="19" creationId="{1C384E28-EAFC-4D83-78E7-B19DAFDD8012}"/>
          </ac:spMkLst>
        </pc:spChg>
        <pc:spChg chg="mod">
          <ac:chgData name="Mark Warren" userId="8b469510-801c-4a14-a92d-c6d8837618b1" providerId="ADAL" clId="{294E02C3-BC46-4C03-AD41-B2B0A07610AC}" dt="2024-01-25T17:15:13.843" v="1022" actId="1076"/>
          <ac:spMkLst>
            <pc:docMk/>
            <pc:sldMk cId="1831750116" sldId="294"/>
            <ac:spMk id="24" creationId="{1B74EA7F-2E1C-3978-990E-1D6EA5D98351}"/>
          </ac:spMkLst>
        </pc:spChg>
        <pc:spChg chg="del">
          <ac:chgData name="Mark Warren" userId="8b469510-801c-4a14-a92d-c6d8837618b1" providerId="ADAL" clId="{294E02C3-BC46-4C03-AD41-B2B0A07610AC}" dt="2024-01-25T15:34:20.530" v="497" actId="478"/>
          <ac:spMkLst>
            <pc:docMk/>
            <pc:sldMk cId="1831750116" sldId="294"/>
            <ac:spMk id="25" creationId="{2513CF1C-172E-CADA-3D10-864828145C4F}"/>
          </ac:spMkLst>
        </pc:spChg>
        <pc:spChg chg="del">
          <ac:chgData name="Mark Warren" userId="8b469510-801c-4a14-a92d-c6d8837618b1" providerId="ADAL" clId="{294E02C3-BC46-4C03-AD41-B2B0A07610AC}" dt="2024-01-25T15:34:46.309" v="520" actId="478"/>
          <ac:spMkLst>
            <pc:docMk/>
            <pc:sldMk cId="1831750116" sldId="294"/>
            <ac:spMk id="26" creationId="{EF525423-F16C-4DE0-4499-72B6FBB5AD44}"/>
          </ac:spMkLst>
        </pc:spChg>
        <pc:spChg chg="del">
          <ac:chgData name="Mark Warren" userId="8b469510-801c-4a14-a92d-c6d8837618b1" providerId="ADAL" clId="{294E02C3-BC46-4C03-AD41-B2B0A07610AC}" dt="2024-01-25T15:35:41.474" v="634" actId="478"/>
          <ac:spMkLst>
            <pc:docMk/>
            <pc:sldMk cId="1831750116" sldId="294"/>
            <ac:spMk id="27" creationId="{F0F7755C-8B3A-A5E3-47B3-041F84B061D2}"/>
          </ac:spMkLst>
        </pc:spChg>
        <pc:spChg chg="del">
          <ac:chgData name="Mark Warren" userId="8b469510-801c-4a14-a92d-c6d8837618b1" providerId="ADAL" clId="{294E02C3-BC46-4C03-AD41-B2B0A07610AC}" dt="2024-01-25T15:36:30.222" v="802" actId="478"/>
          <ac:spMkLst>
            <pc:docMk/>
            <pc:sldMk cId="1831750116" sldId="294"/>
            <ac:spMk id="28" creationId="{5B714CB6-137A-F649-C457-AFC25FDC5B0B}"/>
          </ac:spMkLst>
        </pc:spChg>
        <pc:cxnChg chg="add mod">
          <ac:chgData name="Mark Warren" userId="8b469510-801c-4a14-a92d-c6d8837618b1" providerId="ADAL" clId="{294E02C3-BC46-4C03-AD41-B2B0A07610AC}" dt="2024-01-25T21:01:46.830" v="1049" actId="14100"/>
          <ac:cxnSpMkLst>
            <pc:docMk/>
            <pc:sldMk cId="1831750116" sldId="294"/>
            <ac:cxnSpMk id="9" creationId="{E4566EB6-613B-0620-B38A-EF0756C1F8DB}"/>
          </ac:cxnSpMkLst>
        </pc:cxnChg>
        <pc:cxnChg chg="del">
          <ac:chgData name="Mark Warren" userId="8b469510-801c-4a14-a92d-c6d8837618b1" providerId="ADAL" clId="{294E02C3-BC46-4C03-AD41-B2B0A07610AC}" dt="2024-01-25T15:33:51.941" v="430" actId="478"/>
          <ac:cxnSpMkLst>
            <pc:docMk/>
            <pc:sldMk cId="1831750116" sldId="294"/>
            <ac:cxnSpMk id="10" creationId="{73789814-1DF7-B0A6-8E80-60D29E314FBB}"/>
          </ac:cxnSpMkLst>
        </pc:cxnChg>
        <pc:cxnChg chg="del">
          <ac:chgData name="Mark Warren" userId="8b469510-801c-4a14-a92d-c6d8837618b1" providerId="ADAL" clId="{294E02C3-BC46-4C03-AD41-B2B0A07610AC}" dt="2024-01-25T15:34:48.533" v="521" actId="478"/>
          <ac:cxnSpMkLst>
            <pc:docMk/>
            <pc:sldMk cId="1831750116" sldId="294"/>
            <ac:cxnSpMk id="13" creationId="{59BB6F56-6DE4-6FBA-7863-BA44643EBFDE}"/>
          </ac:cxnSpMkLst>
        </pc:cxnChg>
      </pc:sldChg>
      <pc:sldChg chg="addSp modSp add mod ord modAnim">
        <pc:chgData name="Mark Warren" userId="8b469510-801c-4a14-a92d-c6d8837618b1" providerId="ADAL" clId="{294E02C3-BC46-4C03-AD41-B2B0A07610AC}" dt="2024-01-26T15:13:49.413" v="1204"/>
        <pc:sldMkLst>
          <pc:docMk/>
          <pc:sldMk cId="1411267597" sldId="295"/>
        </pc:sldMkLst>
        <pc:spChg chg="mod">
          <ac:chgData name="Mark Warren" userId="8b469510-801c-4a14-a92d-c6d8837618b1" providerId="ADAL" clId="{294E02C3-BC46-4C03-AD41-B2B0A07610AC}" dt="2024-01-26T15:10:21.585" v="1175" actId="20577"/>
          <ac:spMkLst>
            <pc:docMk/>
            <pc:sldMk cId="1411267597" sldId="295"/>
            <ac:spMk id="2" creationId="{00000000-0000-0000-0000-000000000000}"/>
          </ac:spMkLst>
        </pc:spChg>
        <pc:spChg chg="add mod">
          <ac:chgData name="Mark Warren" userId="8b469510-801c-4a14-a92d-c6d8837618b1" providerId="ADAL" clId="{294E02C3-BC46-4C03-AD41-B2B0A07610AC}" dt="2024-01-26T15:11:06.069" v="1188" actId="313"/>
          <ac:spMkLst>
            <pc:docMk/>
            <pc:sldMk cId="1411267597" sldId="295"/>
            <ac:spMk id="3" creationId="{EAC6C5D3-14A1-5D01-F090-8CCB78789AA1}"/>
          </ac:spMkLst>
        </pc:spChg>
        <pc:spChg chg="add mod">
          <ac:chgData name="Mark Warren" userId="8b469510-801c-4a14-a92d-c6d8837618b1" providerId="ADAL" clId="{294E02C3-BC46-4C03-AD41-B2B0A07610AC}" dt="2024-01-26T15:10:37.736" v="1176" actId="20577"/>
          <ac:spMkLst>
            <pc:docMk/>
            <pc:sldMk cId="1411267597" sldId="295"/>
            <ac:spMk id="4" creationId="{534E3061-B8E2-0B45-2A07-3B5929419FA2}"/>
          </ac:spMkLst>
        </pc:spChg>
        <pc:spChg chg="add mod">
          <ac:chgData name="Mark Warren" userId="8b469510-801c-4a14-a92d-c6d8837618b1" providerId="ADAL" clId="{294E02C3-BC46-4C03-AD41-B2B0A07610AC}" dt="2024-01-26T15:10:53.723" v="1180" actId="6549"/>
          <ac:spMkLst>
            <pc:docMk/>
            <pc:sldMk cId="1411267597" sldId="295"/>
            <ac:spMk id="5" creationId="{52E9AB13-B0B9-76B3-7FCD-CD623BF6C7BD}"/>
          </ac:spMkLst>
        </pc:spChg>
        <pc:spChg chg="mod">
          <ac:chgData name="Mark Warren" userId="8b469510-801c-4a14-a92d-c6d8837618b1" providerId="ADAL" clId="{294E02C3-BC46-4C03-AD41-B2B0A07610AC}" dt="2024-01-26T15:08:47.238" v="1162" actId="1076"/>
          <ac:spMkLst>
            <pc:docMk/>
            <pc:sldMk cId="1411267597" sldId="295"/>
            <ac:spMk id="6" creationId="{F557D8F1-D183-36F9-4DB0-5C5548703CB4}"/>
          </ac:spMkLst>
        </pc:spChg>
      </pc:sldChg>
      <pc:sldChg chg="addSp delSp modSp add mod ord delAnim modAnim">
        <pc:chgData name="Mark Warren" userId="8b469510-801c-4a14-a92d-c6d8837618b1" providerId="ADAL" clId="{294E02C3-BC46-4C03-AD41-B2B0A07610AC}" dt="2024-01-26T15:58:47.560" v="1345"/>
        <pc:sldMkLst>
          <pc:docMk/>
          <pc:sldMk cId="1865130689" sldId="296"/>
        </pc:sldMkLst>
        <pc:spChg chg="mod">
          <ac:chgData name="Mark Warren" userId="8b469510-801c-4a14-a92d-c6d8837618b1" providerId="ADAL" clId="{294E02C3-BC46-4C03-AD41-B2B0A07610AC}" dt="2024-01-26T15:27:31.891" v="1322" actId="20577"/>
          <ac:spMkLst>
            <pc:docMk/>
            <pc:sldMk cId="1865130689" sldId="296"/>
            <ac:spMk id="2" creationId="{0C5AA253-7EB4-E590-BF28-40E5A035A6BF}"/>
          </ac:spMkLst>
        </pc:spChg>
        <pc:spChg chg="del">
          <ac:chgData name="Mark Warren" userId="8b469510-801c-4a14-a92d-c6d8837618b1" providerId="ADAL" clId="{294E02C3-BC46-4C03-AD41-B2B0A07610AC}" dt="2024-01-26T15:22:55.873" v="1213" actId="478"/>
          <ac:spMkLst>
            <pc:docMk/>
            <pc:sldMk cId="1865130689" sldId="296"/>
            <ac:spMk id="4" creationId="{37EAF3B9-00C4-011B-F429-7076FC28A997}"/>
          </ac:spMkLst>
        </pc:spChg>
        <pc:cxnChg chg="add mod">
          <ac:chgData name="Mark Warren" userId="8b469510-801c-4a14-a92d-c6d8837618b1" providerId="ADAL" clId="{294E02C3-BC46-4C03-AD41-B2B0A07610AC}" dt="2024-01-26T15:58:47.560" v="1345"/>
          <ac:cxnSpMkLst>
            <pc:docMk/>
            <pc:sldMk cId="1865130689" sldId="296"/>
            <ac:cxnSpMk id="4" creationId="{5B08F90F-16C8-DD83-693F-D4A0E7A64AA3}"/>
          </ac:cxnSpMkLst>
        </pc:cxnChg>
      </pc:sldChg>
      <pc:sldChg chg="addSp modSp add mod ord modAnim">
        <pc:chgData name="Mark Warren" userId="8b469510-801c-4a14-a92d-c6d8837618b1" providerId="ADAL" clId="{294E02C3-BC46-4C03-AD41-B2B0A07610AC}" dt="2024-01-26T17:11:25.973" v="1724" actId="14100"/>
        <pc:sldMkLst>
          <pc:docMk/>
          <pc:sldMk cId="1423887286" sldId="297"/>
        </pc:sldMkLst>
        <pc:spChg chg="mod">
          <ac:chgData name="Mark Warren" userId="8b469510-801c-4a14-a92d-c6d8837618b1" providerId="ADAL" clId="{294E02C3-BC46-4C03-AD41-B2B0A07610AC}" dt="2024-01-26T17:10:42.547" v="1710" actId="6559"/>
          <ac:spMkLst>
            <pc:docMk/>
            <pc:sldMk cId="1423887286" sldId="297"/>
            <ac:spMk id="2" creationId="{0C5AA253-7EB4-E590-BF28-40E5A035A6BF}"/>
          </ac:spMkLst>
        </pc:spChg>
        <pc:spChg chg="add mod">
          <ac:chgData name="Mark Warren" userId="8b469510-801c-4a14-a92d-c6d8837618b1" providerId="ADAL" clId="{294E02C3-BC46-4C03-AD41-B2B0A07610AC}" dt="2024-01-26T17:10:51.227" v="1711" actId="6559"/>
          <ac:spMkLst>
            <pc:docMk/>
            <pc:sldMk cId="1423887286" sldId="297"/>
            <ac:spMk id="3" creationId="{B0FD4963-DCB0-74F3-C84E-039EA414CFB3}"/>
          </ac:spMkLst>
        </pc:spChg>
        <pc:spChg chg="mod">
          <ac:chgData name="Mark Warren" userId="8b469510-801c-4a14-a92d-c6d8837618b1" providerId="ADAL" clId="{294E02C3-BC46-4C03-AD41-B2B0A07610AC}" dt="2024-01-26T17:09:46.619" v="1705" actId="1076"/>
          <ac:spMkLst>
            <pc:docMk/>
            <pc:sldMk cId="1423887286" sldId="297"/>
            <ac:spMk id="4" creationId="{37EAF3B9-00C4-011B-F429-7076FC28A997}"/>
          </ac:spMkLst>
        </pc:spChg>
        <pc:spChg chg="add mod ord">
          <ac:chgData name="Mark Warren" userId="8b469510-801c-4a14-a92d-c6d8837618b1" providerId="ADAL" clId="{294E02C3-BC46-4C03-AD41-B2B0A07610AC}" dt="2024-01-26T17:11:25.973" v="1724" actId="14100"/>
          <ac:spMkLst>
            <pc:docMk/>
            <pc:sldMk cId="1423887286" sldId="297"/>
            <ac:spMk id="5" creationId="{D7CB2024-5077-BF5D-87C4-9FDC03E7FD38}"/>
          </ac:spMkLst>
        </pc:spChg>
      </pc:sldChg>
    </pc:docChg>
  </pc:docChgLst>
  <pc:docChgLst>
    <pc:chgData name="Mark Warren" userId="8b469510-801c-4a14-a92d-c6d8837618b1" providerId="ADAL" clId="{46C4C0FB-8E8E-490A-985D-038009E8FE12}"/>
    <pc:docChg chg="undo custSel addSld delSld modSld sldOrd">
      <pc:chgData name="Mark Warren" userId="8b469510-801c-4a14-a92d-c6d8837618b1" providerId="ADAL" clId="{46C4C0FB-8E8E-490A-985D-038009E8FE12}" dt="2024-04-16T17:30:30.447" v="2279" actId="20577"/>
      <pc:docMkLst>
        <pc:docMk/>
      </pc:docMkLst>
      <pc:sldChg chg="modSp">
        <pc:chgData name="Mark Warren" userId="8b469510-801c-4a14-a92d-c6d8837618b1" providerId="ADAL" clId="{46C4C0FB-8E8E-490A-985D-038009E8FE12}" dt="2024-04-16T17:30:30.447" v="2279" actId="20577"/>
        <pc:sldMkLst>
          <pc:docMk/>
          <pc:sldMk cId="0" sldId="257"/>
        </pc:sldMkLst>
        <pc:spChg chg="mod">
          <ac:chgData name="Mark Warren" userId="8b469510-801c-4a14-a92d-c6d8837618b1" providerId="ADAL" clId="{46C4C0FB-8E8E-490A-985D-038009E8FE12}" dt="2024-04-16T17:30:30.447" v="2279" actId="20577"/>
          <ac:spMkLst>
            <pc:docMk/>
            <pc:sldMk cId="0" sldId="257"/>
            <ac:spMk id="2" creationId="{00000000-0000-0000-0000-000000000000}"/>
          </ac:spMkLst>
        </pc:spChg>
      </pc:sldChg>
      <pc:sldChg chg="del ord">
        <pc:chgData name="Mark Warren" userId="8b469510-801c-4a14-a92d-c6d8837618b1" providerId="ADAL" clId="{46C4C0FB-8E8E-490A-985D-038009E8FE12}" dt="2024-04-11T17:09:41.039" v="602" actId="2696"/>
        <pc:sldMkLst>
          <pc:docMk/>
          <pc:sldMk cId="703671039" sldId="306"/>
        </pc:sldMkLst>
      </pc:sldChg>
      <pc:sldChg chg="modAnim">
        <pc:chgData name="Mark Warren" userId="8b469510-801c-4a14-a92d-c6d8837618b1" providerId="ADAL" clId="{46C4C0FB-8E8E-490A-985D-038009E8FE12}" dt="2024-04-11T16:44:51.544" v="150"/>
        <pc:sldMkLst>
          <pc:docMk/>
          <pc:sldMk cId="1494319489" sldId="307"/>
        </pc:sldMkLst>
      </pc:sldChg>
      <pc:sldChg chg="delSp modSp mod delAnim modAnim">
        <pc:chgData name="Mark Warren" userId="8b469510-801c-4a14-a92d-c6d8837618b1" providerId="ADAL" clId="{46C4C0FB-8E8E-490A-985D-038009E8FE12}" dt="2024-04-11T17:21:42.196" v="658" actId="20577"/>
        <pc:sldMkLst>
          <pc:docMk/>
          <pc:sldMk cId="649071193" sldId="312"/>
        </pc:sldMkLst>
        <pc:spChg chg="mod">
          <ac:chgData name="Mark Warren" userId="8b469510-801c-4a14-a92d-c6d8837618b1" providerId="ADAL" clId="{46C4C0FB-8E8E-490A-985D-038009E8FE12}" dt="2024-04-11T17:21:42.196" v="658" actId="20577"/>
          <ac:spMkLst>
            <pc:docMk/>
            <pc:sldMk cId="649071193" sldId="312"/>
            <ac:spMk id="3" creationId="{CDE094DD-4C1B-ECFC-047C-CE256B2DC4E1}"/>
          </ac:spMkLst>
        </pc:spChg>
        <pc:spChg chg="del">
          <ac:chgData name="Mark Warren" userId="8b469510-801c-4a14-a92d-c6d8837618b1" providerId="ADAL" clId="{46C4C0FB-8E8E-490A-985D-038009E8FE12}" dt="2024-04-11T16:46:37.929" v="237" actId="478"/>
          <ac:spMkLst>
            <pc:docMk/>
            <pc:sldMk cId="649071193" sldId="312"/>
            <ac:spMk id="4" creationId="{65BF6E94-D08A-91DC-BC3A-B5251D05BD9D}"/>
          </ac:spMkLst>
        </pc:spChg>
        <pc:spChg chg="mod">
          <ac:chgData name="Mark Warren" userId="8b469510-801c-4a14-a92d-c6d8837618b1" providerId="ADAL" clId="{46C4C0FB-8E8E-490A-985D-038009E8FE12}" dt="2024-04-11T16:55:34.726" v="525" actId="13822"/>
          <ac:spMkLst>
            <pc:docMk/>
            <pc:sldMk cId="649071193" sldId="312"/>
            <ac:spMk id="5" creationId="{9914BEC5-B0DE-E920-2C35-93D4486B19A2}"/>
          </ac:spMkLst>
        </pc:spChg>
        <pc:spChg chg="mod">
          <ac:chgData name="Mark Warren" userId="8b469510-801c-4a14-a92d-c6d8837618b1" providerId="ADAL" clId="{46C4C0FB-8E8E-490A-985D-038009E8FE12}" dt="2024-04-11T17:10:29.943" v="608" actId="13822"/>
          <ac:spMkLst>
            <pc:docMk/>
            <pc:sldMk cId="649071193" sldId="312"/>
            <ac:spMk id="6" creationId="{3970BFAC-B3F5-5A2C-07B5-52F7FB20FC62}"/>
          </ac:spMkLst>
        </pc:spChg>
        <pc:spChg chg="mod">
          <ac:chgData name="Mark Warren" userId="8b469510-801c-4a14-a92d-c6d8837618b1" providerId="ADAL" clId="{46C4C0FB-8E8E-490A-985D-038009E8FE12}" dt="2024-04-11T16:55:25.864" v="524" actId="1076"/>
          <ac:spMkLst>
            <pc:docMk/>
            <pc:sldMk cId="649071193" sldId="312"/>
            <ac:spMk id="7" creationId="{CDDDF65C-0355-5722-221F-DA4EB4E15E2C}"/>
          </ac:spMkLst>
        </pc:spChg>
      </pc:sldChg>
      <pc:sldChg chg="del">
        <pc:chgData name="Mark Warren" userId="8b469510-801c-4a14-a92d-c6d8837618b1" providerId="ADAL" clId="{46C4C0FB-8E8E-490A-985D-038009E8FE12}" dt="2024-04-11T17:09:43.602" v="603" actId="2696"/>
        <pc:sldMkLst>
          <pc:docMk/>
          <pc:sldMk cId="3895208750" sldId="313"/>
        </pc:sldMkLst>
      </pc:sldChg>
      <pc:sldChg chg="del">
        <pc:chgData name="Mark Warren" userId="8b469510-801c-4a14-a92d-c6d8837618b1" providerId="ADAL" clId="{46C4C0FB-8E8E-490A-985D-038009E8FE12}" dt="2024-04-11T17:09:36.336" v="601" actId="2696"/>
        <pc:sldMkLst>
          <pc:docMk/>
          <pc:sldMk cId="1305899347" sldId="314"/>
        </pc:sldMkLst>
      </pc:sldChg>
      <pc:sldChg chg="del">
        <pc:chgData name="Mark Warren" userId="8b469510-801c-4a14-a92d-c6d8837618b1" providerId="ADAL" clId="{46C4C0FB-8E8E-490A-985D-038009E8FE12}" dt="2024-04-11T17:09:46.257" v="604" actId="2696"/>
        <pc:sldMkLst>
          <pc:docMk/>
          <pc:sldMk cId="1510406045" sldId="315"/>
        </pc:sldMkLst>
      </pc:sldChg>
      <pc:sldChg chg="del">
        <pc:chgData name="Mark Warren" userId="8b469510-801c-4a14-a92d-c6d8837618b1" providerId="ADAL" clId="{46C4C0FB-8E8E-490A-985D-038009E8FE12}" dt="2024-04-11T17:09:49.057" v="605" actId="2696"/>
        <pc:sldMkLst>
          <pc:docMk/>
          <pc:sldMk cId="125054876" sldId="317"/>
        </pc:sldMkLst>
      </pc:sldChg>
      <pc:sldChg chg="modSp mod ord modAnim">
        <pc:chgData name="Mark Warren" userId="8b469510-801c-4a14-a92d-c6d8837618b1" providerId="ADAL" clId="{46C4C0FB-8E8E-490A-985D-038009E8FE12}" dt="2024-04-11T16:44:06.613" v="149" actId="1035"/>
        <pc:sldMkLst>
          <pc:docMk/>
          <pc:sldMk cId="2390719370" sldId="318"/>
        </pc:sldMkLst>
        <pc:spChg chg="mod">
          <ac:chgData name="Mark Warren" userId="8b469510-801c-4a14-a92d-c6d8837618b1" providerId="ADAL" clId="{46C4C0FB-8E8E-490A-985D-038009E8FE12}" dt="2024-04-11T16:44:06.613" v="149" actId="1035"/>
          <ac:spMkLst>
            <pc:docMk/>
            <pc:sldMk cId="2390719370" sldId="318"/>
            <ac:spMk id="2" creationId="{48DCEDEB-1438-F0EC-D9D2-5CF3E97B6DEA}"/>
          </ac:spMkLst>
        </pc:spChg>
        <pc:spChg chg="mod">
          <ac:chgData name="Mark Warren" userId="8b469510-801c-4a14-a92d-c6d8837618b1" providerId="ADAL" clId="{46C4C0FB-8E8E-490A-985D-038009E8FE12}" dt="2024-04-11T16:44:06.613" v="149" actId="1035"/>
          <ac:spMkLst>
            <pc:docMk/>
            <pc:sldMk cId="2390719370" sldId="318"/>
            <ac:spMk id="3" creationId="{CDE094DD-4C1B-ECFC-047C-CE256B2DC4E1}"/>
          </ac:spMkLst>
        </pc:spChg>
        <pc:spChg chg="mod">
          <ac:chgData name="Mark Warren" userId="8b469510-801c-4a14-a92d-c6d8837618b1" providerId="ADAL" clId="{46C4C0FB-8E8E-490A-985D-038009E8FE12}" dt="2024-04-11T16:44:06.613" v="149" actId="1035"/>
          <ac:spMkLst>
            <pc:docMk/>
            <pc:sldMk cId="2390719370" sldId="318"/>
            <ac:spMk id="4" creationId="{ED72E9C9-93FB-1390-F616-8561AC06D718}"/>
          </ac:spMkLst>
        </pc:spChg>
        <pc:spChg chg="mod">
          <ac:chgData name="Mark Warren" userId="8b469510-801c-4a14-a92d-c6d8837618b1" providerId="ADAL" clId="{46C4C0FB-8E8E-490A-985D-038009E8FE12}" dt="2024-04-11T16:44:06.613" v="149" actId="1035"/>
          <ac:spMkLst>
            <pc:docMk/>
            <pc:sldMk cId="2390719370" sldId="318"/>
            <ac:spMk id="5" creationId="{2E3F81FE-B375-D789-8A20-7663E23568A1}"/>
          </ac:spMkLst>
        </pc:spChg>
        <pc:spChg chg="mod">
          <ac:chgData name="Mark Warren" userId="8b469510-801c-4a14-a92d-c6d8837618b1" providerId="ADAL" clId="{46C4C0FB-8E8E-490A-985D-038009E8FE12}" dt="2024-04-11T16:44:06.613" v="149" actId="1035"/>
          <ac:spMkLst>
            <pc:docMk/>
            <pc:sldMk cId="2390719370" sldId="318"/>
            <ac:spMk id="6" creationId="{3970BFAC-B3F5-5A2C-07B5-52F7FB20FC62}"/>
          </ac:spMkLst>
        </pc:spChg>
      </pc:sldChg>
      <pc:sldChg chg="delSp modSp del mod ord delAnim">
        <pc:chgData name="Mark Warren" userId="8b469510-801c-4a14-a92d-c6d8837618b1" providerId="ADAL" clId="{46C4C0FB-8E8E-490A-985D-038009E8FE12}" dt="2024-04-11T18:44:56.128" v="1827" actId="2696"/>
        <pc:sldMkLst>
          <pc:docMk/>
          <pc:sldMk cId="750096914" sldId="319"/>
        </pc:sldMkLst>
        <pc:spChg chg="del">
          <ac:chgData name="Mark Warren" userId="8b469510-801c-4a14-a92d-c6d8837618b1" providerId="ADAL" clId="{46C4C0FB-8E8E-490A-985D-038009E8FE12}" dt="2024-04-11T18:37:00.290" v="1708" actId="21"/>
          <ac:spMkLst>
            <pc:docMk/>
            <pc:sldMk cId="750096914" sldId="319"/>
            <ac:spMk id="2" creationId="{B0AAA9FB-0160-6F97-36BE-C1F570AF779C}"/>
          </ac:spMkLst>
        </pc:spChg>
        <pc:spChg chg="mod">
          <ac:chgData name="Mark Warren" userId="8b469510-801c-4a14-a92d-c6d8837618b1" providerId="ADAL" clId="{46C4C0FB-8E8E-490A-985D-038009E8FE12}" dt="2024-04-11T17:10:06.280" v="606" actId="13822"/>
          <ac:spMkLst>
            <pc:docMk/>
            <pc:sldMk cId="750096914" sldId="319"/>
            <ac:spMk id="3" creationId="{941FD018-3476-A46C-74BC-BD227B115D75}"/>
          </ac:spMkLst>
        </pc:spChg>
        <pc:spChg chg="del mod">
          <ac:chgData name="Mark Warren" userId="8b469510-801c-4a14-a92d-c6d8837618b1" providerId="ADAL" clId="{46C4C0FB-8E8E-490A-985D-038009E8FE12}" dt="2024-04-11T18:36:25.953" v="1703" actId="21"/>
          <ac:spMkLst>
            <pc:docMk/>
            <pc:sldMk cId="750096914" sldId="319"/>
            <ac:spMk id="5" creationId="{425B8560-42ED-B85C-D7CF-21BDBBDCE141}"/>
          </ac:spMkLst>
        </pc:spChg>
      </pc:sldChg>
      <pc:sldChg chg="addSp delSp modSp add mod delAnim modAnim">
        <pc:chgData name="Mark Warren" userId="8b469510-801c-4a14-a92d-c6d8837618b1" providerId="ADAL" clId="{46C4C0FB-8E8E-490A-985D-038009E8FE12}" dt="2024-04-11T18:48:02.865" v="1859"/>
        <pc:sldMkLst>
          <pc:docMk/>
          <pc:sldMk cId="2741875606" sldId="320"/>
        </pc:sldMkLst>
        <pc:spChg chg="add mod">
          <ac:chgData name="Mark Warren" userId="8b469510-801c-4a14-a92d-c6d8837618b1" providerId="ADAL" clId="{46C4C0FB-8E8E-490A-985D-038009E8FE12}" dt="2024-04-11T17:50:58.243" v="1319" actId="14838"/>
          <ac:spMkLst>
            <pc:docMk/>
            <pc:sldMk cId="2741875606" sldId="320"/>
            <ac:spMk id="2" creationId="{7ED0EE87-0494-8213-F116-5842A6EAC2DE}"/>
          </ac:spMkLst>
        </pc:spChg>
        <pc:spChg chg="mod">
          <ac:chgData name="Mark Warren" userId="8b469510-801c-4a14-a92d-c6d8837618b1" providerId="ADAL" clId="{46C4C0FB-8E8E-490A-985D-038009E8FE12}" dt="2024-04-11T17:21:59.033" v="685" actId="6549"/>
          <ac:spMkLst>
            <pc:docMk/>
            <pc:sldMk cId="2741875606" sldId="320"/>
            <ac:spMk id="3" creationId="{CDE094DD-4C1B-ECFC-047C-CE256B2DC4E1}"/>
          </ac:spMkLst>
        </pc:spChg>
        <pc:spChg chg="add mod">
          <ac:chgData name="Mark Warren" userId="8b469510-801c-4a14-a92d-c6d8837618b1" providerId="ADAL" clId="{46C4C0FB-8E8E-490A-985D-038009E8FE12}" dt="2024-04-11T17:46:31.989" v="1266" actId="1076"/>
          <ac:spMkLst>
            <pc:docMk/>
            <pc:sldMk cId="2741875606" sldId="320"/>
            <ac:spMk id="4" creationId="{133FCEBC-7B29-B23F-7555-96EC70350E41}"/>
          </ac:spMkLst>
        </pc:spChg>
        <pc:spChg chg="del">
          <ac:chgData name="Mark Warren" userId="8b469510-801c-4a14-a92d-c6d8837618b1" providerId="ADAL" clId="{46C4C0FB-8E8E-490A-985D-038009E8FE12}" dt="2024-04-11T16:59:17.740" v="555" actId="478"/>
          <ac:spMkLst>
            <pc:docMk/>
            <pc:sldMk cId="2741875606" sldId="320"/>
            <ac:spMk id="5" creationId="{9914BEC5-B0DE-E920-2C35-93D4486B19A2}"/>
          </ac:spMkLst>
        </pc:spChg>
        <pc:spChg chg="del">
          <ac:chgData name="Mark Warren" userId="8b469510-801c-4a14-a92d-c6d8837618b1" providerId="ADAL" clId="{46C4C0FB-8E8E-490A-985D-038009E8FE12}" dt="2024-04-11T16:59:00.815" v="550" actId="478"/>
          <ac:spMkLst>
            <pc:docMk/>
            <pc:sldMk cId="2741875606" sldId="320"/>
            <ac:spMk id="6" creationId="{3970BFAC-B3F5-5A2C-07B5-52F7FB20FC62}"/>
          </ac:spMkLst>
        </pc:spChg>
        <pc:spChg chg="del">
          <ac:chgData name="Mark Warren" userId="8b469510-801c-4a14-a92d-c6d8837618b1" providerId="ADAL" clId="{46C4C0FB-8E8E-490A-985D-038009E8FE12}" dt="2024-04-11T16:59:16.241" v="554" actId="478"/>
          <ac:spMkLst>
            <pc:docMk/>
            <pc:sldMk cId="2741875606" sldId="320"/>
            <ac:spMk id="7" creationId="{CDDDF65C-0355-5722-221F-DA4EB4E15E2C}"/>
          </ac:spMkLst>
        </pc:spChg>
        <pc:spChg chg="add mod">
          <ac:chgData name="Mark Warren" userId="8b469510-801c-4a14-a92d-c6d8837618b1" providerId="ADAL" clId="{46C4C0FB-8E8E-490A-985D-038009E8FE12}" dt="2024-04-11T17:51:57.801" v="1325" actId="14861"/>
          <ac:spMkLst>
            <pc:docMk/>
            <pc:sldMk cId="2741875606" sldId="320"/>
            <ac:spMk id="12" creationId="{FD3B0AE8-5ED8-69FD-5F6A-B91DE9A85FFD}"/>
          </ac:spMkLst>
        </pc:spChg>
        <pc:spChg chg="add mod">
          <ac:chgData name="Mark Warren" userId="8b469510-801c-4a14-a92d-c6d8837618b1" providerId="ADAL" clId="{46C4C0FB-8E8E-490A-985D-038009E8FE12}" dt="2024-04-11T17:51:41.049" v="1321" actId="14861"/>
          <ac:spMkLst>
            <pc:docMk/>
            <pc:sldMk cId="2741875606" sldId="320"/>
            <ac:spMk id="13" creationId="{CAB2325C-DA80-9B0B-67E4-8812127926F3}"/>
          </ac:spMkLst>
        </pc:spChg>
        <pc:cxnChg chg="add mod">
          <ac:chgData name="Mark Warren" userId="8b469510-801c-4a14-a92d-c6d8837618b1" providerId="ADAL" clId="{46C4C0FB-8E8E-490A-985D-038009E8FE12}" dt="2024-04-11T17:51:49.097" v="1323" actId="14861"/>
          <ac:cxnSpMkLst>
            <pc:docMk/>
            <pc:sldMk cId="2741875606" sldId="320"/>
            <ac:cxnSpMk id="9" creationId="{EB97612C-1001-0915-FB87-5C4D86BF8E2E}"/>
          </ac:cxnSpMkLst>
        </pc:cxnChg>
      </pc:sldChg>
      <pc:sldChg chg="addSp delSp modSp add mod delAnim modAnim">
        <pc:chgData name="Mark Warren" userId="8b469510-801c-4a14-a92d-c6d8837618b1" providerId="ADAL" clId="{46C4C0FB-8E8E-490A-985D-038009E8FE12}" dt="2024-04-11T18:51:09.696" v="1894"/>
        <pc:sldMkLst>
          <pc:docMk/>
          <pc:sldMk cId="3862682757" sldId="321"/>
        </pc:sldMkLst>
        <pc:spChg chg="add mod">
          <ac:chgData name="Mark Warren" userId="8b469510-801c-4a14-a92d-c6d8837618b1" providerId="ADAL" clId="{46C4C0FB-8E8E-490A-985D-038009E8FE12}" dt="2024-04-11T18:22:06.393" v="1680" actId="1076"/>
          <ac:spMkLst>
            <pc:docMk/>
            <pc:sldMk cId="3862682757" sldId="321"/>
            <ac:spMk id="2" creationId="{38CAA718-00ED-FE91-D7C3-A3BD707BC049}"/>
          </ac:spMkLst>
        </pc:spChg>
        <pc:spChg chg="del">
          <ac:chgData name="Mark Warren" userId="8b469510-801c-4a14-a92d-c6d8837618b1" providerId="ADAL" clId="{46C4C0FB-8E8E-490A-985D-038009E8FE12}" dt="2024-04-11T16:59:27.085" v="557" actId="478"/>
          <ac:spMkLst>
            <pc:docMk/>
            <pc:sldMk cId="3862682757" sldId="321"/>
            <ac:spMk id="3" creationId="{CDE094DD-4C1B-ECFC-047C-CE256B2DC4E1}"/>
          </ac:spMkLst>
        </pc:spChg>
        <pc:spChg chg="add mod">
          <ac:chgData name="Mark Warren" userId="8b469510-801c-4a14-a92d-c6d8837618b1" providerId="ADAL" clId="{46C4C0FB-8E8E-490A-985D-038009E8FE12}" dt="2024-04-11T18:22:08.878" v="1681" actId="1076"/>
          <ac:spMkLst>
            <pc:docMk/>
            <pc:sldMk cId="3862682757" sldId="321"/>
            <ac:spMk id="4" creationId="{504AE86C-5DD1-5898-D6DA-5B8A269FDFD5}"/>
          </ac:spMkLst>
        </pc:spChg>
        <pc:spChg chg="del">
          <ac:chgData name="Mark Warren" userId="8b469510-801c-4a14-a92d-c6d8837618b1" providerId="ADAL" clId="{46C4C0FB-8E8E-490A-985D-038009E8FE12}" dt="2024-04-11T16:59:35.554" v="559" actId="478"/>
          <ac:spMkLst>
            <pc:docMk/>
            <pc:sldMk cId="3862682757" sldId="321"/>
            <ac:spMk id="5" creationId="{9914BEC5-B0DE-E920-2C35-93D4486B19A2}"/>
          </ac:spMkLst>
        </pc:spChg>
        <pc:spChg chg="add mod">
          <ac:chgData name="Mark Warren" userId="8b469510-801c-4a14-a92d-c6d8837618b1" providerId="ADAL" clId="{46C4C0FB-8E8E-490A-985D-038009E8FE12}" dt="2024-04-11T18:24:23.966" v="1698" actId="14861"/>
          <ac:spMkLst>
            <pc:docMk/>
            <pc:sldMk cId="3862682757" sldId="321"/>
            <ac:spMk id="6" creationId="{86A8363B-71A3-DE04-0085-6EB792503DE0}"/>
          </ac:spMkLst>
        </pc:spChg>
        <pc:spChg chg="mod">
          <ac:chgData name="Mark Warren" userId="8b469510-801c-4a14-a92d-c6d8837618b1" providerId="ADAL" clId="{46C4C0FB-8E8E-490A-985D-038009E8FE12}" dt="2024-04-11T17:16:45.417" v="625" actId="2711"/>
          <ac:spMkLst>
            <pc:docMk/>
            <pc:sldMk cId="3862682757" sldId="321"/>
            <ac:spMk id="7" creationId="{CDDDF65C-0355-5722-221F-DA4EB4E15E2C}"/>
          </ac:spMkLst>
        </pc:spChg>
        <pc:spChg chg="add mod">
          <ac:chgData name="Mark Warren" userId="8b469510-801c-4a14-a92d-c6d8837618b1" providerId="ADAL" clId="{46C4C0FB-8E8E-490A-985D-038009E8FE12}" dt="2024-04-11T18:24:28.640" v="1699" actId="14861"/>
          <ac:spMkLst>
            <pc:docMk/>
            <pc:sldMk cId="3862682757" sldId="321"/>
            <ac:spMk id="8" creationId="{FEA5FB52-D430-4C30-28DF-4124FFE7D9E5}"/>
          </ac:spMkLst>
        </pc:spChg>
        <pc:cxnChg chg="add mod">
          <ac:chgData name="Mark Warren" userId="8b469510-801c-4a14-a92d-c6d8837618b1" providerId="ADAL" clId="{46C4C0FB-8E8E-490A-985D-038009E8FE12}" dt="2024-04-11T18:24:19.298" v="1697" actId="14861"/>
          <ac:cxnSpMkLst>
            <pc:docMk/>
            <pc:sldMk cId="3862682757" sldId="321"/>
            <ac:cxnSpMk id="10" creationId="{B8CDAE99-01C7-69FC-78F5-F7258AAA5E40}"/>
          </ac:cxnSpMkLst>
        </pc:cxnChg>
        <pc:cxnChg chg="add mod">
          <ac:chgData name="Mark Warren" userId="8b469510-801c-4a14-a92d-c6d8837618b1" providerId="ADAL" clId="{46C4C0FB-8E8E-490A-985D-038009E8FE12}" dt="2024-04-11T18:24:55.220" v="1702" actId="14100"/>
          <ac:cxnSpMkLst>
            <pc:docMk/>
            <pc:sldMk cId="3862682757" sldId="321"/>
            <ac:cxnSpMk id="12" creationId="{D0672104-BB3F-37D6-8F49-F866DB6D3397}"/>
          </ac:cxnSpMkLst>
        </pc:cxnChg>
      </pc:sldChg>
      <pc:sldChg chg="addSp delSp modSp add mod delAnim modAnim">
        <pc:chgData name="Mark Warren" userId="8b469510-801c-4a14-a92d-c6d8837618b1" providerId="ADAL" clId="{46C4C0FB-8E8E-490A-985D-038009E8FE12}" dt="2024-04-11T19:36:18.835" v="2277" actId="14100"/>
        <pc:sldMkLst>
          <pc:docMk/>
          <pc:sldMk cId="3974637053" sldId="322"/>
        </pc:sldMkLst>
        <pc:spChg chg="add mod">
          <ac:chgData name="Mark Warren" userId="8b469510-801c-4a14-a92d-c6d8837618b1" providerId="ADAL" clId="{46C4C0FB-8E8E-490A-985D-038009E8FE12}" dt="2024-04-11T19:16:41.403" v="2157" actId="255"/>
          <ac:spMkLst>
            <pc:docMk/>
            <pc:sldMk cId="3974637053" sldId="322"/>
            <ac:spMk id="2" creationId="{A8445D35-772E-CADA-35FC-C4B5B132E7DA}"/>
          </ac:spMkLst>
        </pc:spChg>
        <pc:spChg chg="del">
          <ac:chgData name="Mark Warren" userId="8b469510-801c-4a14-a92d-c6d8837618b1" providerId="ADAL" clId="{46C4C0FB-8E8E-490A-985D-038009E8FE12}" dt="2024-04-11T16:59:43.275" v="561" actId="478"/>
          <ac:spMkLst>
            <pc:docMk/>
            <pc:sldMk cId="3974637053" sldId="322"/>
            <ac:spMk id="3" creationId="{CDE094DD-4C1B-ECFC-047C-CE256B2DC4E1}"/>
          </ac:spMkLst>
        </pc:spChg>
        <pc:spChg chg="add mod">
          <ac:chgData name="Mark Warren" userId="8b469510-801c-4a14-a92d-c6d8837618b1" providerId="ADAL" clId="{46C4C0FB-8E8E-490A-985D-038009E8FE12}" dt="2024-04-11T19:17:56.377" v="2164" actId="1076"/>
          <ac:spMkLst>
            <pc:docMk/>
            <pc:sldMk cId="3974637053" sldId="322"/>
            <ac:spMk id="4" creationId="{425B8560-42ED-B85C-D7CF-21BDBBDCE141}"/>
          </ac:spMkLst>
        </pc:spChg>
        <pc:spChg chg="mod">
          <ac:chgData name="Mark Warren" userId="8b469510-801c-4a14-a92d-c6d8837618b1" providerId="ADAL" clId="{46C4C0FB-8E8E-490A-985D-038009E8FE12}" dt="2024-04-11T17:00:07.220" v="579" actId="1038"/>
          <ac:spMkLst>
            <pc:docMk/>
            <pc:sldMk cId="3974637053" sldId="322"/>
            <ac:spMk id="5" creationId="{9914BEC5-B0DE-E920-2C35-93D4486B19A2}"/>
          </ac:spMkLst>
        </pc:spChg>
        <pc:spChg chg="add del mod">
          <ac:chgData name="Mark Warren" userId="8b469510-801c-4a14-a92d-c6d8837618b1" providerId="ADAL" clId="{46C4C0FB-8E8E-490A-985D-038009E8FE12}" dt="2024-04-11T18:37:29.901" v="1764" actId="478"/>
          <ac:spMkLst>
            <pc:docMk/>
            <pc:sldMk cId="3974637053" sldId="322"/>
            <ac:spMk id="6" creationId="{B0AAA9FB-0160-6F97-36BE-C1F570AF779C}"/>
          </ac:spMkLst>
        </pc:spChg>
        <pc:spChg chg="del">
          <ac:chgData name="Mark Warren" userId="8b469510-801c-4a14-a92d-c6d8837618b1" providerId="ADAL" clId="{46C4C0FB-8E8E-490A-985D-038009E8FE12}" dt="2024-04-11T16:59:51.620" v="576" actId="478"/>
          <ac:spMkLst>
            <pc:docMk/>
            <pc:sldMk cId="3974637053" sldId="322"/>
            <ac:spMk id="7" creationId="{CDDDF65C-0355-5722-221F-DA4EB4E15E2C}"/>
          </ac:spMkLst>
        </pc:spChg>
        <pc:spChg chg="add mod">
          <ac:chgData name="Mark Warren" userId="8b469510-801c-4a14-a92d-c6d8837618b1" providerId="ADAL" clId="{46C4C0FB-8E8E-490A-985D-038009E8FE12}" dt="2024-04-11T19:36:18.835" v="2277" actId="14100"/>
          <ac:spMkLst>
            <pc:docMk/>
            <pc:sldMk cId="3974637053" sldId="322"/>
            <ac:spMk id="8" creationId="{FD19A4CD-EE8A-4A17-50ED-B7647A800F30}"/>
          </ac:spMkLst>
        </pc:spChg>
        <pc:spChg chg="add mod">
          <ac:chgData name="Mark Warren" userId="8b469510-801c-4a14-a92d-c6d8837618b1" providerId="ADAL" clId="{46C4C0FB-8E8E-490A-985D-038009E8FE12}" dt="2024-04-11T19:17:36.981" v="2161" actId="1076"/>
          <ac:spMkLst>
            <pc:docMk/>
            <pc:sldMk cId="3974637053" sldId="322"/>
            <ac:spMk id="11" creationId="{E14A55B3-2C81-789E-4687-6D5F784638DF}"/>
          </ac:spMkLst>
        </pc:spChg>
        <pc:spChg chg="add mod">
          <ac:chgData name="Mark Warren" userId="8b469510-801c-4a14-a92d-c6d8837618b1" providerId="ADAL" clId="{46C4C0FB-8E8E-490A-985D-038009E8FE12}" dt="2024-04-11T19:19:04.310" v="2176" actId="1076"/>
          <ac:spMkLst>
            <pc:docMk/>
            <pc:sldMk cId="3974637053" sldId="322"/>
            <ac:spMk id="18" creationId="{0327D894-E6A0-9A4C-A2E8-CCB3DFB6F3A9}"/>
          </ac:spMkLst>
        </pc:spChg>
        <pc:cxnChg chg="add mod">
          <ac:chgData name="Mark Warren" userId="8b469510-801c-4a14-a92d-c6d8837618b1" providerId="ADAL" clId="{46C4C0FB-8E8E-490A-985D-038009E8FE12}" dt="2024-04-11T18:42:58.934" v="1813" actId="14861"/>
          <ac:cxnSpMkLst>
            <pc:docMk/>
            <pc:sldMk cId="3974637053" sldId="322"/>
            <ac:cxnSpMk id="10" creationId="{1B99B896-FABB-0B12-27FF-23358C1B289A}"/>
          </ac:cxnSpMkLst>
        </pc:cxnChg>
        <pc:cxnChg chg="add mod">
          <ac:chgData name="Mark Warren" userId="8b469510-801c-4a14-a92d-c6d8837618b1" providerId="ADAL" clId="{46C4C0FB-8E8E-490A-985D-038009E8FE12}" dt="2024-04-11T19:17:47.626" v="2163" actId="1076"/>
          <ac:cxnSpMkLst>
            <pc:docMk/>
            <pc:sldMk cId="3974637053" sldId="322"/>
            <ac:cxnSpMk id="12" creationId="{782BA0BB-ECC8-87DB-D593-14CCF6553E78}"/>
          </ac:cxnSpMkLst>
        </pc:cxnChg>
        <pc:cxnChg chg="add mod">
          <ac:chgData name="Mark Warren" userId="8b469510-801c-4a14-a92d-c6d8837618b1" providerId="ADAL" clId="{46C4C0FB-8E8E-490A-985D-038009E8FE12}" dt="2024-04-11T19:17:41.809" v="2162" actId="1076"/>
          <ac:cxnSpMkLst>
            <pc:docMk/>
            <pc:sldMk cId="3974637053" sldId="322"/>
            <ac:cxnSpMk id="16" creationId="{184CE6B8-195E-2EF2-6D30-B5C7BEC7A786}"/>
          </ac:cxnSpMkLst>
        </pc:cxnChg>
      </pc:sldChg>
      <pc:sldChg chg="delSp modSp add mod ord delAnim modAnim">
        <pc:chgData name="Mark Warren" userId="8b469510-801c-4a14-a92d-c6d8837618b1" providerId="ADAL" clId="{46C4C0FB-8E8E-490A-985D-038009E8FE12}" dt="2024-04-11T19:25:31.948" v="2270"/>
        <pc:sldMkLst>
          <pc:docMk/>
          <pc:sldMk cId="574941098" sldId="323"/>
        </pc:sldMkLst>
        <pc:spChg chg="mod">
          <ac:chgData name="Mark Warren" userId="8b469510-801c-4a14-a92d-c6d8837618b1" providerId="ADAL" clId="{46C4C0FB-8E8E-490A-985D-038009E8FE12}" dt="2024-04-11T19:24:22.050" v="2254" actId="5793"/>
          <ac:spMkLst>
            <pc:docMk/>
            <pc:sldMk cId="574941098" sldId="323"/>
            <ac:spMk id="3" creationId="{CDE094DD-4C1B-ECFC-047C-CE256B2DC4E1}"/>
          </ac:spMkLst>
        </pc:spChg>
        <pc:spChg chg="mod">
          <ac:chgData name="Mark Warren" userId="8b469510-801c-4a14-a92d-c6d8837618b1" providerId="ADAL" clId="{46C4C0FB-8E8E-490A-985D-038009E8FE12}" dt="2024-04-11T19:24:31.263" v="2266" actId="5793"/>
          <ac:spMkLst>
            <pc:docMk/>
            <pc:sldMk cId="574941098" sldId="323"/>
            <ac:spMk id="5" creationId="{9914BEC5-B0DE-E920-2C35-93D4486B19A2}"/>
          </ac:spMkLst>
        </pc:spChg>
        <pc:spChg chg="mod">
          <ac:chgData name="Mark Warren" userId="8b469510-801c-4a14-a92d-c6d8837618b1" providerId="ADAL" clId="{46C4C0FB-8E8E-490A-985D-038009E8FE12}" dt="2024-04-11T19:12:31.234" v="2126" actId="13822"/>
          <ac:spMkLst>
            <pc:docMk/>
            <pc:sldMk cId="574941098" sldId="323"/>
            <ac:spMk id="6" creationId="{3970BFAC-B3F5-5A2C-07B5-52F7FB20FC62}"/>
          </ac:spMkLst>
        </pc:spChg>
        <pc:spChg chg="del">
          <ac:chgData name="Mark Warren" userId="8b469510-801c-4a14-a92d-c6d8837618b1" providerId="ADAL" clId="{46C4C0FB-8E8E-490A-985D-038009E8FE12}" dt="2024-04-11T19:09:26.127" v="2040" actId="478"/>
          <ac:spMkLst>
            <pc:docMk/>
            <pc:sldMk cId="574941098" sldId="323"/>
            <ac:spMk id="7" creationId="{CDDDF65C-0355-5722-221F-DA4EB4E15E2C}"/>
          </ac:spMkLst>
        </pc:spChg>
      </pc:sldChg>
      <pc:sldChg chg="add del">
        <pc:chgData name="Mark Warren" userId="8b469510-801c-4a14-a92d-c6d8837618b1" providerId="ADAL" clId="{46C4C0FB-8E8E-490A-985D-038009E8FE12}" dt="2024-04-11T19:08:22.502" v="1948" actId="2696"/>
        <pc:sldMkLst>
          <pc:docMk/>
          <pc:sldMk cId="2366942474" sldId="323"/>
        </pc:sldMkLst>
      </pc:sldChg>
      <pc:sldChg chg="new del">
        <pc:chgData name="Mark Warren" userId="8b469510-801c-4a14-a92d-c6d8837618b1" providerId="ADAL" clId="{46C4C0FB-8E8E-490A-985D-038009E8FE12}" dt="2024-04-11T17:01:58.544" v="598" actId="680"/>
        <pc:sldMkLst>
          <pc:docMk/>
          <pc:sldMk cId="3221100474" sldId="323"/>
        </pc:sldMkLst>
      </pc:sldChg>
      <pc:sldChg chg="new del">
        <pc:chgData name="Mark Warren" userId="8b469510-801c-4a14-a92d-c6d8837618b1" providerId="ADAL" clId="{46C4C0FB-8E8E-490A-985D-038009E8FE12}" dt="2024-04-11T17:01:57.841" v="597" actId="680"/>
        <pc:sldMkLst>
          <pc:docMk/>
          <pc:sldMk cId="4154707520" sldId="324"/>
        </pc:sldMkLst>
      </pc:sldChg>
      <pc:sldChg chg="new del">
        <pc:chgData name="Mark Warren" userId="8b469510-801c-4a14-a92d-c6d8837618b1" providerId="ADAL" clId="{46C4C0FB-8E8E-490A-985D-038009E8FE12}" dt="2024-04-11T17:01:57.153" v="596" actId="680"/>
        <pc:sldMkLst>
          <pc:docMk/>
          <pc:sldMk cId="527049151" sldId="325"/>
        </pc:sldMkLst>
      </pc:sldChg>
    </pc:docChg>
  </pc:docChgLst>
  <pc:docChgLst>
    <pc:chgData name="Mark Warren" userId="8b469510-801c-4a14-a92d-c6d8837618b1" providerId="ADAL" clId="{C76DA26F-50BB-4216-9644-BDD2E1CCF7FD}"/>
    <pc:docChg chg="undo custSel addSld delSld modSld sldOrd">
      <pc:chgData name="Mark Warren" userId="8b469510-801c-4a14-a92d-c6d8837618b1" providerId="ADAL" clId="{C76DA26F-50BB-4216-9644-BDD2E1CCF7FD}" dt="2023-10-12T16:22:35.749" v="2261"/>
      <pc:docMkLst>
        <pc:docMk/>
      </pc:docMkLst>
      <pc:sldChg chg="modSp mod">
        <pc:chgData name="Mark Warren" userId="8b469510-801c-4a14-a92d-c6d8837618b1" providerId="ADAL" clId="{C76DA26F-50BB-4216-9644-BDD2E1CCF7FD}" dt="2023-10-12T13:34:38.562" v="25" actId="14100"/>
        <pc:sldMkLst>
          <pc:docMk/>
          <pc:sldMk cId="0" sldId="257"/>
        </pc:sldMkLst>
        <pc:spChg chg="mod">
          <ac:chgData name="Mark Warren" userId="8b469510-801c-4a14-a92d-c6d8837618b1" providerId="ADAL" clId="{C76DA26F-50BB-4216-9644-BDD2E1CCF7FD}" dt="2023-10-12T13:33:54.238" v="11" actId="20577"/>
          <ac:spMkLst>
            <pc:docMk/>
            <pc:sldMk cId="0" sldId="257"/>
            <ac:spMk id="2" creationId="{00000000-0000-0000-0000-000000000000}"/>
          </ac:spMkLst>
        </pc:spChg>
        <pc:spChg chg="mod">
          <ac:chgData name="Mark Warren" userId="8b469510-801c-4a14-a92d-c6d8837618b1" providerId="ADAL" clId="{C76DA26F-50BB-4216-9644-BDD2E1CCF7FD}" dt="2023-10-12T13:34:08.338" v="22" actId="6549"/>
          <ac:spMkLst>
            <pc:docMk/>
            <pc:sldMk cId="0" sldId="257"/>
            <ac:spMk id="5" creationId="{7FD9608A-6A7D-EFAE-9FF6-E66A027F66C3}"/>
          </ac:spMkLst>
        </pc:spChg>
        <pc:cxnChg chg="mod">
          <ac:chgData name="Mark Warren" userId="8b469510-801c-4a14-a92d-c6d8837618b1" providerId="ADAL" clId="{C76DA26F-50BB-4216-9644-BDD2E1CCF7FD}" dt="2023-10-12T13:34:38.562" v="25" actId="14100"/>
          <ac:cxnSpMkLst>
            <pc:docMk/>
            <pc:sldMk cId="0" sldId="257"/>
            <ac:cxnSpMk id="6" creationId="{873EBAA5-307A-B6EF-9076-0F9216B6C7A0}"/>
          </ac:cxnSpMkLst>
        </pc:cxnChg>
      </pc:sldChg>
      <pc:sldChg chg="addSp delSp modSp mod delAnim modAnim">
        <pc:chgData name="Mark Warren" userId="8b469510-801c-4a14-a92d-c6d8837618b1" providerId="ADAL" clId="{C76DA26F-50BB-4216-9644-BDD2E1CCF7FD}" dt="2023-10-12T14:25:51.806" v="989"/>
        <pc:sldMkLst>
          <pc:docMk/>
          <pc:sldMk cId="0" sldId="260"/>
        </pc:sldMkLst>
        <pc:spChg chg="mod">
          <ac:chgData name="Mark Warren" userId="8b469510-801c-4a14-a92d-c6d8837618b1" providerId="ADAL" clId="{C76DA26F-50BB-4216-9644-BDD2E1CCF7FD}" dt="2023-10-12T14:24:33.562" v="987" actId="12789"/>
          <ac:spMkLst>
            <pc:docMk/>
            <pc:sldMk cId="0" sldId="260"/>
            <ac:spMk id="2" creationId="{00000000-0000-0000-0000-000000000000}"/>
          </ac:spMkLst>
        </pc:spChg>
        <pc:spChg chg="del">
          <ac:chgData name="Mark Warren" userId="8b469510-801c-4a14-a92d-c6d8837618b1" providerId="ADAL" clId="{C76DA26F-50BB-4216-9644-BDD2E1CCF7FD}" dt="2023-10-12T14:21:25.050" v="954" actId="478"/>
          <ac:spMkLst>
            <pc:docMk/>
            <pc:sldMk cId="0" sldId="260"/>
            <ac:spMk id="3" creationId="{D802243E-8EB1-0AC6-515E-8A7809BE4B5E}"/>
          </ac:spMkLst>
        </pc:spChg>
        <pc:spChg chg="del">
          <ac:chgData name="Mark Warren" userId="8b469510-801c-4a14-a92d-c6d8837618b1" providerId="ADAL" clId="{C76DA26F-50BB-4216-9644-BDD2E1CCF7FD}" dt="2023-10-12T14:20:38.141" v="934" actId="478"/>
          <ac:spMkLst>
            <pc:docMk/>
            <pc:sldMk cId="0" sldId="260"/>
            <ac:spMk id="4" creationId="{60606254-9DFB-9FCE-4508-930FC61E7C58}"/>
          </ac:spMkLst>
        </pc:spChg>
        <pc:spChg chg="del">
          <ac:chgData name="Mark Warren" userId="8b469510-801c-4a14-a92d-c6d8837618b1" providerId="ADAL" clId="{C76DA26F-50BB-4216-9644-BDD2E1CCF7FD}" dt="2023-10-12T14:21:26.907" v="955" actId="478"/>
          <ac:spMkLst>
            <pc:docMk/>
            <pc:sldMk cId="0" sldId="260"/>
            <ac:spMk id="5" creationId="{2A580C38-9F4B-B52E-6E01-7C8FD43705FF}"/>
          </ac:spMkLst>
        </pc:spChg>
        <pc:spChg chg="del">
          <ac:chgData name="Mark Warren" userId="8b469510-801c-4a14-a92d-c6d8837618b1" providerId="ADAL" clId="{C76DA26F-50BB-4216-9644-BDD2E1CCF7FD}" dt="2023-10-12T14:21:28.324" v="956" actId="478"/>
          <ac:spMkLst>
            <pc:docMk/>
            <pc:sldMk cId="0" sldId="260"/>
            <ac:spMk id="6" creationId="{313AFD52-BCB8-B73E-4A99-7B7DFB970B2E}"/>
          </ac:spMkLst>
        </pc:spChg>
        <pc:spChg chg="add mod">
          <ac:chgData name="Mark Warren" userId="8b469510-801c-4a14-a92d-c6d8837618b1" providerId="ADAL" clId="{C76DA26F-50BB-4216-9644-BDD2E1CCF7FD}" dt="2023-10-12T14:24:33.562" v="987" actId="12789"/>
          <ac:spMkLst>
            <pc:docMk/>
            <pc:sldMk cId="0" sldId="260"/>
            <ac:spMk id="7" creationId="{D705D1BC-07E1-54AB-373E-2AA250EC3952}"/>
          </ac:spMkLst>
        </pc:spChg>
      </pc:sldChg>
      <pc:sldChg chg="addSp modSp mod modAnim">
        <pc:chgData name="Mark Warren" userId="8b469510-801c-4a14-a92d-c6d8837618b1" providerId="ADAL" clId="{C76DA26F-50BB-4216-9644-BDD2E1CCF7FD}" dt="2023-10-12T16:20:34.329" v="2256"/>
        <pc:sldMkLst>
          <pc:docMk/>
          <pc:sldMk cId="365872962" sldId="264"/>
        </pc:sldMkLst>
        <pc:spChg chg="mod">
          <ac:chgData name="Mark Warren" userId="8b469510-801c-4a14-a92d-c6d8837618b1" providerId="ADAL" clId="{C76DA26F-50BB-4216-9644-BDD2E1CCF7FD}" dt="2023-10-12T13:54:04.223" v="860" actId="1035"/>
          <ac:spMkLst>
            <pc:docMk/>
            <pc:sldMk cId="365872962" sldId="264"/>
            <ac:spMk id="2" creationId="{00000000-0000-0000-0000-000000000000}"/>
          </ac:spMkLst>
        </pc:spChg>
        <pc:spChg chg="mod">
          <ac:chgData name="Mark Warren" userId="8b469510-801c-4a14-a92d-c6d8837618b1" providerId="ADAL" clId="{C76DA26F-50BB-4216-9644-BDD2E1CCF7FD}" dt="2023-10-12T13:56:22.475" v="887" actId="17032"/>
          <ac:spMkLst>
            <pc:docMk/>
            <pc:sldMk cId="365872962" sldId="264"/>
            <ac:spMk id="3" creationId="{CCBCC202-42EB-8D6B-DA0C-9EE7E933DDC8}"/>
          </ac:spMkLst>
        </pc:spChg>
        <pc:spChg chg="add mod">
          <ac:chgData name="Mark Warren" userId="8b469510-801c-4a14-a92d-c6d8837618b1" providerId="ADAL" clId="{C76DA26F-50BB-4216-9644-BDD2E1CCF7FD}" dt="2023-10-12T13:55:44.329" v="884" actId="1076"/>
          <ac:spMkLst>
            <pc:docMk/>
            <pc:sldMk cId="365872962" sldId="264"/>
            <ac:spMk id="4" creationId="{6205AEDB-AA8B-735D-0C2D-C34B32C142AC}"/>
          </ac:spMkLst>
        </pc:spChg>
        <pc:spChg chg="add mod">
          <ac:chgData name="Mark Warren" userId="8b469510-801c-4a14-a92d-c6d8837618b1" providerId="ADAL" clId="{C76DA26F-50BB-4216-9644-BDD2E1CCF7FD}" dt="2023-10-12T13:55:50.162" v="885" actId="1076"/>
          <ac:spMkLst>
            <pc:docMk/>
            <pc:sldMk cId="365872962" sldId="264"/>
            <ac:spMk id="5" creationId="{3069D235-E5AE-8DFF-889E-6A9EFBD670E4}"/>
          </ac:spMkLst>
        </pc:spChg>
      </pc:sldChg>
      <pc:sldChg chg="del">
        <pc:chgData name="Mark Warren" userId="8b469510-801c-4a14-a92d-c6d8837618b1" providerId="ADAL" clId="{C76DA26F-50BB-4216-9644-BDD2E1CCF7FD}" dt="2023-10-12T14:04:19.375" v="929" actId="2696"/>
        <pc:sldMkLst>
          <pc:docMk/>
          <pc:sldMk cId="2500315628" sldId="266"/>
        </pc:sldMkLst>
      </pc:sldChg>
      <pc:sldChg chg="del">
        <pc:chgData name="Mark Warren" userId="8b469510-801c-4a14-a92d-c6d8837618b1" providerId="ADAL" clId="{C76DA26F-50BB-4216-9644-BDD2E1CCF7FD}" dt="2023-10-12T14:04:21.872" v="930" actId="2696"/>
        <pc:sldMkLst>
          <pc:docMk/>
          <pc:sldMk cId="2506910068" sldId="267"/>
        </pc:sldMkLst>
      </pc:sldChg>
      <pc:sldChg chg="del">
        <pc:chgData name="Mark Warren" userId="8b469510-801c-4a14-a92d-c6d8837618b1" providerId="ADAL" clId="{C76DA26F-50BB-4216-9644-BDD2E1CCF7FD}" dt="2023-10-12T14:04:23.888" v="931" actId="2696"/>
        <pc:sldMkLst>
          <pc:docMk/>
          <pc:sldMk cId="2438799881" sldId="268"/>
        </pc:sldMkLst>
      </pc:sldChg>
      <pc:sldChg chg="del">
        <pc:chgData name="Mark Warren" userId="8b469510-801c-4a14-a92d-c6d8837618b1" providerId="ADAL" clId="{C76DA26F-50BB-4216-9644-BDD2E1CCF7FD}" dt="2023-10-12T14:04:26.352" v="932" actId="2696"/>
        <pc:sldMkLst>
          <pc:docMk/>
          <pc:sldMk cId="2872559353" sldId="269"/>
        </pc:sldMkLst>
      </pc:sldChg>
      <pc:sldChg chg="del">
        <pc:chgData name="Mark Warren" userId="8b469510-801c-4a14-a92d-c6d8837618b1" providerId="ADAL" clId="{C76DA26F-50BB-4216-9644-BDD2E1CCF7FD}" dt="2023-10-12T14:04:28.658" v="933" actId="2696"/>
        <pc:sldMkLst>
          <pc:docMk/>
          <pc:sldMk cId="1364620995" sldId="270"/>
        </pc:sldMkLst>
      </pc:sldChg>
      <pc:sldChg chg="del">
        <pc:chgData name="Mark Warren" userId="8b469510-801c-4a14-a92d-c6d8837618b1" providerId="ADAL" clId="{C76DA26F-50BB-4216-9644-BDD2E1CCF7FD}" dt="2023-10-12T15:17:30.295" v="1057" actId="2696"/>
        <pc:sldMkLst>
          <pc:docMk/>
          <pc:sldMk cId="1446046377" sldId="271"/>
        </pc:sldMkLst>
      </pc:sldChg>
      <pc:sldChg chg="addSp modSp mod ord modAnim">
        <pc:chgData name="Mark Warren" userId="8b469510-801c-4a14-a92d-c6d8837618b1" providerId="ADAL" clId="{C76DA26F-50BB-4216-9644-BDD2E1CCF7FD}" dt="2023-10-12T13:58:48.664" v="907"/>
        <pc:sldMkLst>
          <pc:docMk/>
          <pc:sldMk cId="2307355787" sldId="272"/>
        </pc:sldMkLst>
        <pc:spChg chg="add mod">
          <ac:chgData name="Mark Warren" userId="8b469510-801c-4a14-a92d-c6d8837618b1" providerId="ADAL" clId="{C76DA26F-50BB-4216-9644-BDD2E1CCF7FD}" dt="2023-10-12T13:58:41.305" v="905" actId="14100"/>
          <ac:spMkLst>
            <pc:docMk/>
            <pc:sldMk cId="2307355787" sldId="272"/>
            <ac:spMk id="2" creationId="{20608E79-F5EF-67FE-3F42-931D7D4931A0}"/>
          </ac:spMkLst>
        </pc:spChg>
        <pc:spChg chg="mod">
          <ac:chgData name="Mark Warren" userId="8b469510-801c-4a14-a92d-c6d8837618b1" providerId="ADAL" clId="{C76DA26F-50BB-4216-9644-BDD2E1CCF7FD}" dt="2023-10-12T13:56:41.327" v="888" actId="1076"/>
          <ac:spMkLst>
            <pc:docMk/>
            <pc:sldMk cId="2307355787" sldId="272"/>
            <ac:spMk id="4" creationId="{60606254-9DFB-9FCE-4508-930FC61E7C58}"/>
          </ac:spMkLst>
        </pc:spChg>
        <pc:spChg chg="mod">
          <ac:chgData name="Mark Warren" userId="8b469510-801c-4a14-a92d-c6d8837618b1" providerId="ADAL" clId="{C76DA26F-50BB-4216-9644-BDD2E1CCF7FD}" dt="2023-10-12T13:57:22.543" v="896" actId="20577"/>
          <ac:spMkLst>
            <pc:docMk/>
            <pc:sldMk cId="2307355787" sldId="272"/>
            <ac:spMk id="5" creationId="{2A580C38-9F4B-B52E-6E01-7C8FD43705FF}"/>
          </ac:spMkLst>
        </pc:spChg>
      </pc:sldChg>
      <pc:sldChg chg="modSp add mod">
        <pc:chgData name="Mark Warren" userId="8b469510-801c-4a14-a92d-c6d8837618b1" providerId="ADAL" clId="{C76DA26F-50BB-4216-9644-BDD2E1CCF7FD}" dt="2023-10-12T15:15:58.378" v="1056" actId="1076"/>
        <pc:sldMkLst>
          <pc:docMk/>
          <pc:sldMk cId="550566888" sldId="273"/>
        </pc:sldMkLst>
        <pc:spChg chg="mod">
          <ac:chgData name="Mark Warren" userId="8b469510-801c-4a14-a92d-c6d8837618b1" providerId="ADAL" clId="{C76DA26F-50BB-4216-9644-BDD2E1CCF7FD}" dt="2023-10-12T15:15:58.378" v="1056" actId="1076"/>
          <ac:spMkLst>
            <pc:docMk/>
            <pc:sldMk cId="550566888" sldId="273"/>
            <ac:spMk id="2" creationId="{00000000-0000-0000-0000-000000000000}"/>
          </ac:spMkLst>
        </pc:spChg>
        <pc:spChg chg="mod">
          <ac:chgData name="Mark Warren" userId="8b469510-801c-4a14-a92d-c6d8837618b1" providerId="ADAL" clId="{C76DA26F-50BB-4216-9644-BDD2E1CCF7FD}" dt="2023-10-12T15:15:58.378" v="1056" actId="1076"/>
          <ac:spMkLst>
            <pc:docMk/>
            <pc:sldMk cId="550566888" sldId="273"/>
            <ac:spMk id="7" creationId="{D705D1BC-07E1-54AB-373E-2AA250EC3952}"/>
          </ac:spMkLst>
        </pc:spChg>
      </pc:sldChg>
      <pc:sldChg chg="addSp modSp add mod ord modAnim">
        <pc:chgData name="Mark Warren" userId="8b469510-801c-4a14-a92d-c6d8837618b1" providerId="ADAL" clId="{C76DA26F-50BB-4216-9644-BDD2E1CCF7FD}" dt="2023-10-12T16:22:35.749" v="2261"/>
        <pc:sldMkLst>
          <pc:docMk/>
          <pc:sldMk cId="3357917022" sldId="274"/>
        </pc:sldMkLst>
        <pc:spChg chg="mod ord">
          <ac:chgData name="Mark Warren" userId="8b469510-801c-4a14-a92d-c6d8837618b1" providerId="ADAL" clId="{C76DA26F-50BB-4216-9644-BDD2E1CCF7FD}" dt="2023-10-12T15:36:56.547" v="1452" actId="113"/>
          <ac:spMkLst>
            <pc:docMk/>
            <pc:sldMk cId="3357917022" sldId="274"/>
            <ac:spMk id="2" creationId="{00000000-0000-0000-0000-000000000000}"/>
          </ac:spMkLst>
        </pc:spChg>
        <pc:spChg chg="mod">
          <ac:chgData name="Mark Warren" userId="8b469510-801c-4a14-a92d-c6d8837618b1" providerId="ADAL" clId="{C76DA26F-50BB-4216-9644-BDD2E1CCF7FD}" dt="2023-10-12T16:22:35.749" v="2261"/>
          <ac:spMkLst>
            <pc:docMk/>
            <pc:sldMk cId="3357917022" sldId="274"/>
            <ac:spMk id="3" creationId="{CCBCC202-42EB-8D6B-DA0C-9EE7E933DDC8}"/>
          </ac:spMkLst>
        </pc:spChg>
        <pc:spChg chg="mod">
          <ac:chgData name="Mark Warren" userId="8b469510-801c-4a14-a92d-c6d8837618b1" providerId="ADAL" clId="{C76DA26F-50BB-4216-9644-BDD2E1CCF7FD}" dt="2023-10-12T16:22:20.985" v="2260"/>
          <ac:spMkLst>
            <pc:docMk/>
            <pc:sldMk cId="3357917022" sldId="274"/>
            <ac:spMk id="4" creationId="{6205AEDB-AA8B-735D-0C2D-C34B32C142AC}"/>
          </ac:spMkLst>
        </pc:spChg>
        <pc:spChg chg="mod">
          <ac:chgData name="Mark Warren" userId="8b469510-801c-4a14-a92d-c6d8837618b1" providerId="ADAL" clId="{C76DA26F-50BB-4216-9644-BDD2E1CCF7FD}" dt="2023-10-12T15:36:43.272" v="1448" actId="114"/>
          <ac:spMkLst>
            <pc:docMk/>
            <pc:sldMk cId="3357917022" sldId="274"/>
            <ac:spMk id="5" creationId="{3069D235-E5AE-8DFF-889E-6A9EFBD670E4}"/>
          </ac:spMkLst>
        </pc:spChg>
        <pc:spChg chg="add mod ord">
          <ac:chgData name="Mark Warren" userId="8b469510-801c-4a14-a92d-c6d8837618b1" providerId="ADAL" clId="{C76DA26F-50BB-4216-9644-BDD2E1CCF7FD}" dt="2023-10-12T15:36:50.602" v="1450" actId="113"/>
          <ac:spMkLst>
            <pc:docMk/>
            <pc:sldMk cId="3357917022" sldId="274"/>
            <ac:spMk id="6" creationId="{1298B003-3C71-A37A-3486-37EB07964D6E}"/>
          </ac:spMkLst>
        </pc:spChg>
        <pc:spChg chg="add mod">
          <ac:chgData name="Mark Warren" userId="8b469510-801c-4a14-a92d-c6d8837618b1" providerId="ADAL" clId="{C76DA26F-50BB-4216-9644-BDD2E1CCF7FD}" dt="2023-10-12T15:39:13.150" v="1460" actId="13822"/>
          <ac:spMkLst>
            <pc:docMk/>
            <pc:sldMk cId="3357917022" sldId="274"/>
            <ac:spMk id="7" creationId="{71F31A22-521A-1DAE-E400-5D197B0CC001}"/>
          </ac:spMkLst>
        </pc:spChg>
      </pc:sldChg>
      <pc:sldChg chg="addSp modSp add mod ord modAnim">
        <pc:chgData name="Mark Warren" userId="8b469510-801c-4a14-a92d-c6d8837618b1" providerId="ADAL" clId="{C76DA26F-50BB-4216-9644-BDD2E1CCF7FD}" dt="2023-10-12T16:21:55.726" v="2259" actId="115"/>
        <pc:sldMkLst>
          <pc:docMk/>
          <pc:sldMk cId="4184231723" sldId="275"/>
        </pc:sldMkLst>
        <pc:spChg chg="mod">
          <ac:chgData name="Mark Warren" userId="8b469510-801c-4a14-a92d-c6d8837618b1" providerId="ADAL" clId="{C76DA26F-50BB-4216-9644-BDD2E1CCF7FD}" dt="2023-10-12T16:16:18.032" v="2193" actId="20577"/>
          <ac:spMkLst>
            <pc:docMk/>
            <pc:sldMk cId="4184231723" sldId="275"/>
            <ac:spMk id="2" creationId="{20608E79-F5EF-67FE-3F42-931D7D4931A0}"/>
          </ac:spMkLst>
        </pc:spChg>
        <pc:spChg chg="add mod">
          <ac:chgData name="Mark Warren" userId="8b469510-801c-4a14-a92d-c6d8837618b1" providerId="ADAL" clId="{C76DA26F-50BB-4216-9644-BDD2E1CCF7FD}" dt="2023-10-12T16:16:51.985" v="2244" actId="1037"/>
          <ac:spMkLst>
            <pc:docMk/>
            <pc:sldMk cId="4184231723" sldId="275"/>
            <ac:spMk id="3" creationId="{06B822AC-DBC6-C6A5-4963-63C805758343}"/>
          </ac:spMkLst>
        </pc:spChg>
        <pc:spChg chg="mod">
          <ac:chgData name="Mark Warren" userId="8b469510-801c-4a14-a92d-c6d8837618b1" providerId="ADAL" clId="{C76DA26F-50BB-4216-9644-BDD2E1CCF7FD}" dt="2023-10-12T16:17:12.481" v="2255" actId="20577"/>
          <ac:spMkLst>
            <pc:docMk/>
            <pc:sldMk cId="4184231723" sldId="275"/>
            <ac:spMk id="4" creationId="{60606254-9DFB-9FCE-4508-930FC61E7C58}"/>
          </ac:spMkLst>
        </pc:spChg>
        <pc:spChg chg="mod">
          <ac:chgData name="Mark Warren" userId="8b469510-801c-4a14-a92d-c6d8837618b1" providerId="ADAL" clId="{C76DA26F-50BB-4216-9644-BDD2E1CCF7FD}" dt="2023-10-12T16:21:55.726" v="2259" actId="115"/>
          <ac:spMkLst>
            <pc:docMk/>
            <pc:sldMk cId="4184231723" sldId="275"/>
            <ac:spMk id="5" creationId="{2A580C38-9F4B-B52E-6E01-7C8FD43705FF}"/>
          </ac:spMkLst>
        </pc:spChg>
      </pc:sldChg>
    </pc:docChg>
  </pc:docChgLst>
  <pc:docChgLst>
    <pc:chgData name="Mark Warren" userId="8b469510-801c-4a14-a92d-c6d8837618b1" providerId="ADAL" clId="{0CDB390C-0321-4761-9016-1DB051C8B653}"/>
    <pc:docChg chg="undo custSel addSld delSld modSld sldOrd">
      <pc:chgData name="Mark Warren" userId="8b469510-801c-4a14-a92d-c6d8837618b1" providerId="ADAL" clId="{0CDB390C-0321-4761-9016-1DB051C8B653}" dt="2024-04-18T17:36:24.877" v="2413"/>
      <pc:docMkLst>
        <pc:docMk/>
      </pc:docMkLst>
      <pc:sldChg chg="modSp mod">
        <pc:chgData name="Mark Warren" userId="8b469510-801c-4a14-a92d-c6d8837618b1" providerId="ADAL" clId="{0CDB390C-0321-4761-9016-1DB051C8B653}" dt="2024-04-18T14:37:42.445" v="22" actId="14100"/>
        <pc:sldMkLst>
          <pc:docMk/>
          <pc:sldMk cId="0" sldId="257"/>
        </pc:sldMkLst>
        <pc:spChg chg="mod">
          <ac:chgData name="Mark Warren" userId="8b469510-801c-4a14-a92d-c6d8837618b1" providerId="ADAL" clId="{0CDB390C-0321-4761-9016-1DB051C8B653}" dt="2024-04-18T14:37:21.132" v="15" actId="20577"/>
          <ac:spMkLst>
            <pc:docMk/>
            <pc:sldMk cId="0" sldId="257"/>
            <ac:spMk id="2" creationId="{00000000-0000-0000-0000-000000000000}"/>
          </ac:spMkLst>
        </pc:spChg>
        <pc:spChg chg="mod">
          <ac:chgData name="Mark Warren" userId="8b469510-801c-4a14-a92d-c6d8837618b1" providerId="ADAL" clId="{0CDB390C-0321-4761-9016-1DB051C8B653}" dt="2024-04-18T14:37:32.135" v="20" actId="6549"/>
          <ac:spMkLst>
            <pc:docMk/>
            <pc:sldMk cId="0" sldId="257"/>
            <ac:spMk id="5" creationId="{7FD9608A-6A7D-EFAE-9FF6-E66A027F66C3}"/>
          </ac:spMkLst>
        </pc:spChg>
        <pc:cxnChg chg="mod">
          <ac:chgData name="Mark Warren" userId="8b469510-801c-4a14-a92d-c6d8837618b1" providerId="ADAL" clId="{0CDB390C-0321-4761-9016-1DB051C8B653}" dt="2024-04-18T14:37:42.445" v="22" actId="14100"/>
          <ac:cxnSpMkLst>
            <pc:docMk/>
            <pc:sldMk cId="0" sldId="257"/>
            <ac:cxnSpMk id="6" creationId="{873EBAA5-307A-B6EF-9076-0F9216B6C7A0}"/>
          </ac:cxnSpMkLst>
        </pc:cxnChg>
      </pc:sldChg>
      <pc:sldChg chg="del">
        <pc:chgData name="Mark Warren" userId="8b469510-801c-4a14-a92d-c6d8837618b1" providerId="ADAL" clId="{0CDB390C-0321-4761-9016-1DB051C8B653}" dt="2024-04-18T14:42:49.369" v="23" actId="2696"/>
        <pc:sldMkLst>
          <pc:docMk/>
          <pc:sldMk cId="1494319489" sldId="307"/>
        </pc:sldMkLst>
      </pc:sldChg>
      <pc:sldChg chg="del">
        <pc:chgData name="Mark Warren" userId="8b469510-801c-4a14-a92d-c6d8837618b1" providerId="ADAL" clId="{0CDB390C-0321-4761-9016-1DB051C8B653}" dt="2024-04-18T14:43:00.839" v="25" actId="2696"/>
        <pc:sldMkLst>
          <pc:docMk/>
          <pc:sldMk cId="649071193" sldId="312"/>
        </pc:sldMkLst>
      </pc:sldChg>
      <pc:sldChg chg="del">
        <pc:chgData name="Mark Warren" userId="8b469510-801c-4a14-a92d-c6d8837618b1" providerId="ADAL" clId="{0CDB390C-0321-4761-9016-1DB051C8B653}" dt="2024-04-18T14:42:57.182" v="24" actId="2696"/>
        <pc:sldMkLst>
          <pc:docMk/>
          <pc:sldMk cId="2390719370" sldId="318"/>
        </pc:sldMkLst>
      </pc:sldChg>
      <pc:sldChg chg="delSp modSp mod delAnim modAnim">
        <pc:chgData name="Mark Warren" userId="8b469510-801c-4a14-a92d-c6d8837618b1" providerId="ADAL" clId="{0CDB390C-0321-4761-9016-1DB051C8B653}" dt="2024-04-18T14:46:35.587" v="77" actId="1076"/>
        <pc:sldMkLst>
          <pc:docMk/>
          <pc:sldMk cId="2741875606" sldId="320"/>
        </pc:sldMkLst>
        <pc:spChg chg="mod">
          <ac:chgData name="Mark Warren" userId="8b469510-801c-4a14-a92d-c6d8837618b1" providerId="ADAL" clId="{0CDB390C-0321-4761-9016-1DB051C8B653}" dt="2024-04-18T14:46:33.242" v="76" actId="1076"/>
          <ac:spMkLst>
            <pc:docMk/>
            <pc:sldMk cId="2741875606" sldId="320"/>
            <ac:spMk id="2" creationId="{7ED0EE87-0494-8213-F116-5842A6EAC2DE}"/>
          </ac:spMkLst>
        </pc:spChg>
        <pc:spChg chg="del">
          <ac:chgData name="Mark Warren" userId="8b469510-801c-4a14-a92d-c6d8837618b1" providerId="ADAL" clId="{0CDB390C-0321-4761-9016-1DB051C8B653}" dt="2024-04-18T14:43:43.456" v="48" actId="478"/>
          <ac:spMkLst>
            <pc:docMk/>
            <pc:sldMk cId="2741875606" sldId="320"/>
            <ac:spMk id="3" creationId="{CDE094DD-4C1B-ECFC-047C-CE256B2DC4E1}"/>
          </ac:spMkLst>
        </pc:spChg>
        <pc:spChg chg="mod">
          <ac:chgData name="Mark Warren" userId="8b469510-801c-4a14-a92d-c6d8837618b1" providerId="ADAL" clId="{0CDB390C-0321-4761-9016-1DB051C8B653}" dt="2024-04-18T14:46:35.587" v="77" actId="1076"/>
          <ac:spMkLst>
            <pc:docMk/>
            <pc:sldMk cId="2741875606" sldId="320"/>
            <ac:spMk id="4" creationId="{133FCEBC-7B29-B23F-7555-96EC70350E41}"/>
          </ac:spMkLst>
        </pc:spChg>
        <pc:spChg chg="del">
          <ac:chgData name="Mark Warren" userId="8b469510-801c-4a14-a92d-c6d8837618b1" providerId="ADAL" clId="{0CDB390C-0321-4761-9016-1DB051C8B653}" dt="2024-04-18T14:43:38.970" v="47" actId="478"/>
          <ac:spMkLst>
            <pc:docMk/>
            <pc:sldMk cId="2741875606" sldId="320"/>
            <ac:spMk id="12" creationId="{FD3B0AE8-5ED8-69FD-5F6A-B91DE9A85FFD}"/>
          </ac:spMkLst>
        </pc:spChg>
        <pc:spChg chg="del">
          <ac:chgData name="Mark Warren" userId="8b469510-801c-4a14-a92d-c6d8837618b1" providerId="ADAL" clId="{0CDB390C-0321-4761-9016-1DB051C8B653}" dt="2024-04-18T14:43:37.469" v="46" actId="478"/>
          <ac:spMkLst>
            <pc:docMk/>
            <pc:sldMk cId="2741875606" sldId="320"/>
            <ac:spMk id="13" creationId="{CAB2325C-DA80-9B0B-67E4-8812127926F3}"/>
          </ac:spMkLst>
        </pc:spChg>
        <pc:cxnChg chg="del">
          <ac:chgData name="Mark Warren" userId="8b469510-801c-4a14-a92d-c6d8837618b1" providerId="ADAL" clId="{0CDB390C-0321-4761-9016-1DB051C8B653}" dt="2024-04-18T14:43:36.107" v="45" actId="478"/>
          <ac:cxnSpMkLst>
            <pc:docMk/>
            <pc:sldMk cId="2741875606" sldId="320"/>
            <ac:cxnSpMk id="9" creationId="{EB97612C-1001-0915-FB87-5C4D86BF8E2E}"/>
          </ac:cxnSpMkLst>
        </pc:cxnChg>
      </pc:sldChg>
      <pc:sldChg chg="addSp delSp modSp del mod">
        <pc:chgData name="Mark Warren" userId="8b469510-801c-4a14-a92d-c6d8837618b1" providerId="ADAL" clId="{0CDB390C-0321-4761-9016-1DB051C8B653}" dt="2024-04-18T14:56:44.705" v="94" actId="2696"/>
        <pc:sldMkLst>
          <pc:docMk/>
          <pc:sldMk cId="3862682757" sldId="321"/>
        </pc:sldMkLst>
        <pc:spChg chg="add del mod">
          <ac:chgData name="Mark Warren" userId="8b469510-801c-4a14-a92d-c6d8837618b1" providerId="ADAL" clId="{0CDB390C-0321-4761-9016-1DB051C8B653}" dt="2024-04-18T14:55:00.864" v="80" actId="478"/>
          <ac:spMkLst>
            <pc:docMk/>
            <pc:sldMk cId="3862682757" sldId="321"/>
            <ac:spMk id="3" creationId="{5E6537B7-0730-F43C-6218-031A49466303}"/>
          </ac:spMkLst>
        </pc:spChg>
        <pc:spChg chg="mod">
          <ac:chgData name="Mark Warren" userId="8b469510-801c-4a14-a92d-c6d8837618b1" providerId="ADAL" clId="{0CDB390C-0321-4761-9016-1DB051C8B653}" dt="2024-04-18T14:55:54.442" v="88" actId="21"/>
          <ac:spMkLst>
            <pc:docMk/>
            <pc:sldMk cId="3862682757" sldId="321"/>
            <ac:spMk id="7" creationId="{CDDDF65C-0355-5722-221F-DA4EB4E15E2C}"/>
          </ac:spMkLst>
        </pc:spChg>
      </pc:sldChg>
      <pc:sldChg chg="addSp delSp modSp mod delAnim modAnim">
        <pc:chgData name="Mark Warren" userId="8b469510-801c-4a14-a92d-c6d8837618b1" providerId="ADAL" clId="{0CDB390C-0321-4761-9016-1DB051C8B653}" dt="2024-04-18T17:36:24.877" v="2413"/>
        <pc:sldMkLst>
          <pc:docMk/>
          <pc:sldMk cId="3974637053" sldId="322"/>
        </pc:sldMkLst>
        <pc:spChg chg="mod">
          <ac:chgData name="Mark Warren" userId="8b469510-801c-4a14-a92d-c6d8837618b1" providerId="ADAL" clId="{0CDB390C-0321-4761-9016-1DB051C8B653}" dt="2024-04-18T16:29:22.448" v="1918" actId="13822"/>
          <ac:spMkLst>
            <pc:docMk/>
            <pc:sldMk cId="3974637053" sldId="322"/>
            <ac:spMk id="2" creationId="{A8445D35-772E-CADA-35FC-C4B5B132E7DA}"/>
          </ac:spMkLst>
        </pc:spChg>
        <pc:spChg chg="add mod">
          <ac:chgData name="Mark Warren" userId="8b469510-801c-4a14-a92d-c6d8837618b1" providerId="ADAL" clId="{0CDB390C-0321-4761-9016-1DB051C8B653}" dt="2024-04-18T16:31:53.967" v="1932" actId="20577"/>
          <ac:spMkLst>
            <pc:docMk/>
            <pc:sldMk cId="3974637053" sldId="322"/>
            <ac:spMk id="3" creationId="{2E9E3B4A-7FEA-56F4-CB40-6FD3FBE3D189}"/>
          </ac:spMkLst>
        </pc:spChg>
        <pc:spChg chg="mod">
          <ac:chgData name="Mark Warren" userId="8b469510-801c-4a14-a92d-c6d8837618b1" providerId="ADAL" clId="{0CDB390C-0321-4761-9016-1DB051C8B653}" dt="2024-04-18T16:23:37.126" v="1897" actId="1076"/>
          <ac:spMkLst>
            <pc:docMk/>
            <pc:sldMk cId="3974637053" sldId="322"/>
            <ac:spMk id="4" creationId="{425B8560-42ED-B85C-D7CF-21BDBBDCE141}"/>
          </ac:spMkLst>
        </pc:spChg>
        <pc:spChg chg="mod">
          <ac:chgData name="Mark Warren" userId="8b469510-801c-4a14-a92d-c6d8837618b1" providerId="ADAL" clId="{0CDB390C-0321-4761-9016-1DB051C8B653}" dt="2024-04-18T16:29:16.541" v="1917" actId="13822"/>
          <ac:spMkLst>
            <pc:docMk/>
            <pc:sldMk cId="3974637053" sldId="322"/>
            <ac:spMk id="5" creationId="{9914BEC5-B0DE-E920-2C35-93D4486B19A2}"/>
          </ac:spMkLst>
        </pc:spChg>
        <pc:spChg chg="add del">
          <ac:chgData name="Mark Warren" userId="8b469510-801c-4a14-a92d-c6d8837618b1" providerId="ADAL" clId="{0CDB390C-0321-4761-9016-1DB051C8B653}" dt="2024-04-18T16:25:31.241" v="1902" actId="11529"/>
          <ac:spMkLst>
            <pc:docMk/>
            <pc:sldMk cId="3974637053" sldId="322"/>
            <ac:spMk id="6" creationId="{C9B6F18C-CE0E-67FF-1639-CEEFACE03C1B}"/>
          </ac:spMkLst>
        </pc:spChg>
        <pc:spChg chg="add mod ord">
          <ac:chgData name="Mark Warren" userId="8b469510-801c-4a14-a92d-c6d8837618b1" providerId="ADAL" clId="{0CDB390C-0321-4761-9016-1DB051C8B653}" dt="2024-04-18T16:32:46.412" v="1934" actId="207"/>
          <ac:spMkLst>
            <pc:docMk/>
            <pc:sldMk cId="3974637053" sldId="322"/>
            <ac:spMk id="7" creationId="{3B5590CB-9568-C7FB-9939-334C1E32C8C9}"/>
          </ac:spMkLst>
        </pc:spChg>
        <pc:spChg chg="del">
          <ac:chgData name="Mark Warren" userId="8b469510-801c-4a14-a92d-c6d8837618b1" providerId="ADAL" clId="{0CDB390C-0321-4761-9016-1DB051C8B653}" dt="2024-04-18T16:15:42.046" v="1382" actId="478"/>
          <ac:spMkLst>
            <pc:docMk/>
            <pc:sldMk cId="3974637053" sldId="322"/>
            <ac:spMk id="8" creationId="{FD19A4CD-EE8A-4A17-50ED-B7647A800F30}"/>
          </ac:spMkLst>
        </pc:spChg>
        <pc:spChg chg="add mod">
          <ac:chgData name="Mark Warren" userId="8b469510-801c-4a14-a92d-c6d8837618b1" providerId="ADAL" clId="{0CDB390C-0321-4761-9016-1DB051C8B653}" dt="2024-04-18T16:32:03.609" v="1933" actId="14100"/>
          <ac:spMkLst>
            <pc:docMk/>
            <pc:sldMk cId="3974637053" sldId="322"/>
            <ac:spMk id="9" creationId="{4F4AA0E7-C1F2-66C9-09A5-E5423C303F5C}"/>
          </ac:spMkLst>
        </pc:spChg>
        <pc:spChg chg="del">
          <ac:chgData name="Mark Warren" userId="8b469510-801c-4a14-a92d-c6d8837618b1" providerId="ADAL" clId="{0CDB390C-0321-4761-9016-1DB051C8B653}" dt="2024-04-18T16:15:49.093" v="1386" actId="478"/>
          <ac:spMkLst>
            <pc:docMk/>
            <pc:sldMk cId="3974637053" sldId="322"/>
            <ac:spMk id="11" creationId="{E14A55B3-2C81-789E-4687-6D5F784638DF}"/>
          </ac:spMkLst>
        </pc:spChg>
        <pc:spChg chg="del">
          <ac:chgData name="Mark Warren" userId="8b469510-801c-4a14-a92d-c6d8837618b1" providerId="ADAL" clId="{0CDB390C-0321-4761-9016-1DB051C8B653}" dt="2024-04-18T16:15:45.921" v="1384" actId="478"/>
          <ac:spMkLst>
            <pc:docMk/>
            <pc:sldMk cId="3974637053" sldId="322"/>
            <ac:spMk id="18" creationId="{0327D894-E6A0-9A4C-A2E8-CCB3DFB6F3A9}"/>
          </ac:spMkLst>
        </pc:spChg>
        <pc:cxnChg chg="del">
          <ac:chgData name="Mark Warren" userId="8b469510-801c-4a14-a92d-c6d8837618b1" providerId="ADAL" clId="{0CDB390C-0321-4761-9016-1DB051C8B653}" dt="2024-04-18T16:15:44.046" v="1383" actId="478"/>
          <ac:cxnSpMkLst>
            <pc:docMk/>
            <pc:sldMk cId="3974637053" sldId="322"/>
            <ac:cxnSpMk id="10" creationId="{1B99B896-FABB-0B12-27FF-23358C1B289A}"/>
          </ac:cxnSpMkLst>
        </pc:cxnChg>
        <pc:cxnChg chg="del">
          <ac:chgData name="Mark Warren" userId="8b469510-801c-4a14-a92d-c6d8837618b1" providerId="ADAL" clId="{0CDB390C-0321-4761-9016-1DB051C8B653}" dt="2024-04-18T16:15:50.437" v="1387" actId="478"/>
          <ac:cxnSpMkLst>
            <pc:docMk/>
            <pc:sldMk cId="3974637053" sldId="322"/>
            <ac:cxnSpMk id="12" creationId="{782BA0BB-ECC8-87DB-D593-14CCF6553E78}"/>
          </ac:cxnSpMkLst>
        </pc:cxnChg>
        <pc:cxnChg chg="del">
          <ac:chgData name="Mark Warren" userId="8b469510-801c-4a14-a92d-c6d8837618b1" providerId="ADAL" clId="{0CDB390C-0321-4761-9016-1DB051C8B653}" dt="2024-04-18T16:15:47.609" v="1385" actId="478"/>
          <ac:cxnSpMkLst>
            <pc:docMk/>
            <pc:sldMk cId="3974637053" sldId="322"/>
            <ac:cxnSpMk id="16" creationId="{184CE6B8-195E-2EF2-6D30-B5C7BEC7A786}"/>
          </ac:cxnSpMkLst>
        </pc:cxnChg>
      </pc:sldChg>
      <pc:sldChg chg="addSp delSp modSp mod modAnim">
        <pc:chgData name="Mark Warren" userId="8b469510-801c-4a14-a92d-c6d8837618b1" providerId="ADAL" clId="{0CDB390C-0321-4761-9016-1DB051C8B653}" dt="2024-04-18T17:09:04.424" v="2339" actId="2711"/>
        <pc:sldMkLst>
          <pc:docMk/>
          <pc:sldMk cId="574941098" sldId="323"/>
        </pc:sldMkLst>
        <pc:spChg chg="add del mod">
          <ac:chgData name="Mark Warren" userId="8b469510-801c-4a14-a92d-c6d8837618b1" providerId="ADAL" clId="{0CDB390C-0321-4761-9016-1DB051C8B653}" dt="2024-04-18T14:55:42.066" v="86" actId="478"/>
          <ac:spMkLst>
            <pc:docMk/>
            <pc:sldMk cId="574941098" sldId="323"/>
            <ac:spMk id="2" creationId="{2064ACC9-D43D-61C5-A4B2-24AFE1A81FC4}"/>
          </ac:spMkLst>
        </pc:spChg>
        <pc:spChg chg="mod">
          <ac:chgData name="Mark Warren" userId="8b469510-801c-4a14-a92d-c6d8837618b1" providerId="ADAL" clId="{0CDB390C-0321-4761-9016-1DB051C8B653}" dt="2024-04-18T17:09:04.424" v="2339" actId="2711"/>
          <ac:spMkLst>
            <pc:docMk/>
            <pc:sldMk cId="574941098" sldId="323"/>
            <ac:spMk id="3" creationId="{CDE094DD-4C1B-ECFC-047C-CE256B2DC4E1}"/>
          </ac:spMkLst>
        </pc:spChg>
        <pc:spChg chg="add mod">
          <ac:chgData name="Mark Warren" userId="8b469510-801c-4a14-a92d-c6d8837618b1" providerId="ADAL" clId="{0CDB390C-0321-4761-9016-1DB051C8B653}" dt="2024-04-18T14:55:33.892" v="84"/>
          <ac:spMkLst>
            <pc:docMk/>
            <pc:sldMk cId="574941098" sldId="323"/>
            <ac:spMk id="4" creationId="{30DC3F70-1A11-A824-7BA0-69A97AA7DBE4}"/>
          </ac:spMkLst>
        </pc:spChg>
        <pc:spChg chg="mod">
          <ac:chgData name="Mark Warren" userId="8b469510-801c-4a14-a92d-c6d8837618b1" providerId="ADAL" clId="{0CDB390C-0321-4761-9016-1DB051C8B653}" dt="2024-04-18T16:56:44.427" v="2207" actId="179"/>
          <ac:spMkLst>
            <pc:docMk/>
            <pc:sldMk cId="574941098" sldId="323"/>
            <ac:spMk id="5" creationId="{9914BEC5-B0DE-E920-2C35-93D4486B19A2}"/>
          </ac:spMkLst>
        </pc:spChg>
        <pc:spChg chg="mod">
          <ac:chgData name="Mark Warren" userId="8b469510-801c-4a14-a92d-c6d8837618b1" providerId="ADAL" clId="{0CDB390C-0321-4761-9016-1DB051C8B653}" dt="2024-04-18T16:56:36.021" v="2205" actId="179"/>
          <ac:spMkLst>
            <pc:docMk/>
            <pc:sldMk cId="574941098" sldId="323"/>
            <ac:spMk id="6" creationId="{3970BFAC-B3F5-5A2C-07B5-52F7FB20FC62}"/>
          </ac:spMkLst>
        </pc:spChg>
        <pc:spChg chg="add del mod">
          <ac:chgData name="Mark Warren" userId="8b469510-801c-4a14-a92d-c6d8837618b1" providerId="ADAL" clId="{0CDB390C-0321-4761-9016-1DB051C8B653}" dt="2024-04-18T14:56:34.274" v="92" actId="478"/>
          <ac:spMkLst>
            <pc:docMk/>
            <pc:sldMk cId="574941098" sldId="323"/>
            <ac:spMk id="7" creationId="{5FF8156A-A9CB-D813-74CD-3A5116F388C5}"/>
          </ac:spMkLst>
        </pc:spChg>
        <pc:spChg chg="add mod">
          <ac:chgData name="Mark Warren" userId="8b469510-801c-4a14-a92d-c6d8837618b1" providerId="ADAL" clId="{0CDB390C-0321-4761-9016-1DB051C8B653}" dt="2024-04-18T16:56:12.912" v="2202" actId="1076"/>
          <ac:spMkLst>
            <pc:docMk/>
            <pc:sldMk cId="574941098" sldId="323"/>
            <ac:spMk id="8" creationId="{9F0776BA-9C43-4F75-AD40-B96D55B82A7B}"/>
          </ac:spMkLst>
        </pc:spChg>
        <pc:spChg chg="add mod">
          <ac:chgData name="Mark Warren" userId="8b469510-801c-4a14-a92d-c6d8837618b1" providerId="ADAL" clId="{0CDB390C-0321-4761-9016-1DB051C8B653}" dt="2024-04-18T16:57:33.515" v="2211" actId="17032"/>
          <ac:spMkLst>
            <pc:docMk/>
            <pc:sldMk cId="574941098" sldId="323"/>
            <ac:spMk id="9" creationId="{EF7A623C-F99E-C3A0-2C19-8105E163D973}"/>
          </ac:spMkLst>
        </pc:spChg>
        <pc:spChg chg="add mod">
          <ac:chgData name="Mark Warren" userId="8b469510-801c-4a14-a92d-c6d8837618b1" providerId="ADAL" clId="{0CDB390C-0321-4761-9016-1DB051C8B653}" dt="2024-04-18T16:57:04.045" v="2209" actId="17032"/>
          <ac:spMkLst>
            <pc:docMk/>
            <pc:sldMk cId="574941098" sldId="323"/>
            <ac:spMk id="10" creationId="{BC21F554-6588-BF0F-3D4A-355ED2AF6AC6}"/>
          </ac:spMkLst>
        </pc:spChg>
        <pc:spChg chg="add mod">
          <ac:chgData name="Mark Warren" userId="8b469510-801c-4a14-a92d-c6d8837618b1" providerId="ADAL" clId="{0CDB390C-0321-4761-9016-1DB051C8B653}" dt="2024-04-18T16:54:29.838" v="2178" actId="1076"/>
          <ac:spMkLst>
            <pc:docMk/>
            <pc:sldMk cId="574941098" sldId="323"/>
            <ac:spMk id="11" creationId="{597E054B-C6B5-5F49-83BF-D4CC1C7DFB09}"/>
          </ac:spMkLst>
        </pc:spChg>
        <pc:spChg chg="add mod">
          <ac:chgData name="Mark Warren" userId="8b469510-801c-4a14-a92d-c6d8837618b1" providerId="ADAL" clId="{0CDB390C-0321-4761-9016-1DB051C8B653}" dt="2024-04-18T17:00:09.139" v="2230" actId="14100"/>
          <ac:spMkLst>
            <pc:docMk/>
            <pc:sldMk cId="574941098" sldId="323"/>
            <ac:spMk id="14" creationId="{F959DF2E-51C7-2ACC-FAC9-9AE21BA9ED17}"/>
          </ac:spMkLst>
        </pc:spChg>
        <pc:cxnChg chg="add mod">
          <ac:chgData name="Mark Warren" userId="8b469510-801c-4a14-a92d-c6d8837618b1" providerId="ADAL" clId="{0CDB390C-0321-4761-9016-1DB051C8B653}" dt="2024-04-18T16:58:46.018" v="2219" actId="208"/>
          <ac:cxnSpMkLst>
            <pc:docMk/>
            <pc:sldMk cId="574941098" sldId="323"/>
            <ac:cxnSpMk id="13" creationId="{66C98458-D2CF-D460-591A-B00138F64DAD}"/>
          </ac:cxnSpMkLst>
        </pc:cxnChg>
        <pc:cxnChg chg="add del mod">
          <ac:chgData name="Mark Warren" userId="8b469510-801c-4a14-a92d-c6d8837618b1" providerId="ADAL" clId="{0CDB390C-0321-4761-9016-1DB051C8B653}" dt="2024-04-18T16:59:59.795" v="2228" actId="11529"/>
          <ac:cxnSpMkLst>
            <pc:docMk/>
            <pc:sldMk cId="574941098" sldId="323"/>
            <ac:cxnSpMk id="16" creationId="{C4460DF8-0D93-36DB-903E-472D67383D8B}"/>
          </ac:cxnSpMkLst>
        </pc:cxnChg>
        <pc:cxnChg chg="add mod">
          <ac:chgData name="Mark Warren" userId="8b469510-801c-4a14-a92d-c6d8837618b1" providerId="ADAL" clId="{0CDB390C-0321-4761-9016-1DB051C8B653}" dt="2024-04-18T17:00:26.813" v="2233" actId="1582"/>
          <ac:cxnSpMkLst>
            <pc:docMk/>
            <pc:sldMk cId="574941098" sldId="323"/>
            <ac:cxnSpMk id="18" creationId="{52642785-1708-B895-B2AF-68D82E4D3E15}"/>
          </ac:cxnSpMkLst>
        </pc:cxnChg>
      </pc:sldChg>
      <pc:sldChg chg="addSp delSp modSp add mod ord delAnim modAnim">
        <pc:chgData name="Mark Warren" userId="8b469510-801c-4a14-a92d-c6d8837618b1" providerId="ADAL" clId="{0CDB390C-0321-4761-9016-1DB051C8B653}" dt="2024-04-18T17:12:06.769" v="2353"/>
        <pc:sldMkLst>
          <pc:docMk/>
          <pc:sldMk cId="2069634615" sldId="324"/>
        </pc:sldMkLst>
        <pc:spChg chg="del mod">
          <ac:chgData name="Mark Warren" userId="8b469510-801c-4a14-a92d-c6d8837618b1" providerId="ADAL" clId="{0CDB390C-0321-4761-9016-1DB051C8B653}" dt="2024-04-18T15:52:10.410" v="824" actId="478"/>
          <ac:spMkLst>
            <pc:docMk/>
            <pc:sldMk cId="2069634615" sldId="324"/>
            <ac:spMk id="2" creationId="{7ED0EE87-0494-8213-F116-5842A6EAC2DE}"/>
          </ac:spMkLst>
        </pc:spChg>
        <pc:spChg chg="add mod">
          <ac:chgData name="Mark Warren" userId="8b469510-801c-4a14-a92d-c6d8837618b1" providerId="ADAL" clId="{0CDB390C-0321-4761-9016-1DB051C8B653}" dt="2024-04-18T15:56:24.882" v="909" actId="1076"/>
          <ac:spMkLst>
            <pc:docMk/>
            <pc:sldMk cId="2069634615" sldId="324"/>
            <ac:spMk id="3" creationId="{CB6224B6-034B-AB4C-23E4-29F2A1CDB8BC}"/>
          </ac:spMkLst>
        </pc:spChg>
        <pc:spChg chg="mod ord">
          <ac:chgData name="Mark Warren" userId="8b469510-801c-4a14-a92d-c6d8837618b1" providerId="ADAL" clId="{0CDB390C-0321-4761-9016-1DB051C8B653}" dt="2024-04-18T16:13:24.500" v="1379" actId="1076"/>
          <ac:spMkLst>
            <pc:docMk/>
            <pc:sldMk cId="2069634615" sldId="324"/>
            <ac:spMk id="4" creationId="{133FCEBC-7B29-B23F-7555-96EC70350E41}"/>
          </ac:spMkLst>
        </pc:spChg>
        <pc:spChg chg="add mod">
          <ac:chgData name="Mark Warren" userId="8b469510-801c-4a14-a92d-c6d8837618b1" providerId="ADAL" clId="{0CDB390C-0321-4761-9016-1DB051C8B653}" dt="2024-04-18T15:57:00.071" v="923" actId="179"/>
          <ac:spMkLst>
            <pc:docMk/>
            <pc:sldMk cId="2069634615" sldId="324"/>
            <ac:spMk id="5" creationId="{F31E7B50-A8CF-BFED-D7F4-CA445D0B8A50}"/>
          </ac:spMkLst>
        </pc:spChg>
        <pc:spChg chg="add mod">
          <ac:chgData name="Mark Warren" userId="8b469510-801c-4a14-a92d-c6d8837618b1" providerId="ADAL" clId="{0CDB390C-0321-4761-9016-1DB051C8B653}" dt="2024-04-18T15:56:04.868" v="908" actId="6549"/>
          <ac:spMkLst>
            <pc:docMk/>
            <pc:sldMk cId="2069634615" sldId="324"/>
            <ac:spMk id="6" creationId="{3D780F3B-3DE6-7CED-9EFB-EE3207F94D70}"/>
          </ac:spMkLst>
        </pc:spChg>
      </pc:sldChg>
      <pc:sldChg chg="addSp modSp add mod ord modAnim">
        <pc:chgData name="Mark Warren" userId="8b469510-801c-4a14-a92d-c6d8837618b1" providerId="ADAL" clId="{0CDB390C-0321-4761-9016-1DB051C8B653}" dt="2024-04-18T17:13:00.169" v="2355"/>
        <pc:sldMkLst>
          <pc:docMk/>
          <pc:sldMk cId="2354637579" sldId="325"/>
        </pc:sldMkLst>
        <pc:spChg chg="mod">
          <ac:chgData name="Mark Warren" userId="8b469510-801c-4a14-a92d-c6d8837618b1" providerId="ADAL" clId="{0CDB390C-0321-4761-9016-1DB051C8B653}" dt="2024-04-18T16:12:26.767" v="1374"/>
          <ac:spMkLst>
            <pc:docMk/>
            <pc:sldMk cId="2354637579" sldId="325"/>
            <ac:spMk id="2" creationId="{7ED0EE87-0494-8213-F116-5842A6EAC2DE}"/>
          </ac:spMkLst>
        </pc:spChg>
        <pc:spChg chg="add mod">
          <ac:chgData name="Mark Warren" userId="8b469510-801c-4a14-a92d-c6d8837618b1" providerId="ADAL" clId="{0CDB390C-0321-4761-9016-1DB051C8B653}" dt="2024-04-18T16:11:45.331" v="1371" actId="20577"/>
          <ac:spMkLst>
            <pc:docMk/>
            <pc:sldMk cId="2354637579" sldId="325"/>
            <ac:spMk id="3" creationId="{DD014936-C6C9-E65E-1CC6-0E5565488D85}"/>
          </ac:spMkLst>
        </pc:spChg>
        <pc:spChg chg="mod">
          <ac:chgData name="Mark Warren" userId="8b469510-801c-4a14-a92d-c6d8837618b1" providerId="ADAL" clId="{0CDB390C-0321-4761-9016-1DB051C8B653}" dt="2024-04-18T16:13:36.532" v="1381" actId="1076"/>
          <ac:spMkLst>
            <pc:docMk/>
            <pc:sldMk cId="2354637579" sldId="325"/>
            <ac:spMk id="4" creationId="{133FCEBC-7B29-B23F-7555-96EC70350E41}"/>
          </ac:spMkLst>
        </pc:spChg>
      </pc:sldChg>
    </pc:docChg>
  </pc:docChgLst>
  <pc:docChgLst>
    <pc:chgData name="Mark Warren" userId="8b469510-801c-4a14-a92d-c6d8837618b1" providerId="ADAL" clId="{94D18873-7ECF-453F-8AB9-84BBD8E0EB2C}"/>
    <pc:docChg chg="undo custSel addSld delSld modSld sldOrd">
      <pc:chgData name="Mark Warren" userId="8b469510-801c-4a14-a92d-c6d8837618b1" providerId="ADAL" clId="{94D18873-7ECF-453F-8AB9-84BBD8E0EB2C}" dt="2024-03-07T21:00:02.288" v="1875" actId="14100"/>
      <pc:docMkLst>
        <pc:docMk/>
      </pc:docMkLst>
      <pc:sldChg chg="modSp mod modTransition">
        <pc:chgData name="Mark Warren" userId="8b469510-801c-4a14-a92d-c6d8837618b1" providerId="ADAL" clId="{94D18873-7ECF-453F-8AB9-84BBD8E0EB2C}" dt="2024-03-07T15:55:06.216" v="78"/>
        <pc:sldMkLst>
          <pc:docMk/>
          <pc:sldMk cId="0" sldId="257"/>
        </pc:sldMkLst>
        <pc:spChg chg="mod">
          <ac:chgData name="Mark Warren" userId="8b469510-801c-4a14-a92d-c6d8837618b1" providerId="ADAL" clId="{94D18873-7ECF-453F-8AB9-84BBD8E0EB2C}" dt="2024-03-07T15:24:22.320" v="23" actId="20577"/>
          <ac:spMkLst>
            <pc:docMk/>
            <pc:sldMk cId="0" sldId="257"/>
            <ac:spMk id="2" creationId="{00000000-0000-0000-0000-000000000000}"/>
          </ac:spMkLst>
        </pc:spChg>
        <pc:spChg chg="mod">
          <ac:chgData name="Mark Warren" userId="8b469510-801c-4a14-a92d-c6d8837618b1" providerId="ADAL" clId="{94D18873-7ECF-453F-8AB9-84BBD8E0EB2C}" dt="2024-03-07T15:24:00.617" v="3" actId="20577"/>
          <ac:spMkLst>
            <pc:docMk/>
            <pc:sldMk cId="0" sldId="257"/>
            <ac:spMk id="5" creationId="{7FD9608A-6A7D-EFAE-9FF6-E66A027F66C3}"/>
          </ac:spMkLst>
        </pc:spChg>
        <pc:cxnChg chg="mod">
          <ac:chgData name="Mark Warren" userId="8b469510-801c-4a14-a92d-c6d8837618b1" providerId="ADAL" clId="{94D18873-7ECF-453F-8AB9-84BBD8E0EB2C}" dt="2024-03-07T15:24:12.070" v="5" actId="14100"/>
          <ac:cxnSpMkLst>
            <pc:docMk/>
            <pc:sldMk cId="0" sldId="257"/>
            <ac:cxnSpMk id="6" creationId="{873EBAA5-307A-B6EF-9076-0F9216B6C7A0}"/>
          </ac:cxnSpMkLst>
        </pc:cxnChg>
      </pc:sldChg>
      <pc:sldChg chg="del">
        <pc:chgData name="Mark Warren" userId="8b469510-801c-4a14-a92d-c6d8837618b1" providerId="ADAL" clId="{94D18873-7ECF-453F-8AB9-84BBD8E0EB2C}" dt="2024-03-07T15:25:45.438" v="35" actId="2696"/>
        <pc:sldMkLst>
          <pc:docMk/>
          <pc:sldMk cId="2310524219" sldId="298"/>
        </pc:sldMkLst>
      </pc:sldChg>
      <pc:sldChg chg="modTransition modAnim">
        <pc:chgData name="Mark Warren" userId="8b469510-801c-4a14-a92d-c6d8837618b1" providerId="ADAL" clId="{94D18873-7ECF-453F-8AB9-84BBD8E0EB2C}" dt="2024-03-07T15:55:06.216" v="78"/>
        <pc:sldMkLst>
          <pc:docMk/>
          <pc:sldMk cId="2293846669" sldId="300"/>
        </pc:sldMkLst>
      </pc:sldChg>
      <pc:sldChg chg="addSp delSp modSp mod modTransition delAnim modAnim">
        <pc:chgData name="Mark Warren" userId="8b469510-801c-4a14-a92d-c6d8837618b1" providerId="ADAL" clId="{94D18873-7ECF-453F-8AB9-84BBD8E0EB2C}" dt="2024-03-07T17:23:47.623" v="874" actId="20577"/>
        <pc:sldMkLst>
          <pc:docMk/>
          <pc:sldMk cId="1012670695" sldId="303"/>
        </pc:sldMkLst>
        <pc:spChg chg="del">
          <ac:chgData name="Mark Warren" userId="8b469510-801c-4a14-a92d-c6d8837618b1" providerId="ADAL" clId="{94D18873-7ECF-453F-8AB9-84BBD8E0EB2C}" dt="2024-03-07T15:27:39.739" v="50" actId="478"/>
          <ac:spMkLst>
            <pc:docMk/>
            <pc:sldMk cId="1012670695" sldId="303"/>
            <ac:spMk id="2" creationId="{F4EE78CB-8994-EA34-8054-A898DD51B5E9}"/>
          </ac:spMkLst>
        </pc:spChg>
        <pc:spChg chg="mod">
          <ac:chgData name="Mark Warren" userId="8b469510-801c-4a14-a92d-c6d8837618b1" providerId="ADAL" clId="{94D18873-7ECF-453F-8AB9-84BBD8E0EB2C}" dt="2024-03-07T15:30:06.414" v="70" actId="13822"/>
          <ac:spMkLst>
            <pc:docMk/>
            <pc:sldMk cId="1012670695" sldId="303"/>
            <ac:spMk id="3" creationId="{941FD018-3476-A46C-74BC-BD227B115D75}"/>
          </ac:spMkLst>
        </pc:spChg>
        <pc:spChg chg="add mod">
          <ac:chgData name="Mark Warren" userId="8b469510-801c-4a14-a92d-c6d8837618b1" providerId="ADAL" clId="{94D18873-7ECF-453F-8AB9-84BBD8E0EB2C}" dt="2024-03-07T17:23:05.861" v="864" actId="6549"/>
          <ac:spMkLst>
            <pc:docMk/>
            <pc:sldMk cId="1012670695" sldId="303"/>
            <ac:spMk id="5" creationId="{60BD0E16-A6C6-C335-75EE-4D232CADA0B9}"/>
          </ac:spMkLst>
        </pc:spChg>
        <pc:spChg chg="del">
          <ac:chgData name="Mark Warren" userId="8b469510-801c-4a14-a92d-c6d8837618b1" providerId="ADAL" clId="{94D18873-7ECF-453F-8AB9-84BBD8E0EB2C}" dt="2024-03-07T15:27:42.567" v="51" actId="478"/>
          <ac:spMkLst>
            <pc:docMk/>
            <pc:sldMk cId="1012670695" sldId="303"/>
            <ac:spMk id="7" creationId="{03FCF67F-2890-D474-8FCB-581910D0C8AF}"/>
          </ac:spMkLst>
        </pc:spChg>
        <pc:spChg chg="add mod">
          <ac:chgData name="Mark Warren" userId="8b469510-801c-4a14-a92d-c6d8837618b1" providerId="ADAL" clId="{94D18873-7ECF-453F-8AB9-84BBD8E0EB2C}" dt="2024-03-07T17:23:47.623" v="874" actId="20577"/>
          <ac:spMkLst>
            <pc:docMk/>
            <pc:sldMk cId="1012670695" sldId="303"/>
            <ac:spMk id="12" creationId="{60BD0E16-A6C6-C335-75EE-4D232CADA0B9}"/>
          </ac:spMkLst>
        </pc:spChg>
      </pc:sldChg>
      <pc:sldChg chg="modTransition modAnim">
        <pc:chgData name="Mark Warren" userId="8b469510-801c-4a14-a92d-c6d8837618b1" providerId="ADAL" clId="{94D18873-7ECF-453F-8AB9-84BBD8E0EB2C}" dt="2024-03-07T15:55:06.216" v="78"/>
        <pc:sldMkLst>
          <pc:docMk/>
          <pc:sldMk cId="1676817680" sldId="305"/>
        </pc:sldMkLst>
      </pc:sldChg>
      <pc:sldChg chg="addSp modSp add del mod modAnim">
        <pc:chgData name="Mark Warren" userId="8b469510-801c-4a14-a92d-c6d8837618b1" providerId="ADAL" clId="{94D18873-7ECF-453F-8AB9-84BBD8E0EB2C}" dt="2024-03-07T20:16:39.153" v="1693" actId="2711"/>
        <pc:sldMkLst>
          <pc:docMk/>
          <pc:sldMk cId="703671039" sldId="306"/>
        </pc:sldMkLst>
        <pc:spChg chg="add mod">
          <ac:chgData name="Mark Warren" userId="8b469510-801c-4a14-a92d-c6d8837618b1" providerId="ADAL" clId="{94D18873-7ECF-453F-8AB9-84BBD8E0EB2C}" dt="2024-03-07T20:16:39.153" v="1693" actId="2711"/>
          <ac:spMkLst>
            <pc:docMk/>
            <pc:sldMk cId="703671039" sldId="306"/>
            <ac:spMk id="2" creationId="{8FFD414D-C951-8A4A-CE14-28E77B670283}"/>
          </ac:spMkLst>
        </pc:spChg>
        <pc:spChg chg="mod">
          <ac:chgData name="Mark Warren" userId="8b469510-801c-4a14-a92d-c6d8837618b1" providerId="ADAL" clId="{94D18873-7ECF-453F-8AB9-84BBD8E0EB2C}" dt="2024-03-07T20:16:11.978" v="1692" actId="2711"/>
          <ac:spMkLst>
            <pc:docMk/>
            <pc:sldMk cId="703671039" sldId="306"/>
            <ac:spMk id="3" creationId="{CDE094DD-4C1B-ECFC-047C-CE256B2DC4E1}"/>
          </ac:spMkLst>
        </pc:spChg>
        <pc:spChg chg="mod">
          <ac:chgData name="Mark Warren" userId="8b469510-801c-4a14-a92d-c6d8837618b1" providerId="ADAL" clId="{94D18873-7ECF-453F-8AB9-84BBD8E0EB2C}" dt="2024-03-07T16:54:24.121" v="323" actId="14100"/>
          <ac:spMkLst>
            <pc:docMk/>
            <pc:sldMk cId="703671039" sldId="306"/>
            <ac:spMk id="4" creationId="{65BF6E94-D08A-91DC-BC3A-B5251D05BD9D}"/>
          </ac:spMkLst>
        </pc:spChg>
        <pc:spChg chg="mod">
          <ac:chgData name="Mark Warren" userId="8b469510-801c-4a14-a92d-c6d8837618b1" providerId="ADAL" clId="{94D18873-7ECF-453F-8AB9-84BBD8E0EB2C}" dt="2024-03-07T17:16:30.313" v="831" actId="208"/>
          <ac:spMkLst>
            <pc:docMk/>
            <pc:sldMk cId="703671039" sldId="306"/>
            <ac:spMk id="7" creationId="{CDDDF65C-0355-5722-221F-DA4EB4E15E2C}"/>
          </ac:spMkLst>
        </pc:spChg>
      </pc:sldChg>
      <pc:sldChg chg="delSp del mod delAnim">
        <pc:chgData name="Mark Warren" userId="8b469510-801c-4a14-a92d-c6d8837618b1" providerId="ADAL" clId="{94D18873-7ECF-453F-8AB9-84BBD8E0EB2C}" dt="2024-03-07T15:28:13.995" v="59" actId="2696"/>
        <pc:sldMkLst>
          <pc:docMk/>
          <pc:sldMk cId="1088220608" sldId="307"/>
        </pc:sldMkLst>
        <pc:spChg chg="del">
          <ac:chgData name="Mark Warren" userId="8b469510-801c-4a14-a92d-c6d8837618b1" providerId="ADAL" clId="{94D18873-7ECF-453F-8AB9-84BBD8E0EB2C}" dt="2024-03-07T15:28:00.398" v="55" actId="21"/>
          <ac:spMkLst>
            <pc:docMk/>
            <pc:sldMk cId="1088220608" sldId="307"/>
            <ac:spMk id="12" creationId="{60BD0E16-A6C6-C335-75EE-4D232CADA0B9}"/>
          </ac:spMkLst>
        </pc:spChg>
      </pc:sldChg>
      <pc:sldChg chg="addSp delSp modSp add mod ord modAnim">
        <pc:chgData name="Mark Warren" userId="8b469510-801c-4a14-a92d-c6d8837618b1" providerId="ADAL" clId="{94D18873-7ECF-453F-8AB9-84BBD8E0EB2C}" dt="2024-03-07T20:58:11.104" v="1873"/>
        <pc:sldMkLst>
          <pc:docMk/>
          <pc:sldMk cId="1494319489" sldId="307"/>
        </pc:sldMkLst>
        <pc:spChg chg="mod">
          <ac:chgData name="Mark Warren" userId="8b469510-801c-4a14-a92d-c6d8837618b1" providerId="ADAL" clId="{94D18873-7ECF-453F-8AB9-84BBD8E0EB2C}" dt="2024-03-07T17:07:45.500" v="790" actId="1076"/>
          <ac:spMkLst>
            <pc:docMk/>
            <pc:sldMk cId="1494319489" sldId="307"/>
            <ac:spMk id="2" creationId="{F4EE78CB-8994-EA34-8054-A898DD51B5E9}"/>
          </ac:spMkLst>
        </pc:spChg>
        <pc:spChg chg="mod">
          <ac:chgData name="Mark Warren" userId="8b469510-801c-4a14-a92d-c6d8837618b1" providerId="ADAL" clId="{94D18873-7ECF-453F-8AB9-84BBD8E0EB2C}" dt="2024-03-07T17:08:23.159" v="794" actId="1076"/>
          <ac:spMkLst>
            <pc:docMk/>
            <pc:sldMk cId="1494319489" sldId="307"/>
            <ac:spMk id="3" creationId="{941FD018-3476-A46C-74BC-BD227B115D75}"/>
          </ac:spMkLst>
        </pc:spChg>
        <pc:spChg chg="add mod">
          <ac:chgData name="Mark Warren" userId="8b469510-801c-4a14-a92d-c6d8837618b1" providerId="ADAL" clId="{94D18873-7ECF-453F-8AB9-84BBD8E0EB2C}" dt="2024-03-07T20:49:46.752" v="1804" actId="115"/>
          <ac:spMkLst>
            <pc:docMk/>
            <pc:sldMk cId="1494319489" sldId="307"/>
            <ac:spMk id="4" creationId="{A3A84728-32D1-1166-4D1C-99989684AF81}"/>
          </ac:spMkLst>
        </pc:spChg>
        <pc:spChg chg="mod">
          <ac:chgData name="Mark Warren" userId="8b469510-801c-4a14-a92d-c6d8837618b1" providerId="ADAL" clId="{94D18873-7ECF-453F-8AB9-84BBD8E0EB2C}" dt="2024-03-07T17:12:31.901" v="821" actId="20577"/>
          <ac:spMkLst>
            <pc:docMk/>
            <pc:sldMk cId="1494319489" sldId="307"/>
            <ac:spMk id="5" creationId="{87226996-F896-9C02-26FD-1D4A99084D4D}"/>
          </ac:spMkLst>
        </pc:spChg>
        <pc:spChg chg="mod">
          <ac:chgData name="Mark Warren" userId="8b469510-801c-4a14-a92d-c6d8837618b1" providerId="ADAL" clId="{94D18873-7ECF-453F-8AB9-84BBD8E0EB2C}" dt="2024-03-07T17:09:32.030" v="798" actId="13822"/>
          <ac:spMkLst>
            <pc:docMk/>
            <pc:sldMk cId="1494319489" sldId="307"/>
            <ac:spMk id="6" creationId="{E3983B41-08A6-628F-A543-69B4B7453937}"/>
          </ac:spMkLst>
        </pc:spChg>
        <pc:spChg chg="add mod">
          <ac:chgData name="Mark Warren" userId="8b469510-801c-4a14-a92d-c6d8837618b1" providerId="ADAL" clId="{94D18873-7ECF-453F-8AB9-84BBD8E0EB2C}" dt="2024-03-07T20:44:13.190" v="1748"/>
          <ac:spMkLst>
            <pc:docMk/>
            <pc:sldMk cId="1494319489" sldId="307"/>
            <ac:spMk id="9" creationId="{696D61E7-976C-FB44-02F7-3E368AEA20C0}"/>
          </ac:spMkLst>
        </pc:spChg>
        <pc:spChg chg="del">
          <ac:chgData name="Mark Warren" userId="8b469510-801c-4a14-a92d-c6d8837618b1" providerId="ADAL" clId="{94D18873-7ECF-453F-8AB9-84BBD8E0EB2C}" dt="2024-03-07T16:57:59.812" v="391" actId="478"/>
          <ac:spMkLst>
            <pc:docMk/>
            <pc:sldMk cId="1494319489" sldId="307"/>
            <ac:spMk id="10" creationId="{54847216-9A84-AC63-18DE-590CCA13DAA7}"/>
          </ac:spMkLst>
        </pc:spChg>
        <pc:spChg chg="del">
          <ac:chgData name="Mark Warren" userId="8b469510-801c-4a14-a92d-c6d8837618b1" providerId="ADAL" clId="{94D18873-7ECF-453F-8AB9-84BBD8E0EB2C}" dt="2024-03-07T16:59:49.876" v="612" actId="478"/>
          <ac:spMkLst>
            <pc:docMk/>
            <pc:sldMk cId="1494319489" sldId="307"/>
            <ac:spMk id="11" creationId="{C6B92CB6-D3C3-409B-42CC-D9468CC72D4D}"/>
          </ac:spMkLst>
        </pc:spChg>
        <pc:spChg chg="add mod">
          <ac:chgData name="Mark Warren" userId="8b469510-801c-4a14-a92d-c6d8837618b1" providerId="ADAL" clId="{94D18873-7ECF-453F-8AB9-84BBD8E0EB2C}" dt="2024-03-07T20:45:44.894" v="1761" actId="1076"/>
          <ac:spMkLst>
            <pc:docMk/>
            <pc:sldMk cId="1494319489" sldId="307"/>
            <ac:spMk id="12" creationId="{8473375A-2630-24C5-EFA9-2AFDCE975980}"/>
          </ac:spMkLst>
        </pc:spChg>
        <pc:spChg chg="del">
          <ac:chgData name="Mark Warren" userId="8b469510-801c-4a14-a92d-c6d8837618b1" providerId="ADAL" clId="{94D18873-7ECF-453F-8AB9-84BBD8E0EB2C}" dt="2024-03-07T16:59:51.063" v="613" actId="478"/>
          <ac:spMkLst>
            <pc:docMk/>
            <pc:sldMk cId="1494319489" sldId="307"/>
            <ac:spMk id="13" creationId="{E1878C0D-9C39-A0D0-E7E9-BDB7A014E9FC}"/>
          </ac:spMkLst>
        </pc:spChg>
        <pc:spChg chg="del">
          <ac:chgData name="Mark Warren" userId="8b469510-801c-4a14-a92d-c6d8837618b1" providerId="ADAL" clId="{94D18873-7ECF-453F-8AB9-84BBD8E0EB2C}" dt="2024-03-07T16:59:53.408" v="614" actId="478"/>
          <ac:spMkLst>
            <pc:docMk/>
            <pc:sldMk cId="1494319489" sldId="307"/>
            <ac:spMk id="16" creationId="{746B9247-2C1F-5AF9-14D4-252D9D0CCC60}"/>
          </ac:spMkLst>
        </pc:spChg>
        <pc:spChg chg="del">
          <ac:chgData name="Mark Warren" userId="8b469510-801c-4a14-a92d-c6d8837618b1" providerId="ADAL" clId="{94D18873-7ECF-453F-8AB9-84BBD8E0EB2C}" dt="2024-03-07T16:58:01.031" v="392" actId="478"/>
          <ac:spMkLst>
            <pc:docMk/>
            <pc:sldMk cId="1494319489" sldId="307"/>
            <ac:spMk id="17" creationId="{7724A9BA-2E0D-A5C9-49F9-C43A9032A074}"/>
          </ac:spMkLst>
        </pc:spChg>
        <pc:spChg chg="add mod">
          <ac:chgData name="Mark Warren" userId="8b469510-801c-4a14-a92d-c6d8837618b1" providerId="ADAL" clId="{94D18873-7ECF-453F-8AB9-84BBD8E0EB2C}" dt="2024-03-07T20:47:24.691" v="1775" actId="14100"/>
          <ac:spMkLst>
            <pc:docMk/>
            <pc:sldMk cId="1494319489" sldId="307"/>
            <ac:spMk id="20" creationId="{B34DEA4E-7378-7D9B-6D3B-2FAF7692A38E}"/>
          </ac:spMkLst>
        </pc:spChg>
        <pc:spChg chg="add mod">
          <ac:chgData name="Mark Warren" userId="8b469510-801c-4a14-a92d-c6d8837618b1" providerId="ADAL" clId="{94D18873-7ECF-453F-8AB9-84BBD8E0EB2C}" dt="2024-03-07T20:50:43.813" v="1808" actId="14100"/>
          <ac:spMkLst>
            <pc:docMk/>
            <pc:sldMk cId="1494319489" sldId="307"/>
            <ac:spMk id="21" creationId="{5B08A2E0-06C7-C670-FB70-86A0E22BFDAF}"/>
          </ac:spMkLst>
        </pc:spChg>
        <pc:spChg chg="add mod">
          <ac:chgData name="Mark Warren" userId="8b469510-801c-4a14-a92d-c6d8837618b1" providerId="ADAL" clId="{94D18873-7ECF-453F-8AB9-84BBD8E0EB2C}" dt="2024-03-07T20:50:58.730" v="1810" actId="208"/>
          <ac:spMkLst>
            <pc:docMk/>
            <pc:sldMk cId="1494319489" sldId="307"/>
            <ac:spMk id="22" creationId="{8A998071-163F-91C1-6A03-89380213FF3D}"/>
          </ac:spMkLst>
        </pc:spChg>
        <pc:spChg chg="add mod">
          <ac:chgData name="Mark Warren" userId="8b469510-801c-4a14-a92d-c6d8837618b1" providerId="ADAL" clId="{94D18873-7ECF-453F-8AB9-84BBD8E0EB2C}" dt="2024-03-07T20:52:09.673" v="1815" actId="693"/>
          <ac:spMkLst>
            <pc:docMk/>
            <pc:sldMk cId="1494319489" sldId="307"/>
            <ac:spMk id="23" creationId="{22539ADB-94B7-575F-E79C-E607C56F7A03}"/>
          </ac:spMkLst>
        </pc:spChg>
        <pc:cxnChg chg="del">
          <ac:chgData name="Mark Warren" userId="8b469510-801c-4a14-a92d-c6d8837618b1" providerId="ADAL" clId="{94D18873-7ECF-453F-8AB9-84BBD8E0EB2C}" dt="2024-03-07T16:58:32.594" v="451" actId="478"/>
          <ac:cxnSpMkLst>
            <pc:docMk/>
            <pc:sldMk cId="1494319489" sldId="307"/>
            <ac:cxnSpMk id="7" creationId="{D2997E21-30E9-AFA7-85AD-8578600FC479}"/>
          </ac:cxnSpMkLst>
        </pc:cxnChg>
        <pc:cxnChg chg="del">
          <ac:chgData name="Mark Warren" userId="8b469510-801c-4a14-a92d-c6d8837618b1" providerId="ADAL" clId="{94D18873-7ECF-453F-8AB9-84BBD8E0EB2C}" dt="2024-03-07T16:58:31.078" v="450" actId="478"/>
          <ac:cxnSpMkLst>
            <pc:docMk/>
            <pc:sldMk cId="1494319489" sldId="307"/>
            <ac:cxnSpMk id="8" creationId="{754403D0-B805-A53B-920C-F9032BC577A2}"/>
          </ac:cxnSpMkLst>
        </pc:cxnChg>
        <pc:cxnChg chg="add mod">
          <ac:chgData name="Mark Warren" userId="8b469510-801c-4a14-a92d-c6d8837618b1" providerId="ADAL" clId="{94D18873-7ECF-453F-8AB9-84BBD8E0EB2C}" dt="2024-03-07T20:46:39.508" v="1769" actId="1076"/>
          <ac:cxnSpMkLst>
            <pc:docMk/>
            <pc:sldMk cId="1494319489" sldId="307"/>
            <ac:cxnSpMk id="15" creationId="{807F2A0B-1B89-5E0F-9AF8-05EEAE7CEF76}"/>
          </ac:cxnSpMkLst>
        </pc:cxnChg>
      </pc:sldChg>
      <pc:sldChg chg="delSp modSp add mod delAnim modAnim">
        <pc:chgData name="Mark Warren" userId="8b469510-801c-4a14-a92d-c6d8837618b1" providerId="ADAL" clId="{94D18873-7ECF-453F-8AB9-84BBD8E0EB2C}" dt="2024-03-07T20:42:20.580" v="1740" actId="113"/>
        <pc:sldMkLst>
          <pc:docMk/>
          <pc:sldMk cId="765908862" sldId="308"/>
        </pc:sldMkLst>
        <pc:spChg chg="mod">
          <ac:chgData name="Mark Warren" userId="8b469510-801c-4a14-a92d-c6d8837618b1" providerId="ADAL" clId="{94D18873-7ECF-453F-8AB9-84BBD8E0EB2C}" dt="2024-03-07T18:15:25.686" v="951" actId="13822"/>
          <ac:spMkLst>
            <pc:docMk/>
            <pc:sldMk cId="765908862" sldId="308"/>
            <ac:spMk id="2" creationId="{F4EE78CB-8994-EA34-8054-A898DD51B5E9}"/>
          </ac:spMkLst>
        </pc:spChg>
        <pc:spChg chg="mod">
          <ac:chgData name="Mark Warren" userId="8b469510-801c-4a14-a92d-c6d8837618b1" providerId="ADAL" clId="{94D18873-7ECF-453F-8AB9-84BBD8E0EB2C}" dt="2024-03-07T18:15:03.342" v="949" actId="17032"/>
          <ac:spMkLst>
            <pc:docMk/>
            <pc:sldMk cId="765908862" sldId="308"/>
            <ac:spMk id="3" creationId="{941FD018-3476-A46C-74BC-BD227B115D75}"/>
          </ac:spMkLst>
        </pc:spChg>
        <pc:spChg chg="mod">
          <ac:chgData name="Mark Warren" userId="8b469510-801c-4a14-a92d-c6d8837618b1" providerId="ADAL" clId="{94D18873-7ECF-453F-8AB9-84BBD8E0EB2C}" dt="2024-03-07T20:42:20.580" v="1740" actId="113"/>
          <ac:spMkLst>
            <pc:docMk/>
            <pc:sldMk cId="765908862" sldId="308"/>
            <ac:spMk id="4" creationId="{A3A84728-32D1-1166-4D1C-99989684AF81}"/>
          </ac:spMkLst>
        </pc:spChg>
        <pc:spChg chg="del">
          <ac:chgData name="Mark Warren" userId="8b469510-801c-4a14-a92d-c6d8837618b1" providerId="ADAL" clId="{94D18873-7ECF-453F-8AB9-84BBD8E0EB2C}" dt="2024-03-07T18:06:19.641" v="878" actId="478"/>
          <ac:spMkLst>
            <pc:docMk/>
            <pc:sldMk cId="765908862" sldId="308"/>
            <ac:spMk id="5" creationId="{87226996-F896-9C02-26FD-1D4A99084D4D}"/>
          </ac:spMkLst>
        </pc:spChg>
        <pc:spChg chg="del">
          <ac:chgData name="Mark Warren" userId="8b469510-801c-4a14-a92d-c6d8837618b1" providerId="ADAL" clId="{94D18873-7ECF-453F-8AB9-84BBD8E0EB2C}" dt="2024-03-07T18:06:12.438" v="877" actId="478"/>
          <ac:spMkLst>
            <pc:docMk/>
            <pc:sldMk cId="765908862" sldId="308"/>
            <ac:spMk id="6" creationId="{E3983B41-08A6-628F-A543-69B4B7453937}"/>
          </ac:spMkLst>
        </pc:spChg>
      </pc:sldChg>
      <pc:sldChg chg="delSp del mod delAnim">
        <pc:chgData name="Mark Warren" userId="8b469510-801c-4a14-a92d-c6d8837618b1" providerId="ADAL" clId="{94D18873-7ECF-453F-8AB9-84BBD8E0EB2C}" dt="2024-03-07T15:29:45.772" v="69" actId="2696"/>
        <pc:sldMkLst>
          <pc:docMk/>
          <pc:sldMk cId="3656844922" sldId="308"/>
        </pc:sldMkLst>
        <pc:spChg chg="del">
          <ac:chgData name="Mark Warren" userId="8b469510-801c-4a14-a92d-c6d8837618b1" providerId="ADAL" clId="{94D18873-7ECF-453F-8AB9-84BBD8E0EB2C}" dt="2024-03-07T15:28:19.058" v="60" actId="21"/>
          <ac:spMkLst>
            <pc:docMk/>
            <pc:sldMk cId="3656844922" sldId="308"/>
            <ac:spMk id="12" creationId="{60BD0E16-A6C6-C335-75EE-4D232CADA0B9}"/>
          </ac:spMkLst>
        </pc:spChg>
      </pc:sldChg>
      <pc:sldChg chg="addSp delSp modSp add mod delAnim modAnim">
        <pc:chgData name="Mark Warren" userId="8b469510-801c-4a14-a92d-c6d8837618b1" providerId="ADAL" clId="{94D18873-7ECF-453F-8AB9-84BBD8E0EB2C}" dt="2024-03-07T20:37:07.188" v="1727" actId="1076"/>
        <pc:sldMkLst>
          <pc:docMk/>
          <pc:sldMk cId="481561759" sldId="309"/>
        </pc:sldMkLst>
        <pc:spChg chg="del">
          <ac:chgData name="Mark Warren" userId="8b469510-801c-4a14-a92d-c6d8837618b1" providerId="ADAL" clId="{94D18873-7ECF-453F-8AB9-84BBD8E0EB2C}" dt="2024-03-07T19:20:26.058" v="955" actId="478"/>
          <ac:spMkLst>
            <pc:docMk/>
            <pc:sldMk cId="481561759" sldId="309"/>
            <ac:spMk id="2" creationId="{F4EE78CB-8994-EA34-8054-A898DD51B5E9}"/>
          </ac:spMkLst>
        </pc:spChg>
        <pc:spChg chg="del">
          <ac:chgData name="Mark Warren" userId="8b469510-801c-4a14-a92d-c6d8837618b1" providerId="ADAL" clId="{94D18873-7ECF-453F-8AB9-84BBD8E0EB2C}" dt="2024-03-07T19:20:30.690" v="956" actId="478"/>
          <ac:spMkLst>
            <pc:docMk/>
            <pc:sldMk cId="481561759" sldId="309"/>
            <ac:spMk id="3" creationId="{941FD018-3476-A46C-74BC-BD227B115D75}"/>
          </ac:spMkLst>
        </pc:spChg>
        <pc:spChg chg="del">
          <ac:chgData name="Mark Warren" userId="8b469510-801c-4a14-a92d-c6d8837618b1" providerId="ADAL" clId="{94D18873-7ECF-453F-8AB9-84BBD8E0EB2C}" dt="2024-03-07T19:20:20.703" v="954" actId="478"/>
          <ac:spMkLst>
            <pc:docMk/>
            <pc:sldMk cId="481561759" sldId="309"/>
            <ac:spMk id="4" creationId="{A3A84728-32D1-1166-4D1C-99989684AF81}"/>
          </ac:spMkLst>
        </pc:spChg>
        <pc:spChg chg="add del mod">
          <ac:chgData name="Mark Warren" userId="8b469510-801c-4a14-a92d-c6d8837618b1" providerId="ADAL" clId="{94D18873-7ECF-453F-8AB9-84BBD8E0EB2C}" dt="2024-03-07T20:05:22.746" v="1623" actId="478"/>
          <ac:spMkLst>
            <pc:docMk/>
            <pc:sldMk cId="481561759" sldId="309"/>
            <ac:spMk id="9" creationId="{0337D5DB-66E2-50AA-B7C9-7D1EA359C041}"/>
          </ac:spMkLst>
        </pc:spChg>
        <pc:spChg chg="add del mod">
          <ac:chgData name="Mark Warren" userId="8b469510-801c-4a14-a92d-c6d8837618b1" providerId="ADAL" clId="{94D18873-7ECF-453F-8AB9-84BBD8E0EB2C}" dt="2024-03-07T20:03:46.574" v="1608" actId="21"/>
          <ac:spMkLst>
            <pc:docMk/>
            <pc:sldMk cId="481561759" sldId="309"/>
            <ac:spMk id="10" creationId="{8036DCC3-D250-09BB-1B32-619AE6F1C42B}"/>
          </ac:spMkLst>
        </pc:spChg>
        <pc:spChg chg="add del mod">
          <ac:chgData name="Mark Warren" userId="8b469510-801c-4a14-a92d-c6d8837618b1" providerId="ADAL" clId="{94D18873-7ECF-453F-8AB9-84BBD8E0EB2C}" dt="2024-03-07T19:45:20.518" v="1382" actId="478"/>
          <ac:spMkLst>
            <pc:docMk/>
            <pc:sldMk cId="481561759" sldId="309"/>
            <ac:spMk id="11" creationId="{708FDA41-9DB1-A595-EC34-28B91DCC437E}"/>
          </ac:spMkLst>
        </pc:spChg>
        <pc:spChg chg="add mod">
          <ac:chgData name="Mark Warren" userId="8b469510-801c-4a14-a92d-c6d8837618b1" providerId="ADAL" clId="{94D18873-7ECF-453F-8AB9-84BBD8E0EB2C}" dt="2024-03-07T20:36:39.139" v="1725" actId="122"/>
          <ac:spMkLst>
            <pc:docMk/>
            <pc:sldMk cId="481561759" sldId="309"/>
            <ac:spMk id="12" creationId="{4D91E764-8855-2CA8-CAC2-DC2007AACB57}"/>
          </ac:spMkLst>
        </pc:spChg>
        <pc:spChg chg="add mod">
          <ac:chgData name="Mark Warren" userId="8b469510-801c-4a14-a92d-c6d8837618b1" providerId="ADAL" clId="{94D18873-7ECF-453F-8AB9-84BBD8E0EB2C}" dt="2024-03-07T20:34:11.782" v="1721" actId="1076"/>
          <ac:spMkLst>
            <pc:docMk/>
            <pc:sldMk cId="481561759" sldId="309"/>
            <ac:spMk id="13" creationId="{708FDA41-9DB1-A595-EC34-28B91DCC437E}"/>
          </ac:spMkLst>
        </pc:spChg>
        <pc:picChg chg="add mod modCrop">
          <ac:chgData name="Mark Warren" userId="8b469510-801c-4a14-a92d-c6d8837618b1" providerId="ADAL" clId="{94D18873-7ECF-453F-8AB9-84BBD8E0EB2C}" dt="2024-03-07T20:35:16.222" v="1723" actId="1076"/>
          <ac:picMkLst>
            <pc:docMk/>
            <pc:sldMk cId="481561759" sldId="309"/>
            <ac:picMk id="6" creationId="{3A46EE5A-D0D7-5624-E4B3-C6D6F0E99BAC}"/>
          </ac:picMkLst>
        </pc:picChg>
        <pc:picChg chg="add mod modCrop">
          <ac:chgData name="Mark Warren" userId="8b469510-801c-4a14-a92d-c6d8837618b1" providerId="ADAL" clId="{94D18873-7ECF-453F-8AB9-84BBD8E0EB2C}" dt="2024-03-07T20:37:07.188" v="1727" actId="1076"/>
          <ac:picMkLst>
            <pc:docMk/>
            <pc:sldMk cId="481561759" sldId="309"/>
            <ac:picMk id="8" creationId="{C8CE9773-E3B2-8496-CA90-A32B49F32845}"/>
          </ac:picMkLst>
        </pc:picChg>
      </pc:sldChg>
      <pc:sldChg chg="addSp delSp modSp add mod modAnim">
        <pc:chgData name="Mark Warren" userId="8b469510-801c-4a14-a92d-c6d8837618b1" providerId="ADAL" clId="{94D18873-7ECF-453F-8AB9-84BBD8E0EB2C}" dt="2024-03-07T21:00:02.288" v="1875" actId="14100"/>
        <pc:sldMkLst>
          <pc:docMk/>
          <pc:sldMk cId="686404101" sldId="310"/>
        </pc:sldMkLst>
        <pc:spChg chg="add mod">
          <ac:chgData name="Mark Warren" userId="8b469510-801c-4a14-a92d-c6d8837618b1" providerId="ADAL" clId="{94D18873-7ECF-453F-8AB9-84BBD8E0EB2C}" dt="2024-03-07T20:43:04.814" v="1741" actId="13822"/>
          <ac:spMkLst>
            <pc:docMk/>
            <pc:sldMk cId="686404101" sldId="310"/>
            <ac:spMk id="2" creationId="{3DA68DD0-3B26-2D86-989C-0AB9EBF18D54}"/>
          </ac:spMkLst>
        </pc:spChg>
        <pc:spChg chg="add mod">
          <ac:chgData name="Mark Warren" userId="8b469510-801c-4a14-a92d-c6d8837618b1" providerId="ADAL" clId="{94D18873-7ECF-453F-8AB9-84BBD8E0EB2C}" dt="2024-03-07T20:43:18.946" v="1742" actId="17032"/>
          <ac:spMkLst>
            <pc:docMk/>
            <pc:sldMk cId="686404101" sldId="310"/>
            <ac:spMk id="3" creationId="{8036DCC3-D250-09BB-1B32-619AE6F1C42B}"/>
          </ac:spMkLst>
        </pc:spChg>
        <pc:spChg chg="del">
          <ac:chgData name="Mark Warren" userId="8b469510-801c-4a14-a92d-c6d8837618b1" providerId="ADAL" clId="{94D18873-7ECF-453F-8AB9-84BBD8E0EB2C}" dt="2024-03-07T19:48:25.018" v="1399" actId="478"/>
          <ac:spMkLst>
            <pc:docMk/>
            <pc:sldMk cId="686404101" sldId="310"/>
            <ac:spMk id="9" creationId="{0337D5DB-66E2-50AA-B7C9-7D1EA359C041}"/>
          </ac:spMkLst>
        </pc:spChg>
        <pc:spChg chg="del">
          <ac:chgData name="Mark Warren" userId="8b469510-801c-4a14-a92d-c6d8837618b1" providerId="ADAL" clId="{94D18873-7ECF-453F-8AB9-84BBD8E0EB2C}" dt="2024-03-07T19:48:17.194" v="1397" actId="478"/>
          <ac:spMkLst>
            <pc:docMk/>
            <pc:sldMk cId="686404101" sldId="310"/>
            <ac:spMk id="10" creationId="{8036DCC3-D250-09BB-1B32-619AE6F1C42B}"/>
          </ac:spMkLst>
        </pc:spChg>
        <pc:spChg chg="del mod">
          <ac:chgData name="Mark Warren" userId="8b469510-801c-4a14-a92d-c6d8837618b1" providerId="ADAL" clId="{94D18873-7ECF-453F-8AB9-84BBD8E0EB2C}" dt="2024-03-07T20:05:10.230" v="1620" actId="21"/>
          <ac:spMkLst>
            <pc:docMk/>
            <pc:sldMk cId="686404101" sldId="310"/>
            <ac:spMk id="11" creationId="{708FDA41-9DB1-A595-EC34-28B91DCC437E}"/>
          </ac:spMkLst>
        </pc:spChg>
        <pc:picChg chg="mod">
          <ac:chgData name="Mark Warren" userId="8b469510-801c-4a14-a92d-c6d8837618b1" providerId="ADAL" clId="{94D18873-7ECF-453F-8AB9-84BBD8E0EB2C}" dt="2024-03-07T20:07:55.881" v="1651" actId="1076"/>
          <ac:picMkLst>
            <pc:docMk/>
            <pc:sldMk cId="686404101" sldId="310"/>
            <ac:picMk id="6" creationId="{3A46EE5A-D0D7-5624-E4B3-C6D6F0E99BAC}"/>
          </ac:picMkLst>
        </pc:picChg>
        <pc:picChg chg="mod">
          <ac:chgData name="Mark Warren" userId="8b469510-801c-4a14-a92d-c6d8837618b1" providerId="ADAL" clId="{94D18873-7ECF-453F-8AB9-84BBD8E0EB2C}" dt="2024-03-07T20:11:43.477" v="1685" actId="1076"/>
          <ac:picMkLst>
            <pc:docMk/>
            <pc:sldMk cId="686404101" sldId="310"/>
            <ac:picMk id="8" creationId="{C8CE9773-E3B2-8496-CA90-A32B49F32845}"/>
          </ac:picMkLst>
        </pc:picChg>
        <pc:cxnChg chg="add mod">
          <ac:chgData name="Mark Warren" userId="8b469510-801c-4a14-a92d-c6d8837618b1" providerId="ADAL" clId="{94D18873-7ECF-453F-8AB9-84BBD8E0EB2C}" dt="2024-03-07T21:00:02.288" v="1875" actId="14100"/>
          <ac:cxnSpMkLst>
            <pc:docMk/>
            <pc:sldMk cId="686404101" sldId="310"/>
            <ac:cxnSpMk id="5" creationId="{D35D8C55-3AE0-DFD4-3292-CC9297B31E4A}"/>
          </ac:cxnSpMkLst>
        </pc:cxnChg>
      </pc:sldChg>
    </pc:docChg>
  </pc:docChgLst>
  <pc:docChgLst>
    <pc:chgData name="Mark Warren" userId="8b469510-801c-4a14-a92d-c6d8837618b1" providerId="ADAL" clId="{A20C472E-F61B-49FE-80C0-F54F3CA8482B}"/>
    <pc:docChg chg="modSld">
      <pc:chgData name="Mark Warren" userId="8b469510-801c-4a14-a92d-c6d8837618b1" providerId="ADAL" clId="{A20C472E-F61B-49FE-80C0-F54F3CA8482B}" dt="2024-02-22T16:56:47.278" v="61" actId="20577"/>
      <pc:docMkLst>
        <pc:docMk/>
      </pc:docMkLst>
      <pc:sldChg chg="modSp mod">
        <pc:chgData name="Mark Warren" userId="8b469510-801c-4a14-a92d-c6d8837618b1" providerId="ADAL" clId="{A20C472E-F61B-49FE-80C0-F54F3CA8482B}" dt="2024-02-22T16:56:47.278" v="61" actId="20577"/>
        <pc:sldMkLst>
          <pc:docMk/>
          <pc:sldMk cId="0" sldId="257"/>
        </pc:sldMkLst>
        <pc:spChg chg="mod">
          <ac:chgData name="Mark Warren" userId="8b469510-801c-4a14-a92d-c6d8837618b1" providerId="ADAL" clId="{A20C472E-F61B-49FE-80C0-F54F3CA8482B}" dt="2024-02-20T17:10:04.279" v="16" actId="20577"/>
          <ac:spMkLst>
            <pc:docMk/>
            <pc:sldMk cId="0" sldId="257"/>
            <ac:spMk id="2" creationId="{00000000-0000-0000-0000-000000000000}"/>
          </ac:spMkLst>
        </pc:spChg>
        <pc:spChg chg="mod">
          <ac:chgData name="Mark Warren" userId="8b469510-801c-4a14-a92d-c6d8837618b1" providerId="ADAL" clId="{A20C472E-F61B-49FE-80C0-F54F3CA8482B}" dt="2024-02-22T16:56:47.278" v="61" actId="20577"/>
          <ac:spMkLst>
            <pc:docMk/>
            <pc:sldMk cId="0" sldId="257"/>
            <ac:spMk id="5" creationId="{7FD9608A-6A7D-EFAE-9FF6-E66A027F66C3}"/>
          </ac:spMkLst>
        </pc:spChg>
        <pc:cxnChg chg="mod">
          <ac:chgData name="Mark Warren" userId="8b469510-801c-4a14-a92d-c6d8837618b1" providerId="ADAL" clId="{A20C472E-F61B-49FE-80C0-F54F3CA8482B}" dt="2024-02-20T17:10:40.578" v="29" actId="1038"/>
          <ac:cxnSpMkLst>
            <pc:docMk/>
            <pc:sldMk cId="0" sldId="257"/>
            <ac:cxnSpMk id="6" creationId="{873EBAA5-307A-B6EF-9076-0F9216B6C7A0}"/>
          </ac:cxnSpMkLst>
        </pc:cxnChg>
      </pc:sldChg>
      <pc:sldChg chg="modSp">
        <pc:chgData name="Mark Warren" userId="8b469510-801c-4a14-a92d-c6d8837618b1" providerId="ADAL" clId="{A20C472E-F61B-49FE-80C0-F54F3CA8482B}" dt="2024-02-20T17:44:20.384" v="59" actId="20577"/>
        <pc:sldMkLst>
          <pc:docMk/>
          <pc:sldMk cId="291701336" sldId="291"/>
        </pc:sldMkLst>
        <pc:spChg chg="mod">
          <ac:chgData name="Mark Warren" userId="8b469510-801c-4a14-a92d-c6d8837618b1" providerId="ADAL" clId="{A20C472E-F61B-49FE-80C0-F54F3CA8482B}" dt="2024-02-20T17:44:20.384" v="59" actId="20577"/>
          <ac:spMkLst>
            <pc:docMk/>
            <pc:sldMk cId="291701336" sldId="291"/>
            <ac:spMk id="6" creationId="{F557D8F1-D183-36F9-4DB0-5C5548703CB4}"/>
          </ac:spMkLst>
        </pc:spChg>
      </pc:sldChg>
      <pc:sldChg chg="modSp">
        <pc:chgData name="Mark Warren" userId="8b469510-801c-4a14-a92d-c6d8837618b1" providerId="ADAL" clId="{A20C472E-F61B-49FE-80C0-F54F3CA8482B}" dt="2024-02-20T17:43:48.472" v="38" actId="20577"/>
        <pc:sldMkLst>
          <pc:docMk/>
          <pc:sldMk cId="1423887286" sldId="297"/>
        </pc:sldMkLst>
        <pc:spChg chg="mod">
          <ac:chgData name="Mark Warren" userId="8b469510-801c-4a14-a92d-c6d8837618b1" providerId="ADAL" clId="{A20C472E-F61B-49FE-80C0-F54F3CA8482B}" dt="2024-02-20T17:43:48.472" v="38" actId="20577"/>
          <ac:spMkLst>
            <pc:docMk/>
            <pc:sldMk cId="1423887286" sldId="297"/>
            <ac:spMk id="4" creationId="{37EAF3B9-00C4-011B-F429-7076FC28A997}"/>
          </ac:spMkLst>
        </pc:spChg>
      </pc:sldChg>
    </pc:docChg>
  </pc:docChgLst>
  <pc:docChgLst>
    <pc:chgData name="Mark Warren" userId="8b469510-801c-4a14-a92d-c6d8837618b1" providerId="ADAL" clId="{84B9CE9E-D66E-47F0-BF70-627073685176}"/>
    <pc:docChg chg="undo custSel addSld delSld modSld sldOrd">
      <pc:chgData name="Mark Warren" userId="8b469510-801c-4a14-a92d-c6d8837618b1" providerId="ADAL" clId="{84B9CE9E-D66E-47F0-BF70-627073685176}" dt="2023-11-19T02:00:03.960" v="1142"/>
      <pc:docMkLst>
        <pc:docMk/>
      </pc:docMkLst>
      <pc:sldChg chg="modSp modAnim">
        <pc:chgData name="Mark Warren" userId="8b469510-801c-4a14-a92d-c6d8837618b1" providerId="ADAL" clId="{84B9CE9E-D66E-47F0-BF70-627073685176}" dt="2023-11-19T01:52:34.522" v="1098"/>
        <pc:sldMkLst>
          <pc:docMk/>
          <pc:sldMk cId="0" sldId="257"/>
        </pc:sldMkLst>
        <pc:spChg chg="mod">
          <ac:chgData name="Mark Warren" userId="8b469510-801c-4a14-a92d-c6d8837618b1" providerId="ADAL" clId="{84B9CE9E-D66E-47F0-BF70-627073685176}" dt="2023-11-18T23:32:48.741" v="181" actId="6549"/>
          <ac:spMkLst>
            <pc:docMk/>
            <pc:sldMk cId="0" sldId="257"/>
            <ac:spMk id="2" creationId="{00000000-0000-0000-0000-000000000000}"/>
          </ac:spMkLst>
        </pc:spChg>
      </pc:sldChg>
      <pc:sldChg chg="del">
        <pc:chgData name="Mark Warren" userId="8b469510-801c-4a14-a92d-c6d8837618b1" providerId="ADAL" clId="{84B9CE9E-D66E-47F0-BF70-627073685176}" dt="2023-11-18T23:14:46.643" v="0" actId="47"/>
        <pc:sldMkLst>
          <pc:docMk/>
          <pc:sldMk cId="2307355787" sldId="272"/>
        </pc:sldMkLst>
      </pc:sldChg>
      <pc:sldChg chg="modSp mod">
        <pc:chgData name="Mark Warren" userId="8b469510-801c-4a14-a92d-c6d8837618b1" providerId="ADAL" clId="{84B9CE9E-D66E-47F0-BF70-627073685176}" dt="2023-11-19T00:37:37.088" v="607" actId="122"/>
        <pc:sldMkLst>
          <pc:docMk/>
          <pc:sldMk cId="2219000479" sldId="279"/>
        </pc:sldMkLst>
        <pc:spChg chg="mod">
          <ac:chgData name="Mark Warren" userId="8b469510-801c-4a14-a92d-c6d8837618b1" providerId="ADAL" clId="{84B9CE9E-D66E-47F0-BF70-627073685176}" dt="2023-11-19T00:37:37.088" v="607" actId="122"/>
          <ac:spMkLst>
            <pc:docMk/>
            <pc:sldMk cId="2219000479" sldId="279"/>
            <ac:spMk id="2" creationId="{00000000-0000-0000-0000-000000000000}"/>
          </ac:spMkLst>
        </pc:spChg>
      </pc:sldChg>
      <pc:sldChg chg="del">
        <pc:chgData name="Mark Warren" userId="8b469510-801c-4a14-a92d-c6d8837618b1" providerId="ADAL" clId="{84B9CE9E-D66E-47F0-BF70-627073685176}" dt="2023-11-18T23:14:49.554" v="1" actId="47"/>
        <pc:sldMkLst>
          <pc:docMk/>
          <pc:sldMk cId="3862139806" sldId="282"/>
        </pc:sldMkLst>
      </pc:sldChg>
      <pc:sldChg chg="addSp delSp modSp add mod ord delAnim modAnim">
        <pc:chgData name="Mark Warren" userId="8b469510-801c-4a14-a92d-c6d8837618b1" providerId="ADAL" clId="{84B9CE9E-D66E-47F0-BF70-627073685176}" dt="2023-11-19T00:05:59.548" v="532"/>
        <pc:sldMkLst>
          <pc:docMk/>
          <pc:sldMk cId="2271320175" sldId="285"/>
        </pc:sldMkLst>
        <pc:spChg chg="del">
          <ac:chgData name="Mark Warren" userId="8b469510-801c-4a14-a92d-c6d8837618b1" providerId="ADAL" clId="{84B9CE9E-D66E-47F0-BF70-627073685176}" dt="2023-11-18T23:23:19.087" v="6" actId="478"/>
          <ac:spMkLst>
            <pc:docMk/>
            <pc:sldMk cId="2271320175" sldId="285"/>
            <ac:spMk id="2" creationId="{0C5AA253-7EB4-E590-BF28-40E5A035A6BF}"/>
          </ac:spMkLst>
        </pc:spChg>
        <pc:spChg chg="del">
          <ac:chgData name="Mark Warren" userId="8b469510-801c-4a14-a92d-c6d8837618b1" providerId="ADAL" clId="{84B9CE9E-D66E-47F0-BF70-627073685176}" dt="2023-11-18T23:25:38.268" v="12" actId="478"/>
          <ac:spMkLst>
            <pc:docMk/>
            <pc:sldMk cId="2271320175" sldId="285"/>
            <ac:spMk id="4" creationId="{37EAF3B9-00C4-011B-F429-7076FC28A997}"/>
          </ac:spMkLst>
        </pc:spChg>
        <pc:spChg chg="mod ord">
          <ac:chgData name="Mark Warren" userId="8b469510-801c-4a14-a92d-c6d8837618b1" providerId="ADAL" clId="{84B9CE9E-D66E-47F0-BF70-627073685176}" dt="2023-11-18T23:34:57.105" v="183" actId="14838"/>
          <ac:spMkLst>
            <pc:docMk/>
            <pc:sldMk cId="2271320175" sldId="285"/>
            <ac:spMk id="5" creationId="{163690D8-1562-8B9B-DAC9-6D6BEA76F57C}"/>
          </ac:spMkLst>
        </pc:spChg>
        <pc:spChg chg="add mod">
          <ac:chgData name="Mark Warren" userId="8b469510-801c-4a14-a92d-c6d8837618b1" providerId="ADAL" clId="{84B9CE9E-D66E-47F0-BF70-627073685176}" dt="2023-11-19T00:05:12.359" v="527"/>
          <ac:spMkLst>
            <pc:docMk/>
            <pc:sldMk cId="2271320175" sldId="285"/>
            <ac:spMk id="9" creationId="{6CA889BA-A3EF-69B5-F5EA-2BFC36154AE3}"/>
          </ac:spMkLst>
        </pc:spChg>
        <pc:picChg chg="add mod">
          <ac:chgData name="Mark Warren" userId="8b469510-801c-4a14-a92d-c6d8837618b1" providerId="ADAL" clId="{84B9CE9E-D66E-47F0-BF70-627073685176}" dt="2023-11-18T23:27:55.111" v="151" actId="1076"/>
          <ac:picMkLst>
            <pc:docMk/>
            <pc:sldMk cId="2271320175" sldId="285"/>
            <ac:picMk id="6" creationId="{60C219B5-128B-15DF-057C-F386E42B7311}"/>
          </ac:picMkLst>
        </pc:picChg>
        <pc:cxnChg chg="add mod">
          <ac:chgData name="Mark Warren" userId="8b469510-801c-4a14-a92d-c6d8837618b1" providerId="ADAL" clId="{84B9CE9E-D66E-47F0-BF70-627073685176}" dt="2023-11-18T23:31:54.948" v="174" actId="1076"/>
          <ac:cxnSpMkLst>
            <pc:docMk/>
            <pc:sldMk cId="2271320175" sldId="285"/>
            <ac:cxnSpMk id="8" creationId="{E4E7736C-B929-2143-F75F-86E93D786192}"/>
          </ac:cxnSpMkLst>
        </pc:cxnChg>
      </pc:sldChg>
      <pc:sldChg chg="addSp delSp modSp add mod ord addAnim delAnim modAnim">
        <pc:chgData name="Mark Warren" userId="8b469510-801c-4a14-a92d-c6d8837618b1" providerId="ADAL" clId="{84B9CE9E-D66E-47F0-BF70-627073685176}" dt="2023-11-19T01:55:00.372" v="1112" actId="20577"/>
        <pc:sldMkLst>
          <pc:docMk/>
          <pc:sldMk cId="2949982270" sldId="286"/>
        </pc:sldMkLst>
        <pc:spChg chg="mod">
          <ac:chgData name="Mark Warren" userId="8b469510-801c-4a14-a92d-c6d8837618b1" providerId="ADAL" clId="{84B9CE9E-D66E-47F0-BF70-627073685176}" dt="2023-11-19T01:55:00.372" v="1112" actId="20577"/>
          <ac:spMkLst>
            <pc:docMk/>
            <pc:sldMk cId="2949982270" sldId="286"/>
            <ac:spMk id="2" creationId="{00000000-0000-0000-0000-000000000000}"/>
          </ac:spMkLst>
        </pc:spChg>
        <pc:spChg chg="add del mod">
          <ac:chgData name="Mark Warren" userId="8b469510-801c-4a14-a92d-c6d8837618b1" providerId="ADAL" clId="{84B9CE9E-D66E-47F0-BF70-627073685176}" dt="2023-11-18T23:54:07.682" v="461" actId="1036"/>
          <ac:spMkLst>
            <pc:docMk/>
            <pc:sldMk cId="2949982270" sldId="286"/>
            <ac:spMk id="6" creationId="{F557D8F1-D183-36F9-4DB0-5C5548703CB4}"/>
          </ac:spMkLst>
        </pc:spChg>
      </pc:sldChg>
      <pc:sldChg chg="addSp delSp modSp add mod delAnim modAnim">
        <pc:chgData name="Mark Warren" userId="8b469510-801c-4a14-a92d-c6d8837618b1" providerId="ADAL" clId="{84B9CE9E-D66E-47F0-BF70-627073685176}" dt="2023-11-19T00:38:14.849" v="611"/>
        <pc:sldMkLst>
          <pc:docMk/>
          <pc:sldMk cId="2829541042" sldId="287"/>
        </pc:sldMkLst>
        <pc:spChg chg="mod">
          <ac:chgData name="Mark Warren" userId="8b469510-801c-4a14-a92d-c6d8837618b1" providerId="ADAL" clId="{84B9CE9E-D66E-47F0-BF70-627073685176}" dt="2023-11-19T00:37:27.036" v="606" actId="122"/>
          <ac:spMkLst>
            <pc:docMk/>
            <pc:sldMk cId="2829541042" sldId="287"/>
            <ac:spMk id="2" creationId="{00000000-0000-0000-0000-000000000000}"/>
          </ac:spMkLst>
        </pc:spChg>
        <pc:spChg chg="add mod">
          <ac:chgData name="Mark Warren" userId="8b469510-801c-4a14-a92d-c6d8837618b1" providerId="ADAL" clId="{84B9CE9E-D66E-47F0-BF70-627073685176}" dt="2023-11-19T00:37:04.062" v="603" actId="113"/>
          <ac:spMkLst>
            <pc:docMk/>
            <pc:sldMk cId="2829541042" sldId="287"/>
            <ac:spMk id="3" creationId="{02F69010-9865-D6FB-DED6-6D313F325702}"/>
          </ac:spMkLst>
        </pc:spChg>
        <pc:spChg chg="del">
          <ac:chgData name="Mark Warren" userId="8b469510-801c-4a14-a92d-c6d8837618b1" providerId="ADAL" clId="{84B9CE9E-D66E-47F0-BF70-627073685176}" dt="2023-11-19T00:35:14.203" v="538" actId="478"/>
          <ac:spMkLst>
            <pc:docMk/>
            <pc:sldMk cId="2829541042" sldId="287"/>
            <ac:spMk id="6" creationId="{F557D8F1-D183-36F9-4DB0-5C5548703CB4}"/>
          </ac:spMkLst>
        </pc:spChg>
      </pc:sldChg>
      <pc:sldChg chg="addSp modSp add mod ord modAnim">
        <pc:chgData name="Mark Warren" userId="8b469510-801c-4a14-a92d-c6d8837618b1" providerId="ADAL" clId="{84B9CE9E-D66E-47F0-BF70-627073685176}" dt="2023-11-19T01:17:48.632" v="770"/>
        <pc:sldMkLst>
          <pc:docMk/>
          <pc:sldMk cId="2330568098" sldId="288"/>
        </pc:sldMkLst>
        <pc:spChg chg="mod">
          <ac:chgData name="Mark Warren" userId="8b469510-801c-4a14-a92d-c6d8837618b1" providerId="ADAL" clId="{84B9CE9E-D66E-47F0-BF70-627073685176}" dt="2023-11-19T01:15:51.241" v="762" actId="1076"/>
          <ac:spMkLst>
            <pc:docMk/>
            <pc:sldMk cId="2330568098" sldId="288"/>
            <ac:spMk id="2" creationId="{00000000-0000-0000-0000-000000000000}"/>
          </ac:spMkLst>
        </pc:spChg>
        <pc:spChg chg="add mod">
          <ac:chgData name="Mark Warren" userId="8b469510-801c-4a14-a92d-c6d8837618b1" providerId="ADAL" clId="{84B9CE9E-D66E-47F0-BF70-627073685176}" dt="2023-11-19T01:16:06.277" v="763" actId="207"/>
          <ac:spMkLst>
            <pc:docMk/>
            <pc:sldMk cId="2330568098" sldId="288"/>
            <ac:spMk id="3" creationId="{556ECED3-15EB-4438-E4D4-9B8C3B216E8B}"/>
          </ac:spMkLst>
        </pc:spChg>
        <pc:spChg chg="add mod ord">
          <ac:chgData name="Mark Warren" userId="8b469510-801c-4a14-a92d-c6d8837618b1" providerId="ADAL" clId="{84B9CE9E-D66E-47F0-BF70-627073685176}" dt="2023-11-19T01:16:33.310" v="765" actId="13822"/>
          <ac:spMkLst>
            <pc:docMk/>
            <pc:sldMk cId="2330568098" sldId="288"/>
            <ac:spMk id="4" creationId="{60A63504-E479-2318-C8F9-84FD77AC34FF}"/>
          </ac:spMkLst>
        </pc:spChg>
        <pc:spChg chg="mod">
          <ac:chgData name="Mark Warren" userId="8b469510-801c-4a14-a92d-c6d8837618b1" providerId="ADAL" clId="{84B9CE9E-D66E-47F0-BF70-627073685176}" dt="2023-11-19T01:15:51.241" v="762" actId="1076"/>
          <ac:spMkLst>
            <pc:docMk/>
            <pc:sldMk cId="2330568098" sldId="288"/>
            <ac:spMk id="6" creationId="{F557D8F1-D183-36F9-4DB0-5C5548703CB4}"/>
          </ac:spMkLst>
        </pc:spChg>
      </pc:sldChg>
      <pc:sldChg chg="addSp modSp add mod ord modAnim">
        <pc:chgData name="Mark Warren" userId="8b469510-801c-4a14-a92d-c6d8837618b1" providerId="ADAL" clId="{84B9CE9E-D66E-47F0-BF70-627073685176}" dt="2023-11-19T01:38:36.026" v="954" actId="1076"/>
        <pc:sldMkLst>
          <pc:docMk/>
          <pc:sldMk cId="1009566193" sldId="289"/>
        </pc:sldMkLst>
        <pc:spChg chg="mod">
          <ac:chgData name="Mark Warren" userId="8b469510-801c-4a14-a92d-c6d8837618b1" providerId="ADAL" clId="{84B9CE9E-D66E-47F0-BF70-627073685176}" dt="2023-11-19T01:38:36.026" v="954" actId="1076"/>
          <ac:spMkLst>
            <pc:docMk/>
            <pc:sldMk cId="1009566193" sldId="289"/>
            <ac:spMk id="2" creationId="{00000000-0000-0000-0000-000000000000}"/>
          </ac:spMkLst>
        </pc:spChg>
        <pc:spChg chg="add mod">
          <ac:chgData name="Mark Warren" userId="8b469510-801c-4a14-a92d-c6d8837618b1" providerId="ADAL" clId="{84B9CE9E-D66E-47F0-BF70-627073685176}" dt="2023-11-19T01:38:36.026" v="954" actId="1076"/>
          <ac:spMkLst>
            <pc:docMk/>
            <pc:sldMk cId="1009566193" sldId="289"/>
            <ac:spMk id="3" creationId="{A0FFD9F0-BA00-7FD1-50F3-AAF10358D65F}"/>
          </ac:spMkLst>
        </pc:spChg>
        <pc:spChg chg="add mod">
          <ac:chgData name="Mark Warren" userId="8b469510-801c-4a14-a92d-c6d8837618b1" providerId="ADAL" clId="{84B9CE9E-D66E-47F0-BF70-627073685176}" dt="2023-11-19T01:38:36.026" v="954" actId="1076"/>
          <ac:spMkLst>
            <pc:docMk/>
            <pc:sldMk cId="1009566193" sldId="289"/>
            <ac:spMk id="4" creationId="{7620AF96-5EE1-31F7-C600-3F26CCC960A0}"/>
          </ac:spMkLst>
        </pc:spChg>
        <pc:spChg chg="mod">
          <ac:chgData name="Mark Warren" userId="8b469510-801c-4a14-a92d-c6d8837618b1" providerId="ADAL" clId="{84B9CE9E-D66E-47F0-BF70-627073685176}" dt="2023-11-19T01:38:36.026" v="954" actId="1076"/>
          <ac:spMkLst>
            <pc:docMk/>
            <pc:sldMk cId="1009566193" sldId="289"/>
            <ac:spMk id="6" creationId="{F557D8F1-D183-36F9-4DB0-5C5548703CB4}"/>
          </ac:spMkLst>
        </pc:spChg>
      </pc:sldChg>
      <pc:sldChg chg="modSp add mod ord modAnim">
        <pc:chgData name="Mark Warren" userId="8b469510-801c-4a14-a92d-c6d8837618b1" providerId="ADAL" clId="{84B9CE9E-D66E-47F0-BF70-627073685176}" dt="2023-11-19T01:45:57.329" v="1029"/>
        <pc:sldMkLst>
          <pc:docMk/>
          <pc:sldMk cId="42571587" sldId="290"/>
        </pc:sldMkLst>
        <pc:spChg chg="mod">
          <ac:chgData name="Mark Warren" userId="8b469510-801c-4a14-a92d-c6d8837618b1" providerId="ADAL" clId="{84B9CE9E-D66E-47F0-BF70-627073685176}" dt="2023-11-19T01:45:29.489" v="1026" actId="1076"/>
          <ac:spMkLst>
            <pc:docMk/>
            <pc:sldMk cId="42571587" sldId="290"/>
            <ac:spMk id="2" creationId="{00000000-0000-0000-0000-000000000000}"/>
          </ac:spMkLst>
        </pc:spChg>
        <pc:spChg chg="mod">
          <ac:chgData name="Mark Warren" userId="8b469510-801c-4a14-a92d-c6d8837618b1" providerId="ADAL" clId="{84B9CE9E-D66E-47F0-BF70-627073685176}" dt="2023-11-19T01:45:29.489" v="1026" actId="1076"/>
          <ac:spMkLst>
            <pc:docMk/>
            <pc:sldMk cId="42571587" sldId="290"/>
            <ac:spMk id="3" creationId="{02F69010-9865-D6FB-DED6-6D313F325702}"/>
          </ac:spMkLst>
        </pc:spChg>
      </pc:sldChg>
      <pc:sldChg chg="addSp modSp add mod ord modAnim">
        <pc:chgData name="Mark Warren" userId="8b469510-801c-4a14-a92d-c6d8837618b1" providerId="ADAL" clId="{84B9CE9E-D66E-47F0-BF70-627073685176}" dt="2023-11-19T02:00:03.960" v="1142"/>
        <pc:sldMkLst>
          <pc:docMk/>
          <pc:sldMk cId="291701336" sldId="291"/>
        </pc:sldMkLst>
        <pc:spChg chg="mod">
          <ac:chgData name="Mark Warren" userId="8b469510-801c-4a14-a92d-c6d8837618b1" providerId="ADAL" clId="{84B9CE9E-D66E-47F0-BF70-627073685176}" dt="2023-11-19T01:49:13.975" v="1085" actId="120"/>
          <ac:spMkLst>
            <pc:docMk/>
            <pc:sldMk cId="291701336" sldId="291"/>
            <ac:spMk id="2" creationId="{00000000-0000-0000-0000-000000000000}"/>
          </ac:spMkLst>
        </pc:spChg>
        <pc:spChg chg="add mod">
          <ac:chgData name="Mark Warren" userId="8b469510-801c-4a14-a92d-c6d8837618b1" providerId="ADAL" clId="{84B9CE9E-D66E-47F0-BF70-627073685176}" dt="2023-11-19T01:59:06.750" v="1135" actId="1036"/>
          <ac:spMkLst>
            <pc:docMk/>
            <pc:sldMk cId="291701336" sldId="291"/>
            <ac:spMk id="3" creationId="{B5C6C5B5-0EF6-B761-465A-8203A8577D6B}"/>
          </ac:spMkLst>
        </pc:spChg>
        <pc:spChg chg="mod">
          <ac:chgData name="Mark Warren" userId="8b469510-801c-4a14-a92d-c6d8837618b1" providerId="ADAL" clId="{84B9CE9E-D66E-47F0-BF70-627073685176}" dt="2023-11-19T01:49:04.799" v="1083" actId="1076"/>
          <ac:spMkLst>
            <pc:docMk/>
            <pc:sldMk cId="291701336" sldId="291"/>
            <ac:spMk id="6" creationId="{F557D8F1-D183-36F9-4DB0-5C5548703CB4}"/>
          </ac:spMkLst>
        </pc:spChg>
      </pc:sldChg>
    </pc:docChg>
  </pc:docChgLst>
  <pc:docChgLst>
    <pc:chgData name="Mark Warren" userId="8b469510-801c-4a14-a92d-c6d8837618b1" providerId="ADAL" clId="{3C962EE4-46A7-42DC-A294-18E69B9E729A}"/>
    <pc:docChg chg="custSel addSld delSld modSld sldOrd">
      <pc:chgData name="Mark Warren" userId="8b469510-801c-4a14-a92d-c6d8837618b1" providerId="ADAL" clId="{3C962EE4-46A7-42DC-A294-18E69B9E729A}" dt="2024-02-24T19:14:53.624" v="951"/>
      <pc:docMkLst>
        <pc:docMk/>
      </pc:docMkLst>
      <pc:sldChg chg="modSp">
        <pc:chgData name="Mark Warren" userId="8b469510-801c-4a14-a92d-c6d8837618b1" providerId="ADAL" clId="{3C962EE4-46A7-42DC-A294-18E69B9E729A}" dt="2024-02-24T18:13:49.674" v="525" actId="20577"/>
        <pc:sldMkLst>
          <pc:docMk/>
          <pc:sldMk cId="0" sldId="257"/>
        </pc:sldMkLst>
        <pc:spChg chg="mod">
          <ac:chgData name="Mark Warren" userId="8b469510-801c-4a14-a92d-c6d8837618b1" providerId="ADAL" clId="{3C962EE4-46A7-42DC-A294-18E69B9E729A}" dt="2024-02-24T18:13:49.674" v="525" actId="20577"/>
          <ac:spMkLst>
            <pc:docMk/>
            <pc:sldMk cId="0" sldId="257"/>
            <ac:spMk id="5" creationId="{7FD9608A-6A7D-EFAE-9FF6-E66A027F66C3}"/>
          </ac:spMkLst>
        </pc:spChg>
      </pc:sldChg>
      <pc:sldChg chg="del">
        <pc:chgData name="Mark Warren" userId="8b469510-801c-4a14-a92d-c6d8837618b1" providerId="ADAL" clId="{3C962EE4-46A7-42DC-A294-18E69B9E729A}" dt="2024-02-24T18:13:27.951" v="522" actId="2696"/>
        <pc:sldMkLst>
          <pc:docMk/>
          <pc:sldMk cId="291701336" sldId="291"/>
        </pc:sldMkLst>
      </pc:sldChg>
      <pc:sldChg chg="del">
        <pc:chgData name="Mark Warren" userId="8b469510-801c-4a14-a92d-c6d8837618b1" providerId="ADAL" clId="{3C962EE4-46A7-42DC-A294-18E69B9E729A}" dt="2024-02-24T18:13:31.539" v="523" actId="2696"/>
        <pc:sldMkLst>
          <pc:docMk/>
          <pc:sldMk cId="1411267597" sldId="295"/>
        </pc:sldMkLst>
      </pc:sldChg>
      <pc:sldChg chg="del">
        <pc:chgData name="Mark Warren" userId="8b469510-801c-4a14-a92d-c6d8837618b1" providerId="ADAL" clId="{3C962EE4-46A7-42DC-A294-18E69B9E729A}" dt="2024-02-24T14:05:30.875" v="5" actId="47"/>
        <pc:sldMkLst>
          <pc:docMk/>
          <pc:sldMk cId="1423887286" sldId="297"/>
        </pc:sldMkLst>
      </pc:sldChg>
      <pc:sldChg chg="addSp delSp modSp mod ord delAnim modAnim">
        <pc:chgData name="Mark Warren" userId="8b469510-801c-4a14-a92d-c6d8837618b1" providerId="ADAL" clId="{3C962EE4-46A7-42DC-A294-18E69B9E729A}" dt="2024-02-24T18:53:37.246" v="810"/>
        <pc:sldMkLst>
          <pc:docMk/>
          <pc:sldMk cId="2310524219" sldId="298"/>
        </pc:sldMkLst>
        <pc:spChg chg="mod">
          <ac:chgData name="Mark Warren" userId="8b469510-801c-4a14-a92d-c6d8837618b1" providerId="ADAL" clId="{3C962EE4-46A7-42DC-A294-18E69B9E729A}" dt="2024-02-24T18:48:12.250" v="781" actId="6549"/>
          <ac:spMkLst>
            <pc:docMk/>
            <pc:sldMk cId="2310524219" sldId="298"/>
            <ac:spMk id="2" creationId="{5DC4DD3C-95F0-0449-D3DD-E6BF1C477BD6}"/>
          </ac:spMkLst>
        </pc:spChg>
        <pc:spChg chg="del">
          <ac:chgData name="Mark Warren" userId="8b469510-801c-4a14-a92d-c6d8837618b1" providerId="ADAL" clId="{3C962EE4-46A7-42DC-A294-18E69B9E729A}" dt="2024-02-24T18:17:19.158" v="533" actId="478"/>
          <ac:spMkLst>
            <pc:docMk/>
            <pc:sldMk cId="2310524219" sldId="298"/>
            <ac:spMk id="3" creationId="{9A2C2B43-8649-E116-2A00-BCD9BD7CD1B8}"/>
          </ac:spMkLst>
        </pc:spChg>
        <pc:spChg chg="add mod">
          <ac:chgData name="Mark Warren" userId="8b469510-801c-4a14-a92d-c6d8837618b1" providerId="ADAL" clId="{3C962EE4-46A7-42DC-A294-18E69B9E729A}" dt="2024-02-24T18:47:50.582" v="779" actId="1076"/>
          <ac:spMkLst>
            <pc:docMk/>
            <pc:sldMk cId="2310524219" sldId="298"/>
            <ac:spMk id="4" creationId="{6187D5B6-2331-4DE1-75BD-557D69BFE958}"/>
          </ac:spMkLst>
        </pc:spChg>
        <pc:spChg chg="del mod">
          <ac:chgData name="Mark Warren" userId="8b469510-801c-4a14-a92d-c6d8837618b1" providerId="ADAL" clId="{3C962EE4-46A7-42DC-A294-18E69B9E729A}" dt="2024-02-24T18:18:36.102" v="536" actId="478"/>
          <ac:spMkLst>
            <pc:docMk/>
            <pc:sldMk cId="2310524219" sldId="298"/>
            <ac:spMk id="5" creationId="{07EEA022-0AB4-D500-10A0-E4A0CB719A3B}"/>
          </ac:spMkLst>
        </pc:spChg>
        <pc:spChg chg="mod">
          <ac:chgData name="Mark Warren" userId="8b469510-801c-4a14-a92d-c6d8837618b1" providerId="ADAL" clId="{3C962EE4-46A7-42DC-A294-18E69B9E729A}" dt="2024-02-24T14:22:52.076" v="73" actId="6549"/>
          <ac:spMkLst>
            <pc:docMk/>
            <pc:sldMk cId="2310524219" sldId="298"/>
            <ac:spMk id="6" creationId="{7AADD07E-44AB-0C66-5277-6329501B5B68}"/>
          </ac:spMkLst>
        </pc:spChg>
        <pc:spChg chg="mod">
          <ac:chgData name="Mark Warren" userId="8b469510-801c-4a14-a92d-c6d8837618b1" providerId="ADAL" clId="{3C962EE4-46A7-42DC-A294-18E69B9E729A}" dt="2024-02-24T18:47:34.856" v="778" actId="14100"/>
          <ac:spMkLst>
            <pc:docMk/>
            <pc:sldMk cId="2310524219" sldId="298"/>
            <ac:spMk id="7" creationId="{D57DBAA4-FF38-5C17-8CE1-5C29857D09BD}"/>
          </ac:spMkLst>
        </pc:spChg>
        <pc:cxnChg chg="add mod">
          <ac:chgData name="Mark Warren" userId="8b469510-801c-4a14-a92d-c6d8837618b1" providerId="ADAL" clId="{3C962EE4-46A7-42DC-A294-18E69B9E729A}" dt="2024-02-24T18:49:46.166" v="788" actId="1582"/>
          <ac:cxnSpMkLst>
            <pc:docMk/>
            <pc:sldMk cId="2310524219" sldId="298"/>
            <ac:cxnSpMk id="9" creationId="{270B7BD3-5380-1E0F-FFA4-CBC718E534F3}"/>
          </ac:cxnSpMkLst>
        </pc:cxnChg>
      </pc:sldChg>
      <pc:sldChg chg="del ord">
        <pc:chgData name="Mark Warren" userId="8b469510-801c-4a14-a92d-c6d8837618b1" providerId="ADAL" clId="{3C962EE4-46A7-42DC-A294-18E69B9E729A}" dt="2024-02-24T19:08:09.990" v="883" actId="2696"/>
        <pc:sldMkLst>
          <pc:docMk/>
          <pc:sldMk cId="2925546534" sldId="299"/>
        </pc:sldMkLst>
      </pc:sldChg>
      <pc:sldChg chg="addSp delSp modSp mod ord modAnim">
        <pc:chgData name="Mark Warren" userId="8b469510-801c-4a14-a92d-c6d8837618b1" providerId="ADAL" clId="{3C962EE4-46A7-42DC-A294-18E69B9E729A}" dt="2024-02-24T14:05:09.743" v="4"/>
        <pc:sldMkLst>
          <pc:docMk/>
          <pc:sldMk cId="2293846669" sldId="300"/>
        </pc:sldMkLst>
        <pc:spChg chg="del">
          <ac:chgData name="Mark Warren" userId="8b469510-801c-4a14-a92d-c6d8837618b1" providerId="ADAL" clId="{3C962EE4-46A7-42DC-A294-18E69B9E729A}" dt="2024-02-24T14:05:01.241" v="2" actId="478"/>
          <ac:spMkLst>
            <pc:docMk/>
            <pc:sldMk cId="2293846669" sldId="300"/>
            <ac:spMk id="4" creationId="{0830468B-04DD-D7B5-609E-7C9300FF289F}"/>
          </ac:spMkLst>
        </pc:spChg>
        <pc:spChg chg="add mod">
          <ac:chgData name="Mark Warren" userId="8b469510-801c-4a14-a92d-c6d8837618b1" providerId="ADAL" clId="{3C962EE4-46A7-42DC-A294-18E69B9E729A}" dt="2024-02-24T14:05:02.534" v="3"/>
          <ac:spMkLst>
            <pc:docMk/>
            <pc:sldMk cId="2293846669" sldId="300"/>
            <ac:spMk id="6" creationId="{E3983B41-08A6-628F-A543-69B4B7453937}"/>
          </ac:spMkLst>
        </pc:spChg>
      </pc:sldChg>
      <pc:sldChg chg="addSp delSp modSp add mod modAnim">
        <pc:chgData name="Mark Warren" userId="8b469510-801c-4a14-a92d-c6d8837618b1" providerId="ADAL" clId="{3C962EE4-46A7-42DC-A294-18E69B9E729A}" dt="2024-02-24T19:01:15.788" v="857"/>
        <pc:sldMkLst>
          <pc:docMk/>
          <pc:sldMk cId="4224093121" sldId="301"/>
        </pc:sldMkLst>
        <pc:spChg chg="mod">
          <ac:chgData name="Mark Warren" userId="8b469510-801c-4a14-a92d-c6d8837618b1" providerId="ADAL" clId="{3C962EE4-46A7-42DC-A294-18E69B9E729A}" dt="2024-02-24T18:30:52.828" v="656" actId="14100"/>
          <ac:spMkLst>
            <pc:docMk/>
            <pc:sldMk cId="4224093121" sldId="301"/>
            <ac:spMk id="2" creationId="{5DC4DD3C-95F0-0449-D3DD-E6BF1C477BD6}"/>
          </ac:spMkLst>
        </pc:spChg>
        <pc:spChg chg="mod">
          <ac:chgData name="Mark Warren" userId="8b469510-801c-4a14-a92d-c6d8837618b1" providerId="ADAL" clId="{3C962EE4-46A7-42DC-A294-18E69B9E729A}" dt="2024-02-24T18:34:29.124" v="691" actId="1076"/>
          <ac:spMkLst>
            <pc:docMk/>
            <pc:sldMk cId="4224093121" sldId="301"/>
            <ac:spMk id="3" creationId="{9A2C2B43-8649-E116-2A00-BCD9BD7CD1B8}"/>
          </ac:spMkLst>
        </pc:spChg>
        <pc:spChg chg="add del">
          <ac:chgData name="Mark Warren" userId="8b469510-801c-4a14-a92d-c6d8837618b1" providerId="ADAL" clId="{3C962EE4-46A7-42DC-A294-18E69B9E729A}" dt="2024-02-24T18:55:17.331" v="815" actId="478"/>
          <ac:spMkLst>
            <pc:docMk/>
            <pc:sldMk cId="4224093121" sldId="301"/>
            <ac:spMk id="4" creationId="{95B34994-74E9-1F7D-CE44-9C18DF484B46}"/>
          </ac:spMkLst>
        </pc:spChg>
        <pc:spChg chg="mod">
          <ac:chgData name="Mark Warren" userId="8b469510-801c-4a14-a92d-c6d8837618b1" providerId="ADAL" clId="{3C962EE4-46A7-42DC-A294-18E69B9E729A}" dt="2024-02-24T18:33:13.276" v="683" actId="1076"/>
          <ac:spMkLst>
            <pc:docMk/>
            <pc:sldMk cId="4224093121" sldId="301"/>
            <ac:spMk id="5" creationId="{07EEA022-0AB4-D500-10A0-E4A0CB719A3B}"/>
          </ac:spMkLst>
        </pc:spChg>
        <pc:spChg chg="mod">
          <ac:chgData name="Mark Warren" userId="8b469510-801c-4a14-a92d-c6d8837618b1" providerId="ADAL" clId="{3C962EE4-46A7-42DC-A294-18E69B9E729A}" dt="2024-02-24T14:22:41.457" v="69" actId="20577"/>
          <ac:spMkLst>
            <pc:docMk/>
            <pc:sldMk cId="4224093121" sldId="301"/>
            <ac:spMk id="6" creationId="{7AADD07E-44AB-0C66-5277-6329501B5B68}"/>
          </ac:spMkLst>
        </pc:spChg>
        <pc:spChg chg="mod">
          <ac:chgData name="Mark Warren" userId="8b469510-801c-4a14-a92d-c6d8837618b1" providerId="ADAL" clId="{3C962EE4-46A7-42DC-A294-18E69B9E729A}" dt="2024-02-24T18:34:00.331" v="686" actId="1076"/>
          <ac:spMkLst>
            <pc:docMk/>
            <pc:sldMk cId="4224093121" sldId="301"/>
            <ac:spMk id="7" creationId="{D57DBAA4-FF38-5C17-8CE1-5C29857D09BD}"/>
          </ac:spMkLst>
        </pc:spChg>
        <pc:spChg chg="add mod">
          <ac:chgData name="Mark Warren" userId="8b469510-801c-4a14-a92d-c6d8837618b1" providerId="ADAL" clId="{3C962EE4-46A7-42DC-A294-18E69B9E729A}" dt="2024-02-24T18:57:06.278" v="837" actId="1035"/>
          <ac:spMkLst>
            <pc:docMk/>
            <pc:sldMk cId="4224093121" sldId="301"/>
            <ac:spMk id="8" creationId="{3FA915A7-7FAB-8ACA-6703-F0C957005775}"/>
          </ac:spMkLst>
        </pc:spChg>
        <pc:spChg chg="add mod">
          <ac:chgData name="Mark Warren" userId="8b469510-801c-4a14-a92d-c6d8837618b1" providerId="ADAL" clId="{3C962EE4-46A7-42DC-A294-18E69B9E729A}" dt="2024-02-24T18:58:18.694" v="846" actId="14100"/>
          <ac:spMkLst>
            <pc:docMk/>
            <pc:sldMk cId="4224093121" sldId="301"/>
            <ac:spMk id="9" creationId="{39353976-BAA9-4429-FA0F-B683113FC4E5}"/>
          </ac:spMkLst>
        </pc:spChg>
      </pc:sldChg>
      <pc:sldChg chg="addSp modSp add mod modAnim">
        <pc:chgData name="Mark Warren" userId="8b469510-801c-4a14-a92d-c6d8837618b1" providerId="ADAL" clId="{3C962EE4-46A7-42DC-A294-18E69B9E729A}" dt="2024-02-24T19:14:53.624" v="951"/>
        <pc:sldMkLst>
          <pc:docMk/>
          <pc:sldMk cId="3148460191" sldId="302"/>
        </pc:sldMkLst>
        <pc:spChg chg="mod">
          <ac:chgData name="Mark Warren" userId="8b469510-801c-4a14-a92d-c6d8837618b1" providerId="ADAL" clId="{3C962EE4-46A7-42DC-A294-18E69B9E729A}" dt="2024-02-24T18:38:06.670" v="732" actId="20577"/>
          <ac:spMkLst>
            <pc:docMk/>
            <pc:sldMk cId="3148460191" sldId="302"/>
            <ac:spMk id="2" creationId="{5DC4DD3C-95F0-0449-D3DD-E6BF1C477BD6}"/>
          </ac:spMkLst>
        </pc:spChg>
        <pc:spChg chg="mod">
          <ac:chgData name="Mark Warren" userId="8b469510-801c-4a14-a92d-c6d8837618b1" providerId="ADAL" clId="{3C962EE4-46A7-42DC-A294-18E69B9E729A}" dt="2024-02-24T18:38:28.769" v="733" actId="1076"/>
          <ac:spMkLst>
            <pc:docMk/>
            <pc:sldMk cId="3148460191" sldId="302"/>
            <ac:spMk id="3" creationId="{9A2C2B43-8649-E116-2A00-BCD9BD7CD1B8}"/>
          </ac:spMkLst>
        </pc:spChg>
        <pc:spChg chg="mod">
          <ac:chgData name="Mark Warren" userId="8b469510-801c-4a14-a92d-c6d8837618b1" providerId="ADAL" clId="{3C962EE4-46A7-42DC-A294-18E69B9E729A}" dt="2024-02-24T19:07:36.612" v="882" actId="20577"/>
          <ac:spMkLst>
            <pc:docMk/>
            <pc:sldMk cId="3148460191" sldId="302"/>
            <ac:spMk id="5" creationId="{07EEA022-0AB4-D500-10A0-E4A0CB719A3B}"/>
          </ac:spMkLst>
        </pc:spChg>
        <pc:spChg chg="mod">
          <ac:chgData name="Mark Warren" userId="8b469510-801c-4a14-a92d-c6d8837618b1" providerId="ADAL" clId="{3C962EE4-46A7-42DC-A294-18E69B9E729A}" dt="2024-02-24T14:28:29.226" v="89" actId="20577"/>
          <ac:spMkLst>
            <pc:docMk/>
            <pc:sldMk cId="3148460191" sldId="302"/>
            <ac:spMk id="6" creationId="{7AADD07E-44AB-0C66-5277-6329501B5B68}"/>
          </ac:spMkLst>
        </pc:spChg>
        <pc:spChg chg="mod">
          <ac:chgData name="Mark Warren" userId="8b469510-801c-4a14-a92d-c6d8837618b1" providerId="ADAL" clId="{3C962EE4-46A7-42DC-A294-18E69B9E729A}" dt="2024-02-24T19:06:44.397" v="875" actId="1076"/>
          <ac:spMkLst>
            <pc:docMk/>
            <pc:sldMk cId="3148460191" sldId="302"/>
            <ac:spMk id="7" creationId="{D57DBAA4-FF38-5C17-8CE1-5C29857D09BD}"/>
          </ac:spMkLst>
        </pc:spChg>
        <pc:spChg chg="add mod">
          <ac:chgData name="Mark Warren" userId="8b469510-801c-4a14-a92d-c6d8837618b1" providerId="ADAL" clId="{3C962EE4-46A7-42DC-A294-18E69B9E729A}" dt="2024-02-24T19:11:32.467" v="912" actId="207"/>
          <ac:spMkLst>
            <pc:docMk/>
            <pc:sldMk cId="3148460191" sldId="302"/>
            <ac:spMk id="11" creationId="{1EC8D99B-88DC-4925-67C5-6A0691FA9DDC}"/>
          </ac:spMkLst>
        </pc:spChg>
        <pc:cxnChg chg="add mod">
          <ac:chgData name="Mark Warren" userId="8b469510-801c-4a14-a92d-c6d8837618b1" providerId="ADAL" clId="{3C962EE4-46A7-42DC-A294-18E69B9E729A}" dt="2024-02-24T19:09:33.123" v="886" actId="1582"/>
          <ac:cxnSpMkLst>
            <pc:docMk/>
            <pc:sldMk cId="3148460191" sldId="302"/>
            <ac:cxnSpMk id="8" creationId="{F448E63E-4018-9095-7E3D-EF1122EF6236}"/>
          </ac:cxnSpMkLst>
        </pc:cxnChg>
        <pc:cxnChg chg="add mod">
          <ac:chgData name="Mark Warren" userId="8b469510-801c-4a14-a92d-c6d8837618b1" providerId="ADAL" clId="{3C962EE4-46A7-42DC-A294-18E69B9E729A}" dt="2024-02-24T19:14:32.443" v="949" actId="14100"/>
          <ac:cxnSpMkLst>
            <pc:docMk/>
            <pc:sldMk cId="3148460191" sldId="302"/>
            <ac:cxnSpMk id="9" creationId="{B5D7BF2D-B9E8-F38E-BAA2-2B228AA5ED86}"/>
          </ac:cxnSpMkLst>
        </pc:cxnChg>
      </pc:sldChg>
      <pc:sldChg chg="modSp mod modAnim">
        <pc:chgData name="Mark Warren" userId="8b469510-801c-4a14-a92d-c6d8837618b1" providerId="ADAL" clId="{3C962EE4-46A7-42DC-A294-18E69B9E729A}" dt="2024-02-24T18:13:16.521" v="521" actId="20577"/>
        <pc:sldMkLst>
          <pc:docMk/>
          <pc:sldMk cId="1012670695" sldId="303"/>
        </pc:sldMkLst>
        <pc:spChg chg="mod">
          <ac:chgData name="Mark Warren" userId="8b469510-801c-4a14-a92d-c6d8837618b1" providerId="ADAL" clId="{3C962EE4-46A7-42DC-A294-18E69B9E729A}" dt="2024-02-24T18:13:02.267" v="515" actId="20577"/>
          <ac:spMkLst>
            <pc:docMk/>
            <pc:sldMk cId="1012670695" sldId="303"/>
            <ac:spMk id="2" creationId="{F4EE78CB-8994-EA34-8054-A898DD51B5E9}"/>
          </ac:spMkLst>
        </pc:spChg>
        <pc:spChg chg="mod">
          <ac:chgData name="Mark Warren" userId="8b469510-801c-4a14-a92d-c6d8837618b1" providerId="ADAL" clId="{3C962EE4-46A7-42DC-A294-18E69B9E729A}" dt="2024-02-24T18:13:10.074" v="518" actId="20577"/>
          <ac:spMkLst>
            <pc:docMk/>
            <pc:sldMk cId="1012670695" sldId="303"/>
            <ac:spMk id="3" creationId="{941FD018-3476-A46C-74BC-BD227B115D75}"/>
          </ac:spMkLst>
        </pc:spChg>
        <pc:spChg chg="mod">
          <ac:chgData name="Mark Warren" userId="8b469510-801c-4a14-a92d-c6d8837618b1" providerId="ADAL" clId="{3C962EE4-46A7-42DC-A294-18E69B9E729A}" dt="2024-02-24T18:13:16.521" v="521" actId="20577"/>
          <ac:spMkLst>
            <pc:docMk/>
            <pc:sldMk cId="1012670695" sldId="303"/>
            <ac:spMk id="5" creationId="{87226996-F896-9C02-26FD-1D4A99084D4D}"/>
          </ac:spMkLst>
        </pc:spChg>
        <pc:spChg chg="mod">
          <ac:chgData name="Mark Warren" userId="8b469510-801c-4a14-a92d-c6d8837618b1" providerId="ADAL" clId="{3C962EE4-46A7-42DC-A294-18E69B9E729A}" dt="2024-02-24T18:10:47.340" v="452" actId="20577"/>
          <ac:spMkLst>
            <pc:docMk/>
            <pc:sldMk cId="1012670695" sldId="303"/>
            <ac:spMk id="6" creationId="{E3983B41-08A6-628F-A543-69B4B7453937}"/>
          </ac:spMkLst>
        </pc:spChg>
      </pc:sldChg>
    </pc:docChg>
  </pc:docChgLst>
  <pc:docChgLst>
    <pc:chgData name="Mark Warren" userId="8b469510-801c-4a14-a92d-c6d8837618b1" providerId="ADAL" clId="{EE39F06E-E066-45AD-8711-7A7286FA83D6}"/>
    <pc:docChg chg="undo custSel addSld delSld modSld sldOrd">
      <pc:chgData name="Mark Warren" userId="8b469510-801c-4a14-a92d-c6d8837618b1" providerId="ADAL" clId="{EE39F06E-E066-45AD-8711-7A7286FA83D6}" dt="2024-01-18T21:26:34.928" v="3388"/>
      <pc:docMkLst>
        <pc:docMk/>
      </pc:docMkLst>
      <pc:sldChg chg="modSp mod ord modAnim">
        <pc:chgData name="Mark Warren" userId="8b469510-801c-4a14-a92d-c6d8837618b1" providerId="ADAL" clId="{EE39F06E-E066-45AD-8711-7A7286FA83D6}" dt="2024-01-17T15:25:15.422" v="293"/>
        <pc:sldMkLst>
          <pc:docMk/>
          <pc:sldMk cId="2219000479" sldId="279"/>
        </pc:sldMkLst>
        <pc:spChg chg="mod">
          <ac:chgData name="Mark Warren" userId="8b469510-801c-4a14-a92d-c6d8837618b1" providerId="ADAL" clId="{EE39F06E-E066-45AD-8711-7A7286FA83D6}" dt="2024-01-17T15:00:56.772" v="13" actId="14100"/>
          <ac:spMkLst>
            <pc:docMk/>
            <pc:sldMk cId="2219000479" sldId="279"/>
            <ac:spMk id="2" creationId="{00000000-0000-0000-0000-000000000000}"/>
          </ac:spMkLst>
        </pc:spChg>
        <pc:spChg chg="mod">
          <ac:chgData name="Mark Warren" userId="8b469510-801c-4a14-a92d-c6d8837618b1" providerId="ADAL" clId="{EE39F06E-E066-45AD-8711-7A7286FA83D6}" dt="2024-01-17T15:01:05.375" v="15" actId="14100"/>
          <ac:spMkLst>
            <pc:docMk/>
            <pc:sldMk cId="2219000479" sldId="279"/>
            <ac:spMk id="6" creationId="{F557D8F1-D183-36F9-4DB0-5C5548703CB4}"/>
          </ac:spMkLst>
        </pc:spChg>
      </pc:sldChg>
      <pc:sldChg chg="modSp">
        <pc:chgData name="Mark Warren" userId="8b469510-801c-4a14-a92d-c6d8837618b1" providerId="ADAL" clId="{EE39F06E-E066-45AD-8711-7A7286FA83D6}" dt="2024-01-17T15:57:55.159" v="338" actId="20577"/>
        <pc:sldMkLst>
          <pc:docMk/>
          <pc:sldMk cId="1798588805" sldId="284"/>
        </pc:sldMkLst>
        <pc:spChg chg="mod">
          <ac:chgData name="Mark Warren" userId="8b469510-801c-4a14-a92d-c6d8837618b1" providerId="ADAL" clId="{EE39F06E-E066-45AD-8711-7A7286FA83D6}" dt="2024-01-17T15:57:55.159" v="338" actId="20577"/>
          <ac:spMkLst>
            <pc:docMk/>
            <pc:sldMk cId="1798588805" sldId="284"/>
            <ac:spMk id="5" creationId="{163690D8-1562-8B9B-DAC9-6D6BEA76F57C}"/>
          </ac:spMkLst>
        </pc:spChg>
      </pc:sldChg>
      <pc:sldChg chg="addSp modSp mod modAnim">
        <pc:chgData name="Mark Warren" userId="8b469510-801c-4a14-a92d-c6d8837618b1" providerId="ADAL" clId="{EE39F06E-E066-45AD-8711-7A7286FA83D6}" dt="2024-01-17T17:33:58.091" v="382" actId="20577"/>
        <pc:sldMkLst>
          <pc:docMk/>
          <pc:sldMk cId="2949982270" sldId="286"/>
        </pc:sldMkLst>
        <pc:spChg chg="mod">
          <ac:chgData name="Mark Warren" userId="8b469510-801c-4a14-a92d-c6d8837618b1" providerId="ADAL" clId="{EE39F06E-E066-45AD-8711-7A7286FA83D6}" dt="2024-01-17T17:33:58.091" v="382" actId="20577"/>
          <ac:spMkLst>
            <pc:docMk/>
            <pc:sldMk cId="2949982270" sldId="286"/>
            <ac:spMk id="2" creationId="{00000000-0000-0000-0000-000000000000}"/>
          </ac:spMkLst>
        </pc:spChg>
        <pc:spChg chg="add mod">
          <ac:chgData name="Mark Warren" userId="8b469510-801c-4a14-a92d-c6d8837618b1" providerId="ADAL" clId="{EE39F06E-E066-45AD-8711-7A7286FA83D6}" dt="2024-01-17T15:28:54.039" v="330" actId="1076"/>
          <ac:spMkLst>
            <pc:docMk/>
            <pc:sldMk cId="2949982270" sldId="286"/>
            <ac:spMk id="3" creationId="{4D3C9D23-7C03-FCDB-6D07-A155FD11D10D}"/>
          </ac:spMkLst>
        </pc:spChg>
        <pc:spChg chg="mod">
          <ac:chgData name="Mark Warren" userId="8b469510-801c-4a14-a92d-c6d8837618b1" providerId="ADAL" clId="{EE39F06E-E066-45AD-8711-7A7286FA83D6}" dt="2024-01-17T15:20:00.622" v="263" actId="17032"/>
          <ac:spMkLst>
            <pc:docMk/>
            <pc:sldMk cId="2949982270" sldId="286"/>
            <ac:spMk id="6" creationId="{F557D8F1-D183-36F9-4DB0-5C5548703CB4}"/>
          </ac:spMkLst>
        </pc:spChg>
        <pc:cxnChg chg="add mod">
          <ac:chgData name="Mark Warren" userId="8b469510-801c-4a14-a92d-c6d8837618b1" providerId="ADAL" clId="{EE39F06E-E066-45AD-8711-7A7286FA83D6}" dt="2024-01-17T15:19:06.836" v="260" actId="14100"/>
          <ac:cxnSpMkLst>
            <pc:docMk/>
            <pc:sldMk cId="2949982270" sldId="286"/>
            <ac:cxnSpMk id="5" creationId="{69C7677C-710C-A60A-4718-411031EB8489}"/>
          </ac:cxnSpMkLst>
        </pc:cxnChg>
      </pc:sldChg>
      <pc:sldChg chg="addSp modSp mod ord modAnim">
        <pc:chgData name="Mark Warren" userId="8b469510-801c-4a14-a92d-c6d8837618b1" providerId="ADAL" clId="{EE39F06E-E066-45AD-8711-7A7286FA83D6}" dt="2024-01-18T15:07:51.753" v="1944"/>
        <pc:sldMkLst>
          <pc:docMk/>
          <pc:sldMk cId="2829541042" sldId="287"/>
        </pc:sldMkLst>
        <pc:spChg chg="mod">
          <ac:chgData name="Mark Warren" userId="8b469510-801c-4a14-a92d-c6d8837618b1" providerId="ADAL" clId="{EE39F06E-E066-45AD-8711-7A7286FA83D6}" dt="2024-01-17T17:29:56.296" v="339" actId="6549"/>
          <ac:spMkLst>
            <pc:docMk/>
            <pc:sldMk cId="2829541042" sldId="287"/>
            <ac:spMk id="2" creationId="{00000000-0000-0000-0000-000000000000}"/>
          </ac:spMkLst>
        </pc:spChg>
        <pc:spChg chg="mod">
          <ac:chgData name="Mark Warren" userId="8b469510-801c-4a14-a92d-c6d8837618b1" providerId="ADAL" clId="{EE39F06E-E066-45AD-8711-7A7286FA83D6}" dt="2024-01-17T15:02:06.288" v="25" actId="403"/>
          <ac:spMkLst>
            <pc:docMk/>
            <pc:sldMk cId="2829541042" sldId="287"/>
            <ac:spMk id="3" creationId="{02F69010-9865-D6FB-DED6-6D313F325702}"/>
          </ac:spMkLst>
        </pc:spChg>
        <pc:cxnChg chg="add mod">
          <ac:chgData name="Mark Warren" userId="8b469510-801c-4a14-a92d-c6d8837618b1" providerId="ADAL" clId="{EE39F06E-E066-45AD-8711-7A7286FA83D6}" dt="2024-01-18T15:07:19.557" v="1939" actId="208"/>
          <ac:cxnSpMkLst>
            <pc:docMk/>
            <pc:sldMk cId="2829541042" sldId="287"/>
            <ac:cxnSpMk id="5" creationId="{B6D03CD5-5F19-8E1C-24FD-421939FBA02E}"/>
          </ac:cxnSpMkLst>
        </pc:cxnChg>
      </pc:sldChg>
      <pc:sldChg chg="addSp delSp modSp mod delAnim modAnim">
        <pc:chgData name="Mark Warren" userId="8b469510-801c-4a14-a92d-c6d8837618b1" providerId="ADAL" clId="{EE39F06E-E066-45AD-8711-7A7286FA83D6}" dt="2024-01-17T19:57:36.998" v="1932" actId="1076"/>
        <pc:sldMkLst>
          <pc:docMk/>
          <pc:sldMk cId="2330568098" sldId="288"/>
        </pc:sldMkLst>
        <pc:spChg chg="mod">
          <ac:chgData name="Mark Warren" userId="8b469510-801c-4a14-a92d-c6d8837618b1" providerId="ADAL" clId="{EE39F06E-E066-45AD-8711-7A7286FA83D6}" dt="2024-01-17T18:24:38.760" v="1331" actId="404"/>
          <ac:spMkLst>
            <pc:docMk/>
            <pc:sldMk cId="2330568098" sldId="288"/>
            <ac:spMk id="2" creationId="{00000000-0000-0000-0000-000000000000}"/>
          </ac:spMkLst>
        </pc:spChg>
        <pc:spChg chg="mod">
          <ac:chgData name="Mark Warren" userId="8b469510-801c-4a14-a92d-c6d8837618b1" providerId="ADAL" clId="{EE39F06E-E066-45AD-8711-7A7286FA83D6}" dt="2024-01-17T19:01:01.844" v="1896" actId="208"/>
          <ac:spMkLst>
            <pc:docMk/>
            <pc:sldMk cId="2330568098" sldId="288"/>
            <ac:spMk id="3" creationId="{556ECED3-15EB-4438-E4D4-9B8C3B216E8B}"/>
          </ac:spMkLst>
        </pc:spChg>
        <pc:spChg chg="del">
          <ac:chgData name="Mark Warren" userId="8b469510-801c-4a14-a92d-c6d8837618b1" providerId="ADAL" clId="{EE39F06E-E066-45AD-8711-7A7286FA83D6}" dt="2024-01-17T17:51:01.285" v="945" actId="478"/>
          <ac:spMkLst>
            <pc:docMk/>
            <pc:sldMk cId="2330568098" sldId="288"/>
            <ac:spMk id="4" creationId="{60A63504-E479-2318-C8F9-84FD77AC34FF}"/>
          </ac:spMkLst>
        </pc:spChg>
        <pc:spChg chg="add mod">
          <ac:chgData name="Mark Warren" userId="8b469510-801c-4a14-a92d-c6d8837618b1" providerId="ADAL" clId="{EE39F06E-E066-45AD-8711-7A7286FA83D6}" dt="2024-01-17T18:24:41.990" v="1332" actId="404"/>
          <ac:spMkLst>
            <pc:docMk/>
            <pc:sldMk cId="2330568098" sldId="288"/>
            <ac:spMk id="5" creationId="{DE406C3F-9713-9505-E3C3-C771BB9A32D6}"/>
          </ac:spMkLst>
        </pc:spChg>
        <pc:spChg chg="mod">
          <ac:chgData name="Mark Warren" userId="8b469510-801c-4a14-a92d-c6d8837618b1" providerId="ADAL" clId="{EE39F06E-E066-45AD-8711-7A7286FA83D6}" dt="2024-01-17T17:58:04.757" v="1027" actId="1076"/>
          <ac:spMkLst>
            <pc:docMk/>
            <pc:sldMk cId="2330568098" sldId="288"/>
            <ac:spMk id="6" creationId="{F557D8F1-D183-36F9-4DB0-5C5548703CB4}"/>
          </ac:spMkLst>
        </pc:spChg>
        <pc:spChg chg="add mod">
          <ac:chgData name="Mark Warren" userId="8b469510-801c-4a14-a92d-c6d8837618b1" providerId="ADAL" clId="{EE39F06E-E066-45AD-8711-7A7286FA83D6}" dt="2024-01-17T19:19:13.330" v="1900" actId="20577"/>
          <ac:spMkLst>
            <pc:docMk/>
            <pc:sldMk cId="2330568098" sldId="288"/>
            <ac:spMk id="7" creationId="{125829DF-AD40-93E0-05C8-06C2E2E7C8E1}"/>
          </ac:spMkLst>
        </pc:spChg>
        <pc:spChg chg="add mod">
          <ac:chgData name="Mark Warren" userId="8b469510-801c-4a14-a92d-c6d8837618b1" providerId="ADAL" clId="{EE39F06E-E066-45AD-8711-7A7286FA83D6}" dt="2024-01-17T19:21:08.906" v="1914" actId="1582"/>
          <ac:spMkLst>
            <pc:docMk/>
            <pc:sldMk cId="2330568098" sldId="288"/>
            <ac:spMk id="8" creationId="{50DDE280-5A9B-B43C-9DC7-DC11EB9DA986}"/>
          </ac:spMkLst>
        </pc:spChg>
        <pc:spChg chg="add mod">
          <ac:chgData name="Mark Warren" userId="8b469510-801c-4a14-a92d-c6d8837618b1" providerId="ADAL" clId="{EE39F06E-E066-45AD-8711-7A7286FA83D6}" dt="2024-01-17T19:22:01.923" v="1921" actId="1582"/>
          <ac:spMkLst>
            <pc:docMk/>
            <pc:sldMk cId="2330568098" sldId="288"/>
            <ac:spMk id="14" creationId="{8E142080-3E9B-9CE6-B34D-C4B0B3888770}"/>
          </ac:spMkLst>
        </pc:spChg>
        <pc:spChg chg="add mod">
          <ac:chgData name="Mark Warren" userId="8b469510-801c-4a14-a92d-c6d8837618b1" providerId="ADAL" clId="{EE39F06E-E066-45AD-8711-7A7286FA83D6}" dt="2024-01-17T19:22:07.742" v="1922" actId="1582"/>
          <ac:spMkLst>
            <pc:docMk/>
            <pc:sldMk cId="2330568098" sldId="288"/>
            <ac:spMk id="15" creationId="{6C02F602-3D09-A60C-1930-74459112C7A1}"/>
          </ac:spMkLst>
        </pc:spChg>
        <pc:spChg chg="add mod">
          <ac:chgData name="Mark Warren" userId="8b469510-801c-4a14-a92d-c6d8837618b1" providerId="ADAL" clId="{EE39F06E-E066-45AD-8711-7A7286FA83D6}" dt="2024-01-17T19:21:44.334" v="1919" actId="1582"/>
          <ac:spMkLst>
            <pc:docMk/>
            <pc:sldMk cId="2330568098" sldId="288"/>
            <ac:spMk id="16" creationId="{6468012E-DC3B-31A5-7DD6-C70102F428F2}"/>
          </ac:spMkLst>
        </pc:spChg>
        <pc:spChg chg="add mod">
          <ac:chgData name="Mark Warren" userId="8b469510-801c-4a14-a92d-c6d8837618b1" providerId="ADAL" clId="{EE39F06E-E066-45AD-8711-7A7286FA83D6}" dt="2024-01-17T19:21:31.969" v="1918" actId="14100"/>
          <ac:spMkLst>
            <pc:docMk/>
            <pc:sldMk cId="2330568098" sldId="288"/>
            <ac:spMk id="19" creationId="{1C384E28-EAFC-4D83-78E7-B19DAFDD8012}"/>
          </ac:spMkLst>
        </pc:spChg>
        <pc:spChg chg="add mod">
          <ac:chgData name="Mark Warren" userId="8b469510-801c-4a14-a92d-c6d8837618b1" providerId="ADAL" clId="{EE39F06E-E066-45AD-8711-7A7286FA83D6}" dt="2024-01-17T19:57:36.998" v="1932" actId="1076"/>
          <ac:spMkLst>
            <pc:docMk/>
            <pc:sldMk cId="2330568098" sldId="288"/>
            <ac:spMk id="24" creationId="{1B74EA7F-2E1C-3978-990E-1D6EA5D98351}"/>
          </ac:spMkLst>
        </pc:spChg>
        <pc:spChg chg="add mod">
          <ac:chgData name="Mark Warren" userId="8b469510-801c-4a14-a92d-c6d8837618b1" providerId="ADAL" clId="{EE39F06E-E066-45AD-8711-7A7286FA83D6}" dt="2024-01-17T19:56:04.813" v="1927" actId="14100"/>
          <ac:spMkLst>
            <pc:docMk/>
            <pc:sldMk cId="2330568098" sldId="288"/>
            <ac:spMk id="25" creationId="{2513CF1C-172E-CADA-3D10-864828145C4F}"/>
          </ac:spMkLst>
        </pc:spChg>
        <pc:spChg chg="add mod">
          <ac:chgData name="Mark Warren" userId="8b469510-801c-4a14-a92d-c6d8837618b1" providerId="ADAL" clId="{EE39F06E-E066-45AD-8711-7A7286FA83D6}" dt="2024-01-17T19:55:51.454" v="1926" actId="14100"/>
          <ac:spMkLst>
            <pc:docMk/>
            <pc:sldMk cId="2330568098" sldId="288"/>
            <ac:spMk id="26" creationId="{EF525423-F16C-4DE0-4499-72B6FBB5AD44}"/>
          </ac:spMkLst>
        </pc:spChg>
        <pc:spChg chg="add mod">
          <ac:chgData name="Mark Warren" userId="8b469510-801c-4a14-a92d-c6d8837618b1" providerId="ADAL" clId="{EE39F06E-E066-45AD-8711-7A7286FA83D6}" dt="2024-01-17T19:56:52.937" v="1931" actId="14100"/>
          <ac:spMkLst>
            <pc:docMk/>
            <pc:sldMk cId="2330568098" sldId="288"/>
            <ac:spMk id="27" creationId="{F0F7755C-8B3A-A5E3-47B3-041F84B061D2}"/>
          </ac:spMkLst>
        </pc:spChg>
        <pc:spChg chg="add mod">
          <ac:chgData name="Mark Warren" userId="8b469510-801c-4a14-a92d-c6d8837618b1" providerId="ADAL" clId="{EE39F06E-E066-45AD-8711-7A7286FA83D6}" dt="2024-01-17T19:00:26.325" v="1895" actId="1076"/>
          <ac:spMkLst>
            <pc:docMk/>
            <pc:sldMk cId="2330568098" sldId="288"/>
            <ac:spMk id="28" creationId="{5B714CB6-137A-F649-C457-AFC25FDC5B0B}"/>
          </ac:spMkLst>
        </pc:spChg>
        <pc:cxnChg chg="add mod">
          <ac:chgData name="Mark Warren" userId="8b469510-801c-4a14-a92d-c6d8837618b1" providerId="ADAL" clId="{EE39F06E-E066-45AD-8711-7A7286FA83D6}" dt="2024-01-17T19:22:19.243" v="1923" actId="1582"/>
          <ac:cxnSpMkLst>
            <pc:docMk/>
            <pc:sldMk cId="2330568098" sldId="288"/>
            <ac:cxnSpMk id="10" creationId="{73789814-1DF7-B0A6-8E80-60D29E314FBB}"/>
          </ac:cxnSpMkLst>
        </pc:cxnChg>
        <pc:cxnChg chg="add mod">
          <ac:chgData name="Mark Warren" userId="8b469510-801c-4a14-a92d-c6d8837618b1" providerId="ADAL" clId="{EE39F06E-E066-45AD-8711-7A7286FA83D6}" dt="2024-01-17T19:22:25.116" v="1924" actId="1582"/>
          <ac:cxnSpMkLst>
            <pc:docMk/>
            <pc:sldMk cId="2330568098" sldId="288"/>
            <ac:cxnSpMk id="13" creationId="{59BB6F56-6DE4-6FBA-7863-BA44643EBFDE}"/>
          </ac:cxnSpMkLst>
        </pc:cxnChg>
        <pc:cxnChg chg="add del">
          <ac:chgData name="Mark Warren" userId="8b469510-801c-4a14-a92d-c6d8837618b1" providerId="ADAL" clId="{EE39F06E-E066-45AD-8711-7A7286FA83D6}" dt="2024-01-17T18:19:13.797" v="1299" actId="11529"/>
          <ac:cxnSpMkLst>
            <pc:docMk/>
            <pc:sldMk cId="2330568098" sldId="288"/>
            <ac:cxnSpMk id="18" creationId="{8086151D-1F24-4540-40F3-F2ECD4C2A5CC}"/>
          </ac:cxnSpMkLst>
        </pc:cxnChg>
      </pc:sldChg>
      <pc:sldChg chg="delSp modSp mod delAnim modAnim">
        <pc:chgData name="Mark Warren" userId="8b469510-801c-4a14-a92d-c6d8837618b1" providerId="ADAL" clId="{EE39F06E-E066-45AD-8711-7A7286FA83D6}" dt="2024-01-18T21:26:34.928" v="3388"/>
        <pc:sldMkLst>
          <pc:docMk/>
          <pc:sldMk cId="1009566193" sldId="289"/>
        </pc:sldMkLst>
        <pc:spChg chg="mod">
          <ac:chgData name="Mark Warren" userId="8b469510-801c-4a14-a92d-c6d8837618b1" providerId="ADAL" clId="{EE39F06E-E066-45AD-8711-7A7286FA83D6}" dt="2024-01-18T20:43:56.144" v="3360" actId="13822"/>
          <ac:spMkLst>
            <pc:docMk/>
            <pc:sldMk cId="1009566193" sldId="289"/>
            <ac:spMk id="2" creationId="{00000000-0000-0000-0000-000000000000}"/>
          </ac:spMkLst>
        </pc:spChg>
        <pc:spChg chg="mod">
          <ac:chgData name="Mark Warren" userId="8b469510-801c-4a14-a92d-c6d8837618b1" providerId="ADAL" clId="{EE39F06E-E066-45AD-8711-7A7286FA83D6}" dt="2024-01-18T20:44:29.377" v="3361" actId="17032"/>
          <ac:spMkLst>
            <pc:docMk/>
            <pc:sldMk cId="1009566193" sldId="289"/>
            <ac:spMk id="3" creationId="{A0FFD9F0-BA00-7FD1-50F3-AAF10358D65F}"/>
          </ac:spMkLst>
        </pc:spChg>
        <pc:spChg chg="del">
          <ac:chgData name="Mark Warren" userId="8b469510-801c-4a14-a92d-c6d8837618b1" providerId="ADAL" clId="{EE39F06E-E066-45AD-8711-7A7286FA83D6}" dt="2024-01-18T17:20:07.429" v="2306" actId="478"/>
          <ac:spMkLst>
            <pc:docMk/>
            <pc:sldMk cId="1009566193" sldId="289"/>
            <ac:spMk id="4" creationId="{7620AF96-5EE1-31F7-C600-3F26CCC960A0}"/>
          </ac:spMkLst>
        </pc:spChg>
        <pc:spChg chg="mod">
          <ac:chgData name="Mark Warren" userId="8b469510-801c-4a14-a92d-c6d8837618b1" providerId="ADAL" clId="{EE39F06E-E066-45AD-8711-7A7286FA83D6}" dt="2024-01-18T17:24:24.528" v="2448" actId="1076"/>
          <ac:spMkLst>
            <pc:docMk/>
            <pc:sldMk cId="1009566193" sldId="289"/>
            <ac:spMk id="6" creationId="{F557D8F1-D183-36F9-4DB0-5C5548703CB4}"/>
          </ac:spMkLst>
        </pc:spChg>
      </pc:sldChg>
      <pc:sldChg chg="modSp mod ord modAnim">
        <pc:chgData name="Mark Warren" userId="8b469510-801c-4a14-a92d-c6d8837618b1" providerId="ADAL" clId="{EE39F06E-E066-45AD-8711-7A7286FA83D6}" dt="2024-01-18T20:49:16.702" v="3386"/>
        <pc:sldMkLst>
          <pc:docMk/>
          <pc:sldMk cId="42571587" sldId="290"/>
        </pc:sldMkLst>
        <pc:spChg chg="mod">
          <ac:chgData name="Mark Warren" userId="8b469510-801c-4a14-a92d-c6d8837618b1" providerId="ADAL" clId="{EE39F06E-E066-45AD-8711-7A7286FA83D6}" dt="2024-01-18T20:43:11.596" v="3357" actId="17032"/>
          <ac:spMkLst>
            <pc:docMk/>
            <pc:sldMk cId="42571587" sldId="290"/>
            <ac:spMk id="2" creationId="{00000000-0000-0000-0000-000000000000}"/>
          </ac:spMkLst>
        </pc:spChg>
        <pc:spChg chg="mod">
          <ac:chgData name="Mark Warren" userId="8b469510-801c-4a14-a92d-c6d8837618b1" providerId="ADAL" clId="{EE39F06E-E066-45AD-8711-7A7286FA83D6}" dt="2024-01-18T20:42:44.075" v="3355" actId="1076"/>
          <ac:spMkLst>
            <pc:docMk/>
            <pc:sldMk cId="42571587" sldId="290"/>
            <ac:spMk id="3" creationId="{02F69010-9865-D6FB-DED6-6D313F325702}"/>
          </ac:spMkLst>
        </pc:spChg>
      </pc:sldChg>
      <pc:sldChg chg="delSp modSp mod ord delAnim modAnim">
        <pc:chgData name="Mark Warren" userId="8b469510-801c-4a14-a92d-c6d8837618b1" providerId="ADAL" clId="{EE39F06E-E066-45AD-8711-7A7286FA83D6}" dt="2024-01-18T20:47:16.962" v="3370"/>
        <pc:sldMkLst>
          <pc:docMk/>
          <pc:sldMk cId="291701336" sldId="291"/>
        </pc:sldMkLst>
        <pc:spChg chg="mod">
          <ac:chgData name="Mark Warren" userId="8b469510-801c-4a14-a92d-c6d8837618b1" providerId="ADAL" clId="{EE39F06E-E066-45AD-8711-7A7286FA83D6}" dt="2024-01-18T19:32:36.540" v="3329" actId="17032"/>
          <ac:spMkLst>
            <pc:docMk/>
            <pc:sldMk cId="291701336" sldId="291"/>
            <ac:spMk id="2" creationId="{00000000-0000-0000-0000-000000000000}"/>
          </ac:spMkLst>
        </pc:spChg>
        <pc:spChg chg="del">
          <ac:chgData name="Mark Warren" userId="8b469510-801c-4a14-a92d-c6d8837618b1" providerId="ADAL" clId="{EE39F06E-E066-45AD-8711-7A7286FA83D6}" dt="2024-01-18T19:31:12.921" v="3315" actId="478"/>
          <ac:spMkLst>
            <pc:docMk/>
            <pc:sldMk cId="291701336" sldId="291"/>
            <ac:spMk id="3" creationId="{B5C6C5B5-0EF6-B761-465A-8203A8577D6B}"/>
          </ac:spMkLst>
        </pc:spChg>
        <pc:spChg chg="mod">
          <ac:chgData name="Mark Warren" userId="8b469510-801c-4a14-a92d-c6d8837618b1" providerId="ADAL" clId="{EE39F06E-E066-45AD-8711-7A7286FA83D6}" dt="2024-01-18T19:33:04.805" v="3333" actId="17032"/>
          <ac:spMkLst>
            <pc:docMk/>
            <pc:sldMk cId="291701336" sldId="291"/>
            <ac:spMk id="6" creationId="{F557D8F1-D183-36F9-4DB0-5C5548703CB4}"/>
          </ac:spMkLst>
        </pc:spChg>
      </pc:sldChg>
      <pc:sldChg chg="add del">
        <pc:chgData name="Mark Warren" userId="8b469510-801c-4a14-a92d-c6d8837618b1" providerId="ADAL" clId="{EE39F06E-E066-45AD-8711-7A7286FA83D6}" dt="2024-01-18T20:39:53.768" v="3352" actId="2696"/>
        <pc:sldMkLst>
          <pc:docMk/>
          <pc:sldMk cId="3363943332" sldId="292"/>
        </pc:sldMkLst>
      </pc:sldChg>
      <pc:sldChg chg="new del">
        <pc:chgData name="Mark Warren" userId="8b469510-801c-4a14-a92d-c6d8837618b1" providerId="ADAL" clId="{EE39F06E-E066-45AD-8711-7A7286FA83D6}" dt="2024-01-17T15:45:49.655" v="335" actId="680"/>
        <pc:sldMkLst>
          <pc:docMk/>
          <pc:sldMk cId="3802830440" sldId="292"/>
        </pc:sldMkLst>
      </pc:sldChg>
      <pc:sldChg chg="modSp add del ord">
        <pc:chgData name="Mark Warren" userId="8b469510-801c-4a14-a92d-c6d8837618b1" providerId="ADAL" clId="{EE39F06E-E066-45AD-8711-7A7286FA83D6}" dt="2024-01-18T20:05:55.320" v="3351" actId="2696"/>
        <pc:sldMkLst>
          <pc:docMk/>
          <pc:sldMk cId="2604517372" sldId="293"/>
        </pc:sldMkLst>
        <pc:spChg chg="mod">
          <ac:chgData name="Mark Warren" userId="8b469510-801c-4a14-a92d-c6d8837618b1" providerId="ADAL" clId="{EE39F06E-E066-45AD-8711-7A7286FA83D6}" dt="2024-01-18T20:05:38.377" v="3350" actId="20577"/>
          <ac:spMkLst>
            <pc:docMk/>
            <pc:sldMk cId="2604517372" sldId="293"/>
            <ac:spMk id="2" creationId="{00000000-0000-0000-0000-000000000000}"/>
          </ac:spMkLst>
        </pc:spChg>
      </pc:sldChg>
    </pc:docChg>
  </pc:docChgLst>
  <pc:docChgLst>
    <pc:chgData name="Mark Warren" userId="8b469510-801c-4a14-a92d-c6d8837618b1" providerId="ADAL" clId="{3B93D8C2-A05C-427D-B79B-842487A89019}"/>
    <pc:docChg chg="undo custSel addSld delSld modSld sldOrd">
      <pc:chgData name="Mark Warren" userId="8b469510-801c-4a14-a92d-c6d8837618b1" providerId="ADAL" clId="{3B93D8C2-A05C-427D-B79B-842487A89019}" dt="2024-03-13T18:04:01.835" v="1792" actId="14100"/>
      <pc:docMkLst>
        <pc:docMk/>
      </pc:docMkLst>
      <pc:sldChg chg="modSp modTransition">
        <pc:chgData name="Mark Warren" userId="8b469510-801c-4a14-a92d-c6d8837618b1" providerId="ADAL" clId="{3B93D8C2-A05C-427D-B79B-842487A89019}" dt="2024-03-12T17:49:26.285" v="1067"/>
        <pc:sldMkLst>
          <pc:docMk/>
          <pc:sldMk cId="0" sldId="257"/>
        </pc:sldMkLst>
        <pc:spChg chg="mod">
          <ac:chgData name="Mark Warren" userId="8b469510-801c-4a14-a92d-c6d8837618b1" providerId="ADAL" clId="{3B93D8C2-A05C-427D-B79B-842487A89019}" dt="2024-03-11T15:49:11.377" v="1" actId="20577"/>
          <ac:spMkLst>
            <pc:docMk/>
            <pc:sldMk cId="0" sldId="257"/>
            <ac:spMk id="2" creationId="{00000000-0000-0000-0000-000000000000}"/>
          </ac:spMkLst>
        </pc:spChg>
      </pc:sldChg>
      <pc:sldChg chg="del">
        <pc:chgData name="Mark Warren" userId="8b469510-801c-4a14-a92d-c6d8837618b1" providerId="ADAL" clId="{3B93D8C2-A05C-427D-B79B-842487A89019}" dt="2024-03-11T19:12:04.680" v="2" actId="2696"/>
        <pc:sldMkLst>
          <pc:docMk/>
          <pc:sldMk cId="2293846669" sldId="300"/>
        </pc:sldMkLst>
      </pc:sldChg>
      <pc:sldChg chg="del">
        <pc:chgData name="Mark Warren" userId="8b469510-801c-4a14-a92d-c6d8837618b1" providerId="ADAL" clId="{3B93D8C2-A05C-427D-B79B-842487A89019}" dt="2024-03-11T19:12:12.195" v="4" actId="2696"/>
        <pc:sldMkLst>
          <pc:docMk/>
          <pc:sldMk cId="1012670695" sldId="303"/>
        </pc:sldMkLst>
      </pc:sldChg>
      <pc:sldChg chg="del">
        <pc:chgData name="Mark Warren" userId="8b469510-801c-4a14-a92d-c6d8837618b1" providerId="ADAL" clId="{3B93D8C2-A05C-427D-B79B-842487A89019}" dt="2024-03-11T19:12:08.070" v="3" actId="2696"/>
        <pc:sldMkLst>
          <pc:docMk/>
          <pc:sldMk cId="1676817680" sldId="305"/>
        </pc:sldMkLst>
      </pc:sldChg>
      <pc:sldChg chg="modTransition modAnim">
        <pc:chgData name="Mark Warren" userId="8b469510-801c-4a14-a92d-c6d8837618b1" providerId="ADAL" clId="{3B93D8C2-A05C-427D-B79B-842487A89019}" dt="2024-03-13T17:56:29.387" v="1777"/>
        <pc:sldMkLst>
          <pc:docMk/>
          <pc:sldMk cId="703671039" sldId="306"/>
        </pc:sldMkLst>
      </pc:sldChg>
      <pc:sldChg chg="modTransition modAnim">
        <pc:chgData name="Mark Warren" userId="8b469510-801c-4a14-a92d-c6d8837618b1" providerId="ADAL" clId="{3B93D8C2-A05C-427D-B79B-842487A89019}" dt="2024-03-12T17:49:26.285" v="1067"/>
        <pc:sldMkLst>
          <pc:docMk/>
          <pc:sldMk cId="1494319489" sldId="307"/>
        </pc:sldMkLst>
      </pc:sldChg>
      <pc:sldChg chg="addSp delSp modSp mod ord modTransition delAnim modAnim">
        <pc:chgData name="Mark Warren" userId="8b469510-801c-4a14-a92d-c6d8837618b1" providerId="ADAL" clId="{3B93D8C2-A05C-427D-B79B-842487A89019}" dt="2024-03-13T17:58:52.793" v="1781"/>
        <pc:sldMkLst>
          <pc:docMk/>
          <pc:sldMk cId="765908862" sldId="308"/>
        </pc:sldMkLst>
        <pc:spChg chg="mod">
          <ac:chgData name="Mark Warren" userId="8b469510-801c-4a14-a92d-c6d8837618b1" providerId="ADAL" clId="{3B93D8C2-A05C-427D-B79B-842487A89019}" dt="2024-03-11T19:15:11.735" v="34" actId="20577"/>
          <ac:spMkLst>
            <pc:docMk/>
            <pc:sldMk cId="765908862" sldId="308"/>
            <ac:spMk id="2" creationId="{F4EE78CB-8994-EA34-8054-A898DD51B5E9}"/>
          </ac:spMkLst>
        </pc:spChg>
        <pc:spChg chg="mod">
          <ac:chgData name="Mark Warren" userId="8b469510-801c-4a14-a92d-c6d8837618b1" providerId="ADAL" clId="{3B93D8C2-A05C-427D-B79B-842487A89019}" dt="2024-03-11T19:17:09.198" v="54" actId="313"/>
          <ac:spMkLst>
            <pc:docMk/>
            <pc:sldMk cId="765908862" sldId="308"/>
            <ac:spMk id="3" creationId="{941FD018-3476-A46C-74BC-BD227B115D75}"/>
          </ac:spMkLst>
        </pc:spChg>
        <pc:spChg chg="add mod">
          <ac:chgData name="Mark Warren" userId="8b469510-801c-4a14-a92d-c6d8837618b1" providerId="ADAL" clId="{3B93D8C2-A05C-427D-B79B-842487A89019}" dt="2024-03-12T17:32:33.152" v="944"/>
          <ac:spMkLst>
            <pc:docMk/>
            <pc:sldMk cId="765908862" sldId="308"/>
            <ac:spMk id="4" creationId="{2FF2050D-F733-CCC8-A985-65732B25580C}"/>
          </ac:spMkLst>
        </pc:spChg>
        <pc:spChg chg="del">
          <ac:chgData name="Mark Warren" userId="8b469510-801c-4a14-a92d-c6d8837618b1" providerId="ADAL" clId="{3B93D8C2-A05C-427D-B79B-842487A89019}" dt="2024-03-11T19:15:16.907" v="35" actId="478"/>
          <ac:spMkLst>
            <pc:docMk/>
            <pc:sldMk cId="765908862" sldId="308"/>
            <ac:spMk id="4" creationId="{A3A84728-32D1-1166-4D1C-99989684AF81}"/>
          </ac:spMkLst>
        </pc:spChg>
        <pc:spChg chg="add mod">
          <ac:chgData name="Mark Warren" userId="8b469510-801c-4a14-a92d-c6d8837618b1" providerId="ADAL" clId="{3B93D8C2-A05C-427D-B79B-842487A89019}" dt="2024-03-12T17:37:01.329" v="984" actId="2085"/>
          <ac:spMkLst>
            <pc:docMk/>
            <pc:sldMk cId="765908862" sldId="308"/>
            <ac:spMk id="23" creationId="{1BFDEED2-729F-AB15-802B-3D845357D2DF}"/>
          </ac:spMkLst>
        </pc:spChg>
        <pc:spChg chg="add mod">
          <ac:chgData name="Mark Warren" userId="8b469510-801c-4a14-a92d-c6d8837618b1" providerId="ADAL" clId="{3B93D8C2-A05C-427D-B79B-842487A89019}" dt="2024-03-12T17:40:56.421" v="1018" actId="207"/>
          <ac:spMkLst>
            <pc:docMk/>
            <pc:sldMk cId="765908862" sldId="308"/>
            <ac:spMk id="24" creationId="{F1675AAF-2B21-0C24-6F92-7ECA46E0EB18}"/>
          </ac:spMkLst>
        </pc:spChg>
        <pc:spChg chg="add mod">
          <ac:chgData name="Mark Warren" userId="8b469510-801c-4a14-a92d-c6d8837618b1" providerId="ADAL" clId="{3B93D8C2-A05C-427D-B79B-842487A89019}" dt="2024-03-12T17:43:53.769" v="1034" actId="14100"/>
          <ac:spMkLst>
            <pc:docMk/>
            <pc:sldMk cId="765908862" sldId="308"/>
            <ac:spMk id="25" creationId="{4B351918-5E39-6EE6-B205-B97C519F2FD3}"/>
          </ac:spMkLst>
        </pc:spChg>
        <pc:spChg chg="add mod">
          <ac:chgData name="Mark Warren" userId="8b469510-801c-4a14-a92d-c6d8837618b1" providerId="ADAL" clId="{3B93D8C2-A05C-427D-B79B-842487A89019}" dt="2024-03-12T17:43:39.347" v="1033" actId="14100"/>
          <ac:spMkLst>
            <pc:docMk/>
            <pc:sldMk cId="765908862" sldId="308"/>
            <ac:spMk id="26" creationId="{8E244BBF-A9BB-9940-063A-F200025A7D4C}"/>
          </ac:spMkLst>
        </pc:spChg>
        <pc:cxnChg chg="add mod">
          <ac:chgData name="Mark Warren" userId="8b469510-801c-4a14-a92d-c6d8837618b1" providerId="ADAL" clId="{3B93D8C2-A05C-427D-B79B-842487A89019}" dt="2024-03-12T17:31:55.009" v="941" actId="14100"/>
          <ac:cxnSpMkLst>
            <pc:docMk/>
            <pc:sldMk cId="765908862" sldId="308"/>
            <ac:cxnSpMk id="6" creationId="{B52530B8-B75E-0ED2-504D-82FD341A1A7E}"/>
          </ac:cxnSpMkLst>
        </pc:cxnChg>
        <pc:cxnChg chg="add del mod">
          <ac:chgData name="Mark Warren" userId="8b469510-801c-4a14-a92d-c6d8837618b1" providerId="ADAL" clId="{3B93D8C2-A05C-427D-B79B-842487A89019}" dt="2024-03-12T17:33:43.579" v="958" actId="478"/>
          <ac:cxnSpMkLst>
            <pc:docMk/>
            <pc:sldMk cId="765908862" sldId="308"/>
            <ac:cxnSpMk id="9" creationId="{23AFCE8C-740A-2A0B-CC30-A32C62F2EC96}"/>
          </ac:cxnSpMkLst>
        </pc:cxnChg>
        <pc:cxnChg chg="add del mod">
          <ac:chgData name="Mark Warren" userId="8b469510-801c-4a14-a92d-c6d8837618b1" providerId="ADAL" clId="{3B93D8C2-A05C-427D-B79B-842487A89019}" dt="2024-03-12T17:35:33.323" v="972" actId="478"/>
          <ac:cxnSpMkLst>
            <pc:docMk/>
            <pc:sldMk cId="765908862" sldId="308"/>
            <ac:cxnSpMk id="13" creationId="{6B769A26-18BD-0DFB-5077-47C12FE7C1DB}"/>
          </ac:cxnSpMkLst>
        </pc:cxnChg>
      </pc:sldChg>
      <pc:sldChg chg="del">
        <pc:chgData name="Mark Warren" userId="8b469510-801c-4a14-a92d-c6d8837618b1" providerId="ADAL" clId="{3B93D8C2-A05C-427D-B79B-842487A89019}" dt="2024-03-11T19:17:19.622" v="55" actId="47"/>
        <pc:sldMkLst>
          <pc:docMk/>
          <pc:sldMk cId="481561759" sldId="309"/>
        </pc:sldMkLst>
      </pc:sldChg>
      <pc:sldChg chg="ord modTransition modAnim">
        <pc:chgData name="Mark Warren" userId="8b469510-801c-4a14-a92d-c6d8837618b1" providerId="ADAL" clId="{3B93D8C2-A05C-427D-B79B-842487A89019}" dt="2024-03-12T17:49:26.285" v="1067"/>
        <pc:sldMkLst>
          <pc:docMk/>
          <pc:sldMk cId="686404101" sldId="310"/>
        </pc:sldMkLst>
      </pc:sldChg>
      <pc:sldChg chg="addSp modSp add mod ord modTransition modAnim">
        <pc:chgData name="Mark Warren" userId="8b469510-801c-4a14-a92d-c6d8837618b1" providerId="ADAL" clId="{3B93D8C2-A05C-427D-B79B-842487A89019}" dt="2024-03-12T17:49:26.285" v="1067"/>
        <pc:sldMkLst>
          <pc:docMk/>
          <pc:sldMk cId="1087142274" sldId="311"/>
        </pc:sldMkLst>
        <pc:spChg chg="mod">
          <ac:chgData name="Mark Warren" userId="8b469510-801c-4a14-a92d-c6d8837618b1" providerId="ADAL" clId="{3B93D8C2-A05C-427D-B79B-842487A89019}" dt="2024-03-12T15:28:46.060" v="200" actId="1076"/>
          <ac:spMkLst>
            <pc:docMk/>
            <pc:sldMk cId="1087142274" sldId="311"/>
            <ac:spMk id="2" creationId="{F4EE78CB-8994-EA34-8054-A898DD51B5E9}"/>
          </ac:spMkLst>
        </pc:spChg>
        <pc:spChg chg="mod">
          <ac:chgData name="Mark Warren" userId="8b469510-801c-4a14-a92d-c6d8837618b1" providerId="ADAL" clId="{3B93D8C2-A05C-427D-B79B-842487A89019}" dt="2024-03-12T16:09:26.158" v="260" actId="6559"/>
          <ac:spMkLst>
            <pc:docMk/>
            <pc:sldMk cId="1087142274" sldId="311"/>
            <ac:spMk id="3" creationId="{941FD018-3476-A46C-74BC-BD227B115D75}"/>
          </ac:spMkLst>
        </pc:spChg>
        <pc:spChg chg="add mod">
          <ac:chgData name="Mark Warren" userId="8b469510-801c-4a14-a92d-c6d8837618b1" providerId="ADAL" clId="{3B93D8C2-A05C-427D-B79B-842487A89019}" dt="2024-03-12T16:11:30.833" v="277" actId="1076"/>
          <ac:spMkLst>
            <pc:docMk/>
            <pc:sldMk cId="1087142274" sldId="311"/>
            <ac:spMk id="4" creationId="{9FB6C2E5-6415-241A-0BCC-189B052FD80F}"/>
          </ac:spMkLst>
        </pc:spChg>
        <pc:cxnChg chg="add mod">
          <ac:chgData name="Mark Warren" userId="8b469510-801c-4a14-a92d-c6d8837618b1" providerId="ADAL" clId="{3B93D8C2-A05C-427D-B79B-842487A89019}" dt="2024-03-12T16:09:37.690" v="261" actId="1076"/>
          <ac:cxnSpMkLst>
            <pc:docMk/>
            <pc:sldMk cId="1087142274" sldId="311"/>
            <ac:cxnSpMk id="6" creationId="{85B290CE-A288-DA93-D947-A8A103E9BF4E}"/>
          </ac:cxnSpMkLst>
        </pc:cxnChg>
        <pc:cxnChg chg="add mod">
          <ac:chgData name="Mark Warren" userId="8b469510-801c-4a14-a92d-c6d8837618b1" providerId="ADAL" clId="{3B93D8C2-A05C-427D-B79B-842487A89019}" dt="2024-03-12T16:09:52.206" v="263" actId="1076"/>
          <ac:cxnSpMkLst>
            <pc:docMk/>
            <pc:sldMk cId="1087142274" sldId="311"/>
            <ac:cxnSpMk id="7" creationId="{C0F6C94E-A94F-89ED-6BB8-C555CC13C894}"/>
          </ac:cxnSpMkLst>
        </pc:cxnChg>
        <pc:cxnChg chg="add mod">
          <ac:chgData name="Mark Warren" userId="8b469510-801c-4a14-a92d-c6d8837618b1" providerId="ADAL" clId="{3B93D8C2-A05C-427D-B79B-842487A89019}" dt="2024-03-12T16:09:45.284" v="262" actId="1076"/>
          <ac:cxnSpMkLst>
            <pc:docMk/>
            <pc:sldMk cId="1087142274" sldId="311"/>
            <ac:cxnSpMk id="8" creationId="{CE8A7F1B-96C9-8754-DAC8-65FBB41FC6E0}"/>
          </ac:cxnSpMkLst>
        </pc:cxnChg>
      </pc:sldChg>
      <pc:sldChg chg="modSp add del">
        <pc:chgData name="Mark Warren" userId="8b469510-801c-4a14-a92d-c6d8837618b1" providerId="ADAL" clId="{3B93D8C2-A05C-427D-B79B-842487A89019}" dt="2024-03-11T20:24:19.785" v="56" actId="2696"/>
        <pc:sldMkLst>
          <pc:docMk/>
          <pc:sldMk cId="1653025043" sldId="311"/>
        </pc:sldMkLst>
        <pc:spChg chg="mod">
          <ac:chgData name="Mark Warren" userId="8b469510-801c-4a14-a92d-c6d8837618b1" providerId="ADAL" clId="{3B93D8C2-A05C-427D-B79B-842487A89019}" dt="2024-03-11T19:17:04.307" v="52" actId="313"/>
          <ac:spMkLst>
            <pc:docMk/>
            <pc:sldMk cId="1653025043" sldId="311"/>
            <ac:spMk id="3" creationId="{941FD018-3476-A46C-74BC-BD227B115D75}"/>
          </ac:spMkLst>
        </pc:spChg>
      </pc:sldChg>
      <pc:sldChg chg="addSp delSp modSp add mod ord modTransition delAnim modAnim">
        <pc:chgData name="Mark Warren" userId="8b469510-801c-4a14-a92d-c6d8837618b1" providerId="ADAL" clId="{3B93D8C2-A05C-427D-B79B-842487A89019}" dt="2024-03-12T17:49:26.285" v="1067"/>
        <pc:sldMkLst>
          <pc:docMk/>
          <pc:sldMk cId="649071193" sldId="312"/>
        </pc:sldMkLst>
        <pc:spChg chg="del mod">
          <ac:chgData name="Mark Warren" userId="8b469510-801c-4a14-a92d-c6d8837618b1" providerId="ADAL" clId="{3B93D8C2-A05C-427D-B79B-842487A89019}" dt="2024-03-12T17:00:53.225" v="576" actId="478"/>
          <ac:spMkLst>
            <pc:docMk/>
            <pc:sldMk cId="649071193" sldId="312"/>
            <ac:spMk id="2" creationId="{8FFD414D-C951-8A4A-CE14-28E77B670283}"/>
          </ac:spMkLst>
        </pc:spChg>
        <pc:spChg chg="mod">
          <ac:chgData name="Mark Warren" userId="8b469510-801c-4a14-a92d-c6d8837618b1" providerId="ADAL" clId="{3B93D8C2-A05C-427D-B79B-842487A89019}" dt="2024-03-12T17:10:49.456" v="734" actId="6559"/>
          <ac:spMkLst>
            <pc:docMk/>
            <pc:sldMk cId="649071193" sldId="312"/>
            <ac:spMk id="3" creationId="{CDE094DD-4C1B-ECFC-047C-CE256B2DC4E1}"/>
          </ac:spMkLst>
        </pc:spChg>
        <pc:spChg chg="mod">
          <ac:chgData name="Mark Warren" userId="8b469510-801c-4a14-a92d-c6d8837618b1" providerId="ADAL" clId="{3B93D8C2-A05C-427D-B79B-842487A89019}" dt="2024-03-12T17:08:56.365" v="720" actId="1076"/>
          <ac:spMkLst>
            <pc:docMk/>
            <pc:sldMk cId="649071193" sldId="312"/>
            <ac:spMk id="4" creationId="{65BF6E94-D08A-91DC-BC3A-B5251D05BD9D}"/>
          </ac:spMkLst>
        </pc:spChg>
        <pc:spChg chg="add mod">
          <ac:chgData name="Mark Warren" userId="8b469510-801c-4a14-a92d-c6d8837618b1" providerId="ADAL" clId="{3B93D8C2-A05C-427D-B79B-842487A89019}" dt="2024-03-12T17:11:14.300" v="738" actId="1035"/>
          <ac:spMkLst>
            <pc:docMk/>
            <pc:sldMk cId="649071193" sldId="312"/>
            <ac:spMk id="5" creationId="{9914BEC5-B0DE-E920-2C35-93D4486B19A2}"/>
          </ac:spMkLst>
        </pc:spChg>
        <pc:spChg chg="add mod">
          <ac:chgData name="Mark Warren" userId="8b469510-801c-4a14-a92d-c6d8837618b1" providerId="ADAL" clId="{3B93D8C2-A05C-427D-B79B-842487A89019}" dt="2024-03-12T17:24:52.266" v="912" actId="1076"/>
          <ac:spMkLst>
            <pc:docMk/>
            <pc:sldMk cId="649071193" sldId="312"/>
            <ac:spMk id="6" creationId="{3970BFAC-B3F5-5A2C-07B5-52F7FB20FC62}"/>
          </ac:spMkLst>
        </pc:spChg>
        <pc:spChg chg="mod">
          <ac:chgData name="Mark Warren" userId="8b469510-801c-4a14-a92d-c6d8837618b1" providerId="ADAL" clId="{3B93D8C2-A05C-427D-B79B-842487A89019}" dt="2024-03-12T17:23:03.683" v="902" actId="313"/>
          <ac:spMkLst>
            <pc:docMk/>
            <pc:sldMk cId="649071193" sldId="312"/>
            <ac:spMk id="7" creationId="{CDDDF65C-0355-5722-221F-DA4EB4E15E2C}"/>
          </ac:spMkLst>
        </pc:spChg>
        <pc:spChg chg="add mod">
          <ac:chgData name="Mark Warren" userId="8b469510-801c-4a14-a92d-c6d8837618b1" providerId="ADAL" clId="{3B93D8C2-A05C-427D-B79B-842487A89019}" dt="2024-03-12T17:27:35.208" v="921" actId="1036"/>
          <ac:spMkLst>
            <pc:docMk/>
            <pc:sldMk cId="649071193" sldId="312"/>
            <ac:spMk id="12" creationId="{4BA1754E-D0B3-DF5F-9115-8A9984592CF2}"/>
          </ac:spMkLst>
        </pc:spChg>
        <pc:cxnChg chg="add mod">
          <ac:chgData name="Mark Warren" userId="8b469510-801c-4a14-a92d-c6d8837618b1" providerId="ADAL" clId="{3B93D8C2-A05C-427D-B79B-842487A89019}" dt="2024-03-12T17:18:17.773" v="842" actId="14100"/>
          <ac:cxnSpMkLst>
            <pc:docMk/>
            <pc:sldMk cId="649071193" sldId="312"/>
            <ac:cxnSpMk id="9" creationId="{7CB1C430-25D4-B59C-810D-52882E00BC36}"/>
          </ac:cxnSpMkLst>
        </pc:cxnChg>
      </pc:sldChg>
      <pc:sldChg chg="addSp delSp modSp add mod ord delAnim modAnim">
        <pc:chgData name="Mark Warren" userId="8b469510-801c-4a14-a92d-c6d8837618b1" providerId="ADAL" clId="{3B93D8C2-A05C-427D-B79B-842487A89019}" dt="2024-03-13T18:01:34.278" v="1789" actId="122"/>
        <pc:sldMkLst>
          <pc:docMk/>
          <pc:sldMk cId="2656532167" sldId="313"/>
        </pc:sldMkLst>
        <pc:spChg chg="mod">
          <ac:chgData name="Mark Warren" userId="8b469510-801c-4a14-a92d-c6d8837618b1" providerId="ADAL" clId="{3B93D8C2-A05C-427D-B79B-842487A89019}" dt="2024-03-13T16:52:04.748" v="1288" actId="1076"/>
          <ac:spMkLst>
            <pc:docMk/>
            <pc:sldMk cId="2656532167" sldId="313"/>
            <ac:spMk id="2" creationId="{3DA68DD0-3B26-2D86-989C-0AB9EBF18D54}"/>
          </ac:spMkLst>
        </pc:spChg>
        <pc:spChg chg="mod">
          <ac:chgData name="Mark Warren" userId="8b469510-801c-4a14-a92d-c6d8837618b1" providerId="ADAL" clId="{3B93D8C2-A05C-427D-B79B-842487A89019}" dt="2024-03-13T18:01:34.278" v="1789" actId="122"/>
          <ac:spMkLst>
            <pc:docMk/>
            <pc:sldMk cId="2656532167" sldId="313"/>
            <ac:spMk id="3" creationId="{8036DCC3-D250-09BB-1B32-619AE6F1C42B}"/>
          </ac:spMkLst>
        </pc:spChg>
        <pc:spChg chg="add mod">
          <ac:chgData name="Mark Warren" userId="8b469510-801c-4a14-a92d-c6d8837618b1" providerId="ADAL" clId="{3B93D8C2-A05C-427D-B79B-842487A89019}" dt="2024-03-13T18:01:09.621" v="1788" actId="122"/>
          <ac:spMkLst>
            <pc:docMk/>
            <pc:sldMk cId="2656532167" sldId="313"/>
            <ac:spMk id="4" creationId="{1D00798B-5A8E-3119-1700-AE1AFA2DFF94}"/>
          </ac:spMkLst>
        </pc:spChg>
        <pc:spChg chg="add mod">
          <ac:chgData name="Mark Warren" userId="8b469510-801c-4a14-a92d-c6d8837618b1" providerId="ADAL" clId="{3B93D8C2-A05C-427D-B79B-842487A89019}" dt="2024-03-13T16:51:55.874" v="1287" actId="1076"/>
          <ac:spMkLst>
            <pc:docMk/>
            <pc:sldMk cId="2656532167" sldId="313"/>
            <ac:spMk id="7" creationId="{3267B120-24DF-C61A-9313-8801F4780846}"/>
          </ac:spMkLst>
        </pc:spChg>
        <pc:picChg chg="del">
          <ac:chgData name="Mark Warren" userId="8b469510-801c-4a14-a92d-c6d8837618b1" providerId="ADAL" clId="{3B93D8C2-A05C-427D-B79B-842487A89019}" dt="2024-03-13T16:40:56.800" v="1073" actId="478"/>
          <ac:picMkLst>
            <pc:docMk/>
            <pc:sldMk cId="2656532167" sldId="313"/>
            <ac:picMk id="6" creationId="{3A46EE5A-D0D7-5624-E4B3-C6D6F0E99BAC}"/>
          </ac:picMkLst>
        </pc:picChg>
        <pc:picChg chg="del">
          <ac:chgData name="Mark Warren" userId="8b469510-801c-4a14-a92d-c6d8837618b1" providerId="ADAL" clId="{3B93D8C2-A05C-427D-B79B-842487A89019}" dt="2024-03-13T16:40:58.693" v="1074" actId="478"/>
          <ac:picMkLst>
            <pc:docMk/>
            <pc:sldMk cId="2656532167" sldId="313"/>
            <ac:picMk id="8" creationId="{C8CE9773-E3B2-8496-CA90-A32B49F32845}"/>
          </ac:picMkLst>
        </pc:picChg>
        <pc:cxnChg chg="del">
          <ac:chgData name="Mark Warren" userId="8b469510-801c-4a14-a92d-c6d8837618b1" providerId="ADAL" clId="{3B93D8C2-A05C-427D-B79B-842487A89019}" dt="2024-03-13T16:41:02.263" v="1075" actId="478"/>
          <ac:cxnSpMkLst>
            <pc:docMk/>
            <pc:sldMk cId="2656532167" sldId="313"/>
            <ac:cxnSpMk id="5" creationId="{D35D8C55-3AE0-DFD4-3292-CC9297B31E4A}"/>
          </ac:cxnSpMkLst>
        </pc:cxnChg>
      </pc:sldChg>
      <pc:sldChg chg="addSp delSp modSp add mod ord delAnim modAnim">
        <pc:chgData name="Mark Warren" userId="8b469510-801c-4a14-a92d-c6d8837618b1" providerId="ADAL" clId="{3B93D8C2-A05C-427D-B79B-842487A89019}" dt="2024-03-13T18:04:01.835" v="1792" actId="14100"/>
        <pc:sldMkLst>
          <pc:docMk/>
          <pc:sldMk cId="3113805056" sldId="314"/>
        </pc:sldMkLst>
        <pc:spChg chg="del mod">
          <ac:chgData name="Mark Warren" userId="8b469510-801c-4a14-a92d-c6d8837618b1" providerId="ADAL" clId="{3B93D8C2-A05C-427D-B79B-842487A89019}" dt="2024-03-13T17:17:24.514" v="1519" actId="478"/>
          <ac:spMkLst>
            <pc:docMk/>
            <pc:sldMk cId="3113805056" sldId="314"/>
            <ac:spMk id="2" creationId="{F4EE78CB-8994-EA34-8054-A898DD51B5E9}"/>
          </ac:spMkLst>
        </pc:spChg>
        <pc:spChg chg="mod">
          <ac:chgData name="Mark Warren" userId="8b469510-801c-4a14-a92d-c6d8837618b1" providerId="ADAL" clId="{3B93D8C2-A05C-427D-B79B-842487A89019}" dt="2024-03-13T17:20:04.382" v="1541" actId="208"/>
          <ac:spMkLst>
            <pc:docMk/>
            <pc:sldMk cId="3113805056" sldId="314"/>
            <ac:spMk id="3" creationId="{941FD018-3476-A46C-74BC-BD227B115D75}"/>
          </ac:spMkLst>
        </pc:spChg>
        <pc:spChg chg="mod">
          <ac:chgData name="Mark Warren" userId="8b469510-801c-4a14-a92d-c6d8837618b1" providerId="ADAL" clId="{3B93D8C2-A05C-427D-B79B-842487A89019}" dt="2024-03-13T17:24:07.607" v="1572" actId="1076"/>
          <ac:spMkLst>
            <pc:docMk/>
            <pc:sldMk cId="3113805056" sldId="314"/>
            <ac:spMk id="4" creationId="{9FB6C2E5-6415-241A-0BCC-189B052FD80F}"/>
          </ac:spMkLst>
        </pc:spChg>
        <pc:spChg chg="add del mod">
          <ac:chgData name="Mark Warren" userId="8b469510-801c-4a14-a92d-c6d8837618b1" providerId="ADAL" clId="{3B93D8C2-A05C-427D-B79B-842487A89019}" dt="2024-03-13T17:15:20.025" v="1424" actId="478"/>
          <ac:spMkLst>
            <pc:docMk/>
            <pc:sldMk cId="3113805056" sldId="314"/>
            <ac:spMk id="5" creationId="{4B9C256C-0366-B564-26C4-332F5FDF83F5}"/>
          </ac:spMkLst>
        </pc:spChg>
        <pc:spChg chg="add mod">
          <ac:chgData name="Mark Warren" userId="8b469510-801c-4a14-a92d-c6d8837618b1" providerId="ADAL" clId="{3B93D8C2-A05C-427D-B79B-842487A89019}" dt="2024-03-13T17:23:00.058" v="1566" actId="14100"/>
          <ac:spMkLst>
            <pc:docMk/>
            <pc:sldMk cId="3113805056" sldId="314"/>
            <ac:spMk id="9" creationId="{A7AEB79F-7E9E-1304-B3D0-17199C2E538E}"/>
          </ac:spMkLst>
        </pc:spChg>
        <pc:spChg chg="add mod">
          <ac:chgData name="Mark Warren" userId="8b469510-801c-4a14-a92d-c6d8837618b1" providerId="ADAL" clId="{3B93D8C2-A05C-427D-B79B-842487A89019}" dt="2024-03-13T17:23:16.583" v="1567" actId="2711"/>
          <ac:spMkLst>
            <pc:docMk/>
            <pc:sldMk cId="3113805056" sldId="314"/>
            <ac:spMk id="10" creationId="{AF87E9ED-0A79-13E1-8C6B-4E8686DDDF3C}"/>
          </ac:spMkLst>
        </pc:spChg>
        <pc:spChg chg="add del mod">
          <ac:chgData name="Mark Warren" userId="8b469510-801c-4a14-a92d-c6d8837618b1" providerId="ADAL" clId="{3B93D8C2-A05C-427D-B79B-842487A89019}" dt="2024-03-13T17:24:03.140" v="1570"/>
          <ac:spMkLst>
            <pc:docMk/>
            <pc:sldMk cId="3113805056" sldId="314"/>
            <ac:spMk id="11" creationId="{DB50DBD3-E12E-4B13-F311-7BAB8F4A67EF}"/>
          </ac:spMkLst>
        </pc:spChg>
        <pc:spChg chg="add mod">
          <ac:chgData name="Mark Warren" userId="8b469510-801c-4a14-a92d-c6d8837618b1" providerId="ADAL" clId="{3B93D8C2-A05C-427D-B79B-842487A89019}" dt="2024-03-13T17:55:52.701" v="1774" actId="208"/>
          <ac:spMkLst>
            <pc:docMk/>
            <pc:sldMk cId="3113805056" sldId="314"/>
            <ac:spMk id="12" creationId="{255EC49E-1C69-265E-3D16-31B830CEA687}"/>
          </ac:spMkLst>
        </pc:spChg>
        <pc:spChg chg="add mod">
          <ac:chgData name="Mark Warren" userId="8b469510-801c-4a14-a92d-c6d8837618b1" providerId="ADAL" clId="{3B93D8C2-A05C-427D-B79B-842487A89019}" dt="2024-03-13T17:56:02.278" v="1776" actId="208"/>
          <ac:spMkLst>
            <pc:docMk/>
            <pc:sldMk cId="3113805056" sldId="314"/>
            <ac:spMk id="13" creationId="{B34814F9-B905-6432-9D7F-551DA3BD6AF5}"/>
          </ac:spMkLst>
        </pc:spChg>
        <pc:spChg chg="add mod">
          <ac:chgData name="Mark Warren" userId="8b469510-801c-4a14-a92d-c6d8837618b1" providerId="ADAL" clId="{3B93D8C2-A05C-427D-B79B-842487A89019}" dt="2024-03-13T18:04:01.835" v="1792" actId="14100"/>
          <ac:spMkLst>
            <pc:docMk/>
            <pc:sldMk cId="3113805056" sldId="314"/>
            <ac:spMk id="14" creationId="{2B7DA708-F2A7-A883-02AE-6DF5E7D0FBBA}"/>
          </ac:spMkLst>
        </pc:spChg>
        <pc:spChg chg="add del mod">
          <ac:chgData name="Mark Warren" userId="8b469510-801c-4a14-a92d-c6d8837618b1" providerId="ADAL" clId="{3B93D8C2-A05C-427D-B79B-842487A89019}" dt="2024-03-13T17:34:53.108" v="1666" actId="478"/>
          <ac:spMkLst>
            <pc:docMk/>
            <pc:sldMk cId="3113805056" sldId="314"/>
            <ac:spMk id="17" creationId="{EBD38BC6-78E1-6D34-D8D5-10B59349AF17}"/>
          </ac:spMkLst>
        </pc:spChg>
        <pc:cxnChg chg="del">
          <ac:chgData name="Mark Warren" userId="8b469510-801c-4a14-a92d-c6d8837618b1" providerId="ADAL" clId="{3B93D8C2-A05C-427D-B79B-842487A89019}" dt="2024-03-13T17:07:12.303" v="1390" actId="478"/>
          <ac:cxnSpMkLst>
            <pc:docMk/>
            <pc:sldMk cId="3113805056" sldId="314"/>
            <ac:cxnSpMk id="6" creationId="{85B290CE-A288-DA93-D947-A8A103E9BF4E}"/>
          </ac:cxnSpMkLst>
        </pc:cxnChg>
        <pc:cxnChg chg="del">
          <ac:chgData name="Mark Warren" userId="8b469510-801c-4a14-a92d-c6d8837618b1" providerId="ADAL" clId="{3B93D8C2-A05C-427D-B79B-842487A89019}" dt="2024-03-13T17:07:14.781" v="1391" actId="478"/>
          <ac:cxnSpMkLst>
            <pc:docMk/>
            <pc:sldMk cId="3113805056" sldId="314"/>
            <ac:cxnSpMk id="7" creationId="{C0F6C94E-A94F-89ED-6BB8-C555CC13C894}"/>
          </ac:cxnSpMkLst>
        </pc:cxnChg>
        <pc:cxnChg chg="del">
          <ac:chgData name="Mark Warren" userId="8b469510-801c-4a14-a92d-c6d8837618b1" providerId="ADAL" clId="{3B93D8C2-A05C-427D-B79B-842487A89019}" dt="2024-03-13T17:07:17.874" v="1392" actId="478"/>
          <ac:cxnSpMkLst>
            <pc:docMk/>
            <pc:sldMk cId="3113805056" sldId="314"/>
            <ac:cxnSpMk id="8" creationId="{CE8A7F1B-96C9-8754-DAC8-65FBB41FC6E0}"/>
          </ac:cxnSpMkLst>
        </pc:cxnChg>
        <pc:cxnChg chg="add mod">
          <ac:chgData name="Mark Warren" userId="8b469510-801c-4a14-a92d-c6d8837618b1" providerId="ADAL" clId="{3B93D8C2-A05C-427D-B79B-842487A89019}" dt="2024-03-13T17:40:31.242" v="1689" actId="1076"/>
          <ac:cxnSpMkLst>
            <pc:docMk/>
            <pc:sldMk cId="3113805056" sldId="314"/>
            <ac:cxnSpMk id="16" creationId="{2F9955C4-1360-3E6D-384C-0EEDC695C949}"/>
          </ac:cxnSpMkLst>
        </pc:cxnChg>
        <pc:cxnChg chg="add mod">
          <ac:chgData name="Mark Warren" userId="8b469510-801c-4a14-a92d-c6d8837618b1" providerId="ADAL" clId="{3B93D8C2-A05C-427D-B79B-842487A89019}" dt="2024-03-13T17:41:14.964" v="1694" actId="1076"/>
          <ac:cxnSpMkLst>
            <pc:docMk/>
            <pc:sldMk cId="3113805056" sldId="314"/>
            <ac:cxnSpMk id="18" creationId="{E52F4016-8D32-5818-7F67-EAA6D020F603}"/>
          </ac:cxnSpMkLst>
        </pc:cxnChg>
        <pc:cxnChg chg="add mod">
          <ac:chgData name="Mark Warren" userId="8b469510-801c-4a14-a92d-c6d8837618b1" providerId="ADAL" clId="{3B93D8C2-A05C-427D-B79B-842487A89019}" dt="2024-03-13T17:36:36.394" v="1678" actId="14100"/>
          <ac:cxnSpMkLst>
            <pc:docMk/>
            <pc:sldMk cId="3113805056" sldId="314"/>
            <ac:cxnSpMk id="19" creationId="{6D96A16C-FCE8-AE4F-84D5-095F346AD193}"/>
          </ac:cxnSpMkLst>
        </pc:cxnChg>
      </pc:sldChg>
    </pc:docChg>
  </pc:docChgLst>
  <pc:docChgLst>
    <pc:chgData name="Mark Warren" userId="8b469510-801c-4a14-a92d-c6d8837618b1" providerId="ADAL" clId="{E57202EE-4B2C-4319-9053-8AAE7E7F00E6}"/>
    <pc:docChg chg="delSld modSld sldOrd">
      <pc:chgData name="Mark Warren" userId="8b469510-801c-4a14-a92d-c6d8837618b1" providerId="ADAL" clId="{E57202EE-4B2C-4319-9053-8AAE7E7F00E6}" dt="2024-02-09T21:31:01.064" v="760" actId="2696"/>
      <pc:docMkLst>
        <pc:docMk/>
      </pc:docMkLst>
      <pc:sldChg chg="modSp mod">
        <pc:chgData name="Mark Warren" userId="8b469510-801c-4a14-a92d-c6d8837618b1" providerId="ADAL" clId="{E57202EE-4B2C-4319-9053-8AAE7E7F00E6}" dt="2024-02-08T18:09:00.336" v="31" actId="14100"/>
        <pc:sldMkLst>
          <pc:docMk/>
          <pc:sldMk cId="0" sldId="257"/>
        </pc:sldMkLst>
        <pc:spChg chg="mod">
          <ac:chgData name="Mark Warren" userId="8b469510-801c-4a14-a92d-c6d8837618b1" providerId="ADAL" clId="{E57202EE-4B2C-4319-9053-8AAE7E7F00E6}" dt="2024-02-08T18:08:06.995" v="20" actId="20577"/>
          <ac:spMkLst>
            <pc:docMk/>
            <pc:sldMk cId="0" sldId="257"/>
            <ac:spMk id="2" creationId="{00000000-0000-0000-0000-000000000000}"/>
          </ac:spMkLst>
        </pc:spChg>
        <pc:spChg chg="mod">
          <ac:chgData name="Mark Warren" userId="8b469510-801c-4a14-a92d-c6d8837618b1" providerId="ADAL" clId="{E57202EE-4B2C-4319-9053-8AAE7E7F00E6}" dt="2024-02-08T18:08:15.830" v="26" actId="6549"/>
          <ac:spMkLst>
            <pc:docMk/>
            <pc:sldMk cId="0" sldId="257"/>
            <ac:spMk id="5" creationId="{7FD9608A-6A7D-EFAE-9FF6-E66A027F66C3}"/>
          </ac:spMkLst>
        </pc:spChg>
        <pc:cxnChg chg="mod">
          <ac:chgData name="Mark Warren" userId="8b469510-801c-4a14-a92d-c6d8837618b1" providerId="ADAL" clId="{E57202EE-4B2C-4319-9053-8AAE7E7F00E6}" dt="2024-02-08T18:09:00.336" v="31" actId="14100"/>
          <ac:cxnSpMkLst>
            <pc:docMk/>
            <pc:sldMk cId="0" sldId="257"/>
            <ac:cxnSpMk id="6" creationId="{873EBAA5-307A-B6EF-9076-0F9216B6C7A0}"/>
          </ac:cxnSpMkLst>
        </pc:cxnChg>
      </pc:sldChg>
      <pc:sldChg chg="del">
        <pc:chgData name="Mark Warren" userId="8b469510-801c-4a14-a92d-c6d8837618b1" providerId="ADAL" clId="{E57202EE-4B2C-4319-9053-8AAE7E7F00E6}" dt="2024-02-09T19:06:52.583" v="33" actId="2696"/>
        <pc:sldMkLst>
          <pc:docMk/>
          <pc:sldMk cId="1774793292" sldId="292"/>
        </pc:sldMkLst>
      </pc:sldChg>
      <pc:sldChg chg="del">
        <pc:chgData name="Mark Warren" userId="8b469510-801c-4a14-a92d-c6d8837618b1" providerId="ADAL" clId="{E57202EE-4B2C-4319-9053-8AAE7E7F00E6}" dt="2024-02-09T19:06:42.306" v="32" actId="2696"/>
        <pc:sldMkLst>
          <pc:docMk/>
          <pc:sldMk cId="1831750116" sldId="294"/>
        </pc:sldMkLst>
      </pc:sldChg>
      <pc:sldChg chg="modSp mod">
        <pc:chgData name="Mark Warren" userId="8b469510-801c-4a14-a92d-c6d8837618b1" providerId="ADAL" clId="{E57202EE-4B2C-4319-9053-8AAE7E7F00E6}" dt="2024-02-09T19:14:38.854" v="93" actId="6549"/>
        <pc:sldMkLst>
          <pc:docMk/>
          <pc:sldMk cId="1411267597" sldId="295"/>
        </pc:sldMkLst>
        <pc:spChg chg="mod">
          <ac:chgData name="Mark Warren" userId="8b469510-801c-4a14-a92d-c6d8837618b1" providerId="ADAL" clId="{E57202EE-4B2C-4319-9053-8AAE7E7F00E6}" dt="2024-02-09T19:14:38.854" v="93" actId="6549"/>
          <ac:spMkLst>
            <pc:docMk/>
            <pc:sldMk cId="1411267597" sldId="295"/>
            <ac:spMk id="2" creationId="{00000000-0000-0000-0000-000000000000}"/>
          </ac:spMkLst>
        </pc:spChg>
        <pc:spChg chg="mod">
          <ac:chgData name="Mark Warren" userId="8b469510-801c-4a14-a92d-c6d8837618b1" providerId="ADAL" clId="{E57202EE-4B2C-4319-9053-8AAE7E7F00E6}" dt="2024-02-09T19:10:21.314" v="73" actId="1035"/>
          <ac:spMkLst>
            <pc:docMk/>
            <pc:sldMk cId="1411267597" sldId="295"/>
            <ac:spMk id="4" creationId="{534E3061-B8E2-0B45-2A07-3B5929419FA2}"/>
          </ac:spMkLst>
        </pc:spChg>
        <pc:spChg chg="mod">
          <ac:chgData name="Mark Warren" userId="8b469510-801c-4a14-a92d-c6d8837618b1" providerId="ADAL" clId="{E57202EE-4B2C-4319-9053-8AAE7E7F00E6}" dt="2024-02-09T19:11:31.301" v="78" actId="1076"/>
          <ac:spMkLst>
            <pc:docMk/>
            <pc:sldMk cId="1411267597" sldId="295"/>
            <ac:spMk id="5" creationId="{52E9AB13-B0B9-76B3-7FCD-CD623BF6C7BD}"/>
          </ac:spMkLst>
        </pc:spChg>
        <pc:spChg chg="mod">
          <ac:chgData name="Mark Warren" userId="8b469510-801c-4a14-a92d-c6d8837618b1" providerId="ADAL" clId="{E57202EE-4B2C-4319-9053-8AAE7E7F00E6}" dt="2024-02-09T19:11:20.337" v="77" actId="1076"/>
          <ac:spMkLst>
            <pc:docMk/>
            <pc:sldMk cId="1411267597" sldId="295"/>
            <ac:spMk id="6" creationId="{F557D8F1-D183-36F9-4DB0-5C5548703CB4}"/>
          </ac:spMkLst>
        </pc:spChg>
      </pc:sldChg>
      <pc:sldChg chg="del">
        <pc:chgData name="Mark Warren" userId="8b469510-801c-4a14-a92d-c6d8837618b1" providerId="ADAL" clId="{E57202EE-4B2C-4319-9053-8AAE7E7F00E6}" dt="2024-02-09T21:31:01.064" v="760" actId="2696"/>
        <pc:sldMkLst>
          <pc:docMk/>
          <pc:sldMk cId="1865130689" sldId="296"/>
        </pc:sldMkLst>
      </pc:sldChg>
      <pc:sldChg chg="modSp mod ord modAnim">
        <pc:chgData name="Mark Warren" userId="8b469510-801c-4a14-a92d-c6d8837618b1" providerId="ADAL" clId="{E57202EE-4B2C-4319-9053-8AAE7E7F00E6}" dt="2024-02-09T20:29:46.498" v="759" actId="20577"/>
        <pc:sldMkLst>
          <pc:docMk/>
          <pc:sldMk cId="1423887286" sldId="297"/>
        </pc:sldMkLst>
        <pc:spChg chg="mod">
          <ac:chgData name="Mark Warren" userId="8b469510-801c-4a14-a92d-c6d8837618b1" providerId="ADAL" clId="{E57202EE-4B2C-4319-9053-8AAE7E7F00E6}" dt="2024-02-09T19:52:29.294" v="689" actId="1076"/>
          <ac:spMkLst>
            <pc:docMk/>
            <pc:sldMk cId="1423887286" sldId="297"/>
            <ac:spMk id="2" creationId="{0C5AA253-7EB4-E590-BF28-40E5A035A6BF}"/>
          </ac:spMkLst>
        </pc:spChg>
        <pc:spChg chg="mod">
          <ac:chgData name="Mark Warren" userId="8b469510-801c-4a14-a92d-c6d8837618b1" providerId="ADAL" clId="{E57202EE-4B2C-4319-9053-8AAE7E7F00E6}" dt="2024-02-09T20:29:46.498" v="759" actId="20577"/>
          <ac:spMkLst>
            <pc:docMk/>
            <pc:sldMk cId="1423887286" sldId="297"/>
            <ac:spMk id="3" creationId="{B0FD4963-DCB0-74F3-C84E-039EA414CFB3}"/>
          </ac:spMkLst>
        </pc:spChg>
        <pc:spChg chg="mod">
          <ac:chgData name="Mark Warren" userId="8b469510-801c-4a14-a92d-c6d8837618b1" providerId="ADAL" clId="{E57202EE-4B2C-4319-9053-8AAE7E7F00E6}" dt="2024-02-09T19:52:29.294" v="689" actId="1076"/>
          <ac:spMkLst>
            <pc:docMk/>
            <pc:sldMk cId="1423887286" sldId="297"/>
            <ac:spMk id="4" creationId="{37EAF3B9-00C4-011B-F429-7076FC28A997}"/>
          </ac:spMkLst>
        </pc:spChg>
        <pc:spChg chg="mod">
          <ac:chgData name="Mark Warren" userId="8b469510-801c-4a14-a92d-c6d8837618b1" providerId="ADAL" clId="{E57202EE-4B2C-4319-9053-8AAE7E7F00E6}" dt="2024-02-09T19:59:53.957" v="753" actId="20577"/>
          <ac:spMkLst>
            <pc:docMk/>
            <pc:sldMk cId="1423887286" sldId="297"/>
            <ac:spMk id="5" creationId="{D7CB2024-5077-BF5D-87C4-9FDC03E7FD38}"/>
          </ac:spMkLst>
        </pc:spChg>
      </pc:sldChg>
    </pc:docChg>
  </pc:docChgLst>
  <pc:docChgLst>
    <pc:chgData name="Mark Warren" userId="8b469510-801c-4a14-a92d-c6d8837618b1" providerId="ADAL" clId="{D1480FC4-9F96-4F2F-852B-C1DF88F05FD0}"/>
    <pc:docChg chg="undo custSel addSld delSld modSld">
      <pc:chgData name="Mark Warren" userId="8b469510-801c-4a14-a92d-c6d8837618b1" providerId="ADAL" clId="{D1480FC4-9F96-4F2F-852B-C1DF88F05FD0}" dt="2023-09-22T14:43:01.833" v="502"/>
      <pc:docMkLst>
        <pc:docMk/>
      </pc:docMkLst>
      <pc:sldChg chg="addSp modSp mod modAnim">
        <pc:chgData name="Mark Warren" userId="8b469510-801c-4a14-a92d-c6d8837618b1" providerId="ADAL" clId="{D1480FC4-9F96-4F2F-852B-C1DF88F05FD0}" dt="2023-09-22T14:43:01.833" v="502"/>
        <pc:sldMkLst>
          <pc:docMk/>
          <pc:sldMk cId="0" sldId="257"/>
        </pc:sldMkLst>
        <pc:spChg chg="mod">
          <ac:chgData name="Mark Warren" userId="8b469510-801c-4a14-a92d-c6d8837618b1" providerId="ADAL" clId="{D1480FC4-9F96-4F2F-852B-C1DF88F05FD0}" dt="2023-09-21T13:18:12.113" v="9" actId="20577"/>
          <ac:spMkLst>
            <pc:docMk/>
            <pc:sldMk cId="0" sldId="257"/>
            <ac:spMk id="2" creationId="{00000000-0000-0000-0000-000000000000}"/>
          </ac:spMkLst>
        </pc:spChg>
        <pc:cxnChg chg="add mod">
          <ac:chgData name="Mark Warren" userId="8b469510-801c-4a14-a92d-c6d8837618b1" providerId="ADAL" clId="{D1480FC4-9F96-4F2F-852B-C1DF88F05FD0}" dt="2023-09-22T13:57:14.590" v="171" actId="208"/>
          <ac:cxnSpMkLst>
            <pc:docMk/>
            <pc:sldMk cId="0" sldId="257"/>
            <ac:cxnSpMk id="6" creationId="{873EBAA5-307A-B6EF-9076-0F9216B6C7A0}"/>
          </ac:cxnSpMkLst>
        </pc:cxnChg>
      </pc:sldChg>
      <pc:sldChg chg="delSp modSp mod delAnim modAnim">
        <pc:chgData name="Mark Warren" userId="8b469510-801c-4a14-a92d-c6d8837618b1" providerId="ADAL" clId="{D1480FC4-9F96-4F2F-852B-C1DF88F05FD0}" dt="2023-09-22T14:02:42.299" v="196"/>
        <pc:sldMkLst>
          <pc:docMk/>
          <pc:sldMk cId="0" sldId="258"/>
        </pc:sldMkLst>
        <pc:spChg chg="mod">
          <ac:chgData name="Mark Warren" userId="8b469510-801c-4a14-a92d-c6d8837618b1" providerId="ADAL" clId="{D1480FC4-9F96-4F2F-852B-C1DF88F05FD0}" dt="2023-09-22T14:02:30.264" v="195" actId="1076"/>
          <ac:spMkLst>
            <pc:docMk/>
            <pc:sldMk cId="0" sldId="258"/>
            <ac:spMk id="2" creationId="{00000000-0000-0000-0000-000000000000}"/>
          </ac:spMkLst>
        </pc:spChg>
        <pc:spChg chg="mod">
          <ac:chgData name="Mark Warren" userId="8b469510-801c-4a14-a92d-c6d8837618b1" providerId="ADAL" clId="{D1480FC4-9F96-4F2F-852B-C1DF88F05FD0}" dt="2023-09-22T14:02:30.264" v="195" actId="1076"/>
          <ac:spMkLst>
            <pc:docMk/>
            <pc:sldMk cId="0" sldId="258"/>
            <ac:spMk id="3" creationId="{CCBCC202-42EB-8D6B-DA0C-9EE7E933DDC8}"/>
          </ac:spMkLst>
        </pc:spChg>
        <pc:spChg chg="del">
          <ac:chgData name="Mark Warren" userId="8b469510-801c-4a14-a92d-c6d8837618b1" providerId="ADAL" clId="{D1480FC4-9F96-4F2F-852B-C1DF88F05FD0}" dt="2023-09-22T13:29:39.187" v="11" actId="478"/>
          <ac:spMkLst>
            <pc:docMk/>
            <pc:sldMk cId="0" sldId="258"/>
            <ac:spMk id="4" creationId="{E18D17C3-AABD-6C33-D2EB-0FDD9994FC9D}"/>
          </ac:spMkLst>
        </pc:spChg>
        <pc:spChg chg="del">
          <ac:chgData name="Mark Warren" userId="8b469510-801c-4a14-a92d-c6d8837618b1" providerId="ADAL" clId="{D1480FC4-9F96-4F2F-852B-C1DF88F05FD0}" dt="2023-09-22T13:29:42.266" v="13" actId="478"/>
          <ac:spMkLst>
            <pc:docMk/>
            <pc:sldMk cId="0" sldId="258"/>
            <ac:spMk id="9" creationId="{1FA46F0C-A894-8C63-382E-9129500F949E}"/>
          </ac:spMkLst>
        </pc:spChg>
        <pc:cxnChg chg="del">
          <ac:chgData name="Mark Warren" userId="8b469510-801c-4a14-a92d-c6d8837618b1" providerId="ADAL" clId="{D1480FC4-9F96-4F2F-852B-C1DF88F05FD0}" dt="2023-09-22T13:29:40.683" v="12" actId="478"/>
          <ac:cxnSpMkLst>
            <pc:docMk/>
            <pc:sldMk cId="0" sldId="258"/>
            <ac:cxnSpMk id="6" creationId="{8A143C6F-35FF-6F58-5E95-3B8EC345DCDD}"/>
          </ac:cxnSpMkLst>
        </pc:cxnChg>
      </pc:sldChg>
      <pc:sldChg chg="modSp mod modAnim">
        <pc:chgData name="Mark Warren" userId="8b469510-801c-4a14-a92d-c6d8837618b1" providerId="ADAL" clId="{D1480FC4-9F96-4F2F-852B-C1DF88F05FD0}" dt="2023-09-22T14:41:44.451" v="494"/>
        <pc:sldMkLst>
          <pc:docMk/>
          <pc:sldMk cId="0" sldId="259"/>
        </pc:sldMkLst>
        <pc:spChg chg="mod">
          <ac:chgData name="Mark Warren" userId="8b469510-801c-4a14-a92d-c6d8837618b1" providerId="ADAL" clId="{D1480FC4-9F96-4F2F-852B-C1DF88F05FD0}" dt="2023-09-22T13:37:39.223" v="160" actId="207"/>
          <ac:spMkLst>
            <pc:docMk/>
            <pc:sldMk cId="0" sldId="259"/>
            <ac:spMk id="3" creationId="{9BBC50D5-1F56-17B1-AAA0-DC8FB36F51D4}"/>
          </ac:spMkLst>
        </pc:spChg>
      </pc:sldChg>
      <pc:sldChg chg="modSp mod modAnim">
        <pc:chgData name="Mark Warren" userId="8b469510-801c-4a14-a92d-c6d8837618b1" providerId="ADAL" clId="{D1480FC4-9F96-4F2F-852B-C1DF88F05FD0}" dt="2023-09-22T14:41:57.714" v="495"/>
        <pc:sldMkLst>
          <pc:docMk/>
          <pc:sldMk cId="0" sldId="260"/>
        </pc:sldMkLst>
        <pc:spChg chg="mod">
          <ac:chgData name="Mark Warren" userId="8b469510-801c-4a14-a92d-c6d8837618b1" providerId="ADAL" clId="{D1480FC4-9F96-4F2F-852B-C1DF88F05FD0}" dt="2023-09-22T14:26:48.275" v="358" actId="20577"/>
          <ac:spMkLst>
            <pc:docMk/>
            <pc:sldMk cId="0" sldId="260"/>
            <ac:spMk id="3" creationId="{D802243E-8EB1-0AC6-515E-8A7809BE4B5E}"/>
          </ac:spMkLst>
        </pc:spChg>
      </pc:sldChg>
      <pc:sldChg chg="del">
        <pc:chgData name="Mark Warren" userId="8b469510-801c-4a14-a92d-c6d8837618b1" providerId="ADAL" clId="{D1480FC4-9F96-4F2F-852B-C1DF88F05FD0}" dt="2023-09-22T14:33:24.833" v="461" actId="2696"/>
        <pc:sldMkLst>
          <pc:docMk/>
          <pc:sldMk cId="3259789806" sldId="261"/>
        </pc:sldMkLst>
      </pc:sldChg>
      <pc:sldChg chg="addSp delSp modSp add mod delAnim modAnim">
        <pc:chgData name="Mark Warren" userId="8b469510-801c-4a14-a92d-c6d8837618b1" providerId="ADAL" clId="{D1480FC4-9F96-4F2F-852B-C1DF88F05FD0}" dt="2023-09-22T14:41:21.467" v="492"/>
        <pc:sldMkLst>
          <pc:docMk/>
          <pc:sldMk cId="150426509" sldId="262"/>
        </pc:sldMkLst>
        <pc:spChg chg="mod">
          <ac:chgData name="Mark Warren" userId="8b469510-801c-4a14-a92d-c6d8837618b1" providerId="ADAL" clId="{D1480FC4-9F96-4F2F-852B-C1DF88F05FD0}" dt="2023-09-22T14:10:58.657" v="302" actId="14100"/>
          <ac:spMkLst>
            <pc:docMk/>
            <pc:sldMk cId="150426509" sldId="262"/>
            <ac:spMk id="2" creationId="{00000000-0000-0000-0000-000000000000}"/>
          </ac:spMkLst>
        </pc:spChg>
        <pc:spChg chg="mod">
          <ac:chgData name="Mark Warren" userId="8b469510-801c-4a14-a92d-c6d8837618b1" providerId="ADAL" clId="{D1480FC4-9F96-4F2F-852B-C1DF88F05FD0}" dt="2023-09-22T14:14:12.137" v="305" actId="122"/>
          <ac:spMkLst>
            <pc:docMk/>
            <pc:sldMk cId="150426509" sldId="262"/>
            <ac:spMk id="3" creationId="{CCBCC202-42EB-8D6B-DA0C-9EE7E933DDC8}"/>
          </ac:spMkLst>
        </pc:spChg>
        <pc:spChg chg="del">
          <ac:chgData name="Mark Warren" userId="8b469510-801c-4a14-a92d-c6d8837618b1" providerId="ADAL" clId="{D1480FC4-9F96-4F2F-852B-C1DF88F05FD0}" dt="2023-09-22T14:05:27.866" v="203" actId="478"/>
          <ac:spMkLst>
            <pc:docMk/>
            <pc:sldMk cId="150426509" sldId="262"/>
            <ac:spMk id="4" creationId="{E18D17C3-AABD-6C33-D2EB-0FDD9994FC9D}"/>
          </ac:spMkLst>
        </pc:spChg>
        <pc:spChg chg="del">
          <ac:chgData name="Mark Warren" userId="8b469510-801c-4a14-a92d-c6d8837618b1" providerId="ADAL" clId="{D1480FC4-9F96-4F2F-852B-C1DF88F05FD0}" dt="2023-09-22T14:05:30.490" v="205" actId="478"/>
          <ac:spMkLst>
            <pc:docMk/>
            <pc:sldMk cId="150426509" sldId="262"/>
            <ac:spMk id="9" creationId="{1FA46F0C-A894-8C63-382E-9129500F949E}"/>
          </ac:spMkLst>
        </pc:spChg>
        <pc:cxnChg chg="del">
          <ac:chgData name="Mark Warren" userId="8b469510-801c-4a14-a92d-c6d8837618b1" providerId="ADAL" clId="{D1480FC4-9F96-4F2F-852B-C1DF88F05FD0}" dt="2023-09-22T14:05:29.176" v="204" actId="478"/>
          <ac:cxnSpMkLst>
            <pc:docMk/>
            <pc:sldMk cId="150426509" sldId="262"/>
            <ac:cxnSpMk id="6" creationId="{8A143C6F-35FF-6F58-5E95-3B8EC345DCDD}"/>
          </ac:cxnSpMkLst>
        </pc:cxnChg>
        <pc:cxnChg chg="add mod">
          <ac:chgData name="Mark Warren" userId="8b469510-801c-4a14-a92d-c6d8837618b1" providerId="ADAL" clId="{D1480FC4-9F96-4F2F-852B-C1DF88F05FD0}" dt="2023-09-22T14:40:06.246" v="480" actId="1582"/>
          <ac:cxnSpMkLst>
            <pc:docMk/>
            <pc:sldMk cId="150426509" sldId="262"/>
            <ac:cxnSpMk id="7" creationId="{9A549784-6CF0-D808-F53F-1A733F0D59BE}"/>
          </ac:cxnSpMkLst>
        </pc:cxnChg>
        <pc:cxnChg chg="add mod">
          <ac:chgData name="Mark Warren" userId="8b469510-801c-4a14-a92d-c6d8837618b1" providerId="ADAL" clId="{D1480FC4-9F96-4F2F-852B-C1DF88F05FD0}" dt="2023-09-22T14:40:33.845" v="483" actId="14100"/>
          <ac:cxnSpMkLst>
            <pc:docMk/>
            <pc:sldMk cId="150426509" sldId="262"/>
            <ac:cxnSpMk id="10" creationId="{26F93111-31F2-998D-1EDA-4D984E2ABB0A}"/>
          </ac:cxnSpMkLst>
        </pc:cxnChg>
      </pc:sldChg>
      <pc:sldChg chg="addSp modSp add mod modAnim">
        <pc:chgData name="Mark Warren" userId="8b469510-801c-4a14-a92d-c6d8837618b1" providerId="ADAL" clId="{D1480FC4-9F96-4F2F-852B-C1DF88F05FD0}" dt="2023-09-22T14:13:56.176" v="304" actId="27636"/>
        <pc:sldMkLst>
          <pc:docMk/>
          <pc:sldMk cId="1264052453" sldId="263"/>
        </pc:sldMkLst>
        <pc:spChg chg="mod">
          <ac:chgData name="Mark Warren" userId="8b469510-801c-4a14-a92d-c6d8837618b1" providerId="ADAL" clId="{D1480FC4-9F96-4F2F-852B-C1DF88F05FD0}" dt="2023-09-22T13:34:19.904" v="90" actId="1076"/>
          <ac:spMkLst>
            <pc:docMk/>
            <pc:sldMk cId="1264052453" sldId="263"/>
            <ac:spMk id="2" creationId="{00000000-0000-0000-0000-000000000000}"/>
          </ac:spMkLst>
        </pc:spChg>
        <pc:spChg chg="mod">
          <ac:chgData name="Mark Warren" userId="8b469510-801c-4a14-a92d-c6d8837618b1" providerId="ADAL" clId="{D1480FC4-9F96-4F2F-852B-C1DF88F05FD0}" dt="2023-09-22T13:37:13.458" v="154" actId="1076"/>
          <ac:spMkLst>
            <pc:docMk/>
            <pc:sldMk cId="1264052453" sldId="263"/>
            <ac:spMk id="3" creationId="{CCBCC202-42EB-8D6B-DA0C-9EE7E933DDC8}"/>
          </ac:spMkLst>
        </pc:spChg>
        <pc:spChg chg="add mod">
          <ac:chgData name="Mark Warren" userId="8b469510-801c-4a14-a92d-c6d8837618b1" providerId="ADAL" clId="{D1480FC4-9F96-4F2F-852B-C1DF88F05FD0}" dt="2023-09-22T14:13:56.176" v="304" actId="27636"/>
          <ac:spMkLst>
            <pc:docMk/>
            <pc:sldMk cId="1264052453" sldId="263"/>
            <ac:spMk id="4" creationId="{06845BA5-CAA4-5385-1422-BFA6796E78BC}"/>
          </ac:spMkLst>
        </pc:spChg>
        <pc:spChg chg="add mod">
          <ac:chgData name="Mark Warren" userId="8b469510-801c-4a14-a92d-c6d8837618b1" providerId="ADAL" clId="{D1480FC4-9F96-4F2F-852B-C1DF88F05FD0}" dt="2023-09-22T13:36:57.482" v="151" actId="207"/>
          <ac:spMkLst>
            <pc:docMk/>
            <pc:sldMk cId="1264052453" sldId="263"/>
            <ac:spMk id="5" creationId="{89D5F190-E2CF-4A79-7640-D6B7C656269D}"/>
          </ac:spMkLst>
        </pc:spChg>
      </pc:sldChg>
      <pc:sldChg chg="modSp add mod modAnim">
        <pc:chgData name="Mark Warren" userId="8b469510-801c-4a14-a92d-c6d8837618b1" providerId="ADAL" clId="{D1480FC4-9F96-4F2F-852B-C1DF88F05FD0}" dt="2023-09-22T14:41:31.123" v="493"/>
        <pc:sldMkLst>
          <pc:docMk/>
          <pc:sldMk cId="365872962" sldId="264"/>
        </pc:sldMkLst>
        <pc:spChg chg="mod">
          <ac:chgData name="Mark Warren" userId="8b469510-801c-4a14-a92d-c6d8837618b1" providerId="ADAL" clId="{D1480FC4-9F96-4F2F-852B-C1DF88F05FD0}" dt="2023-09-22T14:18:09.491" v="357" actId="313"/>
          <ac:spMkLst>
            <pc:docMk/>
            <pc:sldMk cId="365872962" sldId="264"/>
            <ac:spMk id="2" creationId="{00000000-0000-0000-0000-000000000000}"/>
          </ac:spMkLst>
        </pc:spChg>
        <pc:spChg chg="mod">
          <ac:chgData name="Mark Warren" userId="8b469510-801c-4a14-a92d-c6d8837618b1" providerId="ADAL" clId="{D1480FC4-9F96-4F2F-852B-C1DF88F05FD0}" dt="2023-09-22T14:16:23.290" v="353" actId="1076"/>
          <ac:spMkLst>
            <pc:docMk/>
            <pc:sldMk cId="365872962" sldId="264"/>
            <ac:spMk id="3" creationId="{CCBCC202-42EB-8D6B-DA0C-9EE7E933DDC8}"/>
          </ac:spMkLst>
        </pc:spChg>
      </pc:sldChg>
      <pc:sldChg chg="addSp modSp add mod modAnim">
        <pc:chgData name="Mark Warren" userId="8b469510-801c-4a14-a92d-c6d8837618b1" providerId="ADAL" clId="{D1480FC4-9F96-4F2F-852B-C1DF88F05FD0}" dt="2023-09-22T14:36:51.440" v="472"/>
        <pc:sldMkLst>
          <pc:docMk/>
          <pc:sldMk cId="1230080666" sldId="265"/>
        </pc:sldMkLst>
        <pc:spChg chg="mod">
          <ac:chgData name="Mark Warren" userId="8b469510-801c-4a14-a92d-c6d8837618b1" providerId="ADAL" clId="{D1480FC4-9F96-4F2F-852B-C1DF88F05FD0}" dt="2023-09-22T14:33:08.167" v="459" actId="1076"/>
          <ac:spMkLst>
            <pc:docMk/>
            <pc:sldMk cId="1230080666" sldId="265"/>
            <ac:spMk id="2" creationId="{00000000-0000-0000-0000-000000000000}"/>
          </ac:spMkLst>
        </pc:spChg>
        <pc:spChg chg="mod">
          <ac:chgData name="Mark Warren" userId="8b469510-801c-4a14-a92d-c6d8837618b1" providerId="ADAL" clId="{D1480FC4-9F96-4F2F-852B-C1DF88F05FD0}" dt="2023-09-22T14:33:08.167" v="459" actId="1076"/>
          <ac:spMkLst>
            <pc:docMk/>
            <pc:sldMk cId="1230080666" sldId="265"/>
            <ac:spMk id="3" creationId="{D802243E-8EB1-0AC6-515E-8A7809BE4B5E}"/>
          </ac:spMkLst>
        </pc:spChg>
        <pc:spChg chg="add mod">
          <ac:chgData name="Mark Warren" userId="8b469510-801c-4a14-a92d-c6d8837618b1" providerId="ADAL" clId="{D1480FC4-9F96-4F2F-852B-C1DF88F05FD0}" dt="2023-09-22T14:33:08.167" v="459" actId="1076"/>
          <ac:spMkLst>
            <pc:docMk/>
            <pc:sldMk cId="1230080666" sldId="265"/>
            <ac:spMk id="4" creationId="{180E5B43-4C43-9B3B-2A84-4AF4D768795B}"/>
          </ac:spMkLst>
        </pc:spChg>
        <pc:spChg chg="add mod">
          <ac:chgData name="Mark Warren" userId="8b469510-801c-4a14-a92d-c6d8837618b1" providerId="ADAL" clId="{D1480FC4-9F96-4F2F-852B-C1DF88F05FD0}" dt="2023-09-22T14:33:12.926" v="460" actId="14100"/>
          <ac:spMkLst>
            <pc:docMk/>
            <pc:sldMk cId="1230080666" sldId="265"/>
            <ac:spMk id="5" creationId="{1EDD0734-1FA8-9574-0FC0-7162E2214A75}"/>
          </ac:spMkLst>
        </pc:spChg>
      </pc:sldChg>
    </pc:docChg>
  </pc:docChgLst>
  <pc:docChgLst>
    <pc:chgData name="Mark Warren" userId="8b469510-801c-4a14-a92d-c6d8837618b1" providerId="ADAL" clId="{C1A546AA-4F81-4F01-ABBC-336B423A805F}"/>
    <pc:docChg chg="undo custSel addSld delSld modSld sldOrd">
      <pc:chgData name="Mark Warren" userId="8b469510-801c-4a14-a92d-c6d8837618b1" providerId="ADAL" clId="{C1A546AA-4F81-4F01-ABBC-336B423A805F}" dt="2024-02-29T18:08:53.311" v="3338" actId="20577"/>
      <pc:docMkLst>
        <pc:docMk/>
      </pc:docMkLst>
      <pc:sldChg chg="modSp">
        <pc:chgData name="Mark Warren" userId="8b469510-801c-4a14-a92d-c6d8837618b1" providerId="ADAL" clId="{C1A546AA-4F81-4F01-ABBC-336B423A805F}" dt="2024-02-29T17:53:15.211" v="3282" actId="20577"/>
        <pc:sldMkLst>
          <pc:docMk/>
          <pc:sldMk cId="0" sldId="257"/>
        </pc:sldMkLst>
        <pc:spChg chg="mod">
          <ac:chgData name="Mark Warren" userId="8b469510-801c-4a14-a92d-c6d8837618b1" providerId="ADAL" clId="{C1A546AA-4F81-4F01-ABBC-336B423A805F}" dt="2024-02-28T14:54:09.169" v="1" actId="6549"/>
          <ac:spMkLst>
            <pc:docMk/>
            <pc:sldMk cId="0" sldId="257"/>
            <ac:spMk id="2" creationId="{00000000-0000-0000-0000-000000000000}"/>
          </ac:spMkLst>
        </pc:spChg>
        <pc:spChg chg="mod">
          <ac:chgData name="Mark Warren" userId="8b469510-801c-4a14-a92d-c6d8837618b1" providerId="ADAL" clId="{C1A546AA-4F81-4F01-ABBC-336B423A805F}" dt="2024-02-29T17:53:15.211" v="3282" actId="20577"/>
          <ac:spMkLst>
            <pc:docMk/>
            <pc:sldMk cId="0" sldId="257"/>
            <ac:spMk id="5" creationId="{7FD9608A-6A7D-EFAE-9FF6-E66A027F66C3}"/>
          </ac:spMkLst>
        </pc:spChg>
      </pc:sldChg>
      <pc:sldChg chg="addSp delSp modSp mod delAnim modAnim">
        <pc:chgData name="Mark Warren" userId="8b469510-801c-4a14-a92d-c6d8837618b1" providerId="ADAL" clId="{C1A546AA-4F81-4F01-ABBC-336B423A805F}" dt="2024-02-28T15:23:16.391" v="276"/>
        <pc:sldMkLst>
          <pc:docMk/>
          <pc:sldMk cId="2310524219" sldId="298"/>
        </pc:sldMkLst>
        <pc:spChg chg="del">
          <ac:chgData name="Mark Warren" userId="8b469510-801c-4a14-a92d-c6d8837618b1" providerId="ADAL" clId="{C1A546AA-4F81-4F01-ABBC-336B423A805F}" dt="2024-02-28T14:54:46.721" v="2" actId="478"/>
          <ac:spMkLst>
            <pc:docMk/>
            <pc:sldMk cId="2310524219" sldId="298"/>
            <ac:spMk id="2" creationId="{5DC4DD3C-95F0-0449-D3DD-E6BF1C477BD6}"/>
          </ac:spMkLst>
        </pc:spChg>
        <pc:spChg chg="del">
          <ac:chgData name="Mark Warren" userId="8b469510-801c-4a14-a92d-c6d8837618b1" providerId="ADAL" clId="{C1A546AA-4F81-4F01-ABBC-336B423A805F}" dt="2024-02-28T14:54:48.440" v="3" actId="478"/>
          <ac:spMkLst>
            <pc:docMk/>
            <pc:sldMk cId="2310524219" sldId="298"/>
            <ac:spMk id="4" creationId="{6187D5B6-2331-4DE1-75BD-557D69BFE958}"/>
          </ac:spMkLst>
        </pc:spChg>
        <pc:spChg chg="add del mod">
          <ac:chgData name="Mark Warren" userId="8b469510-801c-4a14-a92d-c6d8837618b1" providerId="ADAL" clId="{C1A546AA-4F81-4F01-ABBC-336B423A805F}" dt="2024-02-28T14:54:51.315" v="5" actId="478"/>
          <ac:spMkLst>
            <pc:docMk/>
            <pc:sldMk cId="2310524219" sldId="298"/>
            <ac:spMk id="5" creationId="{F7A4EB02-EE2D-F68C-1F1B-7A5672E5AC1D}"/>
          </ac:spMkLst>
        </pc:spChg>
        <pc:spChg chg="mod">
          <ac:chgData name="Mark Warren" userId="8b469510-801c-4a14-a92d-c6d8837618b1" providerId="ADAL" clId="{C1A546AA-4F81-4F01-ABBC-336B423A805F}" dt="2024-02-28T15:02:17.486" v="78" actId="1076"/>
          <ac:spMkLst>
            <pc:docMk/>
            <pc:sldMk cId="2310524219" sldId="298"/>
            <ac:spMk id="6" creationId="{7AADD07E-44AB-0C66-5277-6329501B5B68}"/>
          </ac:spMkLst>
        </pc:spChg>
        <pc:spChg chg="mod">
          <ac:chgData name="Mark Warren" userId="8b469510-801c-4a14-a92d-c6d8837618b1" providerId="ADAL" clId="{C1A546AA-4F81-4F01-ABBC-336B423A805F}" dt="2024-02-28T15:02:17.486" v="78" actId="1076"/>
          <ac:spMkLst>
            <pc:docMk/>
            <pc:sldMk cId="2310524219" sldId="298"/>
            <ac:spMk id="7" creationId="{D57DBAA4-FF38-5C17-8CE1-5C29857D09BD}"/>
          </ac:spMkLst>
        </pc:spChg>
        <pc:spChg chg="add mod">
          <ac:chgData name="Mark Warren" userId="8b469510-801c-4a14-a92d-c6d8837618b1" providerId="ADAL" clId="{C1A546AA-4F81-4F01-ABBC-336B423A805F}" dt="2024-02-28T15:02:17.486" v="78" actId="1076"/>
          <ac:spMkLst>
            <pc:docMk/>
            <pc:sldMk cId="2310524219" sldId="298"/>
            <ac:spMk id="8" creationId="{7AADD07E-44AB-0C66-5277-6329501B5B68}"/>
          </ac:spMkLst>
        </pc:spChg>
        <pc:spChg chg="add mod">
          <ac:chgData name="Mark Warren" userId="8b469510-801c-4a14-a92d-c6d8837618b1" providerId="ADAL" clId="{C1A546AA-4F81-4F01-ABBC-336B423A805F}" dt="2024-02-28T15:02:17.486" v="78" actId="1076"/>
          <ac:spMkLst>
            <pc:docMk/>
            <pc:sldMk cId="2310524219" sldId="298"/>
            <ac:spMk id="10" creationId="{7AADD07E-44AB-0C66-5277-6329501B5B68}"/>
          </ac:spMkLst>
        </pc:spChg>
        <pc:spChg chg="add mod">
          <ac:chgData name="Mark Warren" userId="8b469510-801c-4a14-a92d-c6d8837618b1" providerId="ADAL" clId="{C1A546AA-4F81-4F01-ABBC-336B423A805F}" dt="2024-02-28T15:02:17.486" v="78" actId="1076"/>
          <ac:spMkLst>
            <pc:docMk/>
            <pc:sldMk cId="2310524219" sldId="298"/>
            <ac:spMk id="11" creationId="{D57DBAA4-FF38-5C17-8CE1-5C29857D09BD}"/>
          </ac:spMkLst>
        </pc:spChg>
        <pc:spChg chg="add mod">
          <ac:chgData name="Mark Warren" userId="8b469510-801c-4a14-a92d-c6d8837618b1" providerId="ADAL" clId="{C1A546AA-4F81-4F01-ABBC-336B423A805F}" dt="2024-02-28T15:02:17.486" v="78" actId="1076"/>
          <ac:spMkLst>
            <pc:docMk/>
            <pc:sldMk cId="2310524219" sldId="298"/>
            <ac:spMk id="12" creationId="{D57DBAA4-FF38-5C17-8CE1-5C29857D09BD}"/>
          </ac:spMkLst>
        </pc:spChg>
        <pc:spChg chg="add mod">
          <ac:chgData name="Mark Warren" userId="8b469510-801c-4a14-a92d-c6d8837618b1" providerId="ADAL" clId="{C1A546AA-4F81-4F01-ABBC-336B423A805F}" dt="2024-02-28T15:02:46.682" v="96" actId="6549"/>
          <ac:spMkLst>
            <pc:docMk/>
            <pc:sldMk cId="2310524219" sldId="298"/>
            <ac:spMk id="13" creationId="{08746DED-ACD2-159A-038E-EB2F71CBD431}"/>
          </ac:spMkLst>
        </pc:spChg>
        <pc:cxnChg chg="del">
          <ac:chgData name="Mark Warren" userId="8b469510-801c-4a14-a92d-c6d8837618b1" providerId="ADAL" clId="{C1A546AA-4F81-4F01-ABBC-336B423A805F}" dt="2024-02-28T14:54:50.174" v="4" actId="478"/>
          <ac:cxnSpMkLst>
            <pc:docMk/>
            <pc:sldMk cId="2310524219" sldId="298"/>
            <ac:cxnSpMk id="9" creationId="{270B7BD3-5380-1E0F-FFA4-CBC718E534F3}"/>
          </ac:cxnSpMkLst>
        </pc:cxnChg>
      </pc:sldChg>
      <pc:sldChg chg="addSp delSp modSp mod modAnim">
        <pc:chgData name="Mark Warren" userId="8b469510-801c-4a14-a92d-c6d8837618b1" providerId="ADAL" clId="{C1A546AA-4F81-4F01-ABBC-336B423A805F}" dt="2024-02-28T15:19:51.858" v="246"/>
        <pc:sldMkLst>
          <pc:docMk/>
          <pc:sldMk cId="2293846669" sldId="300"/>
        </pc:sldMkLst>
        <pc:spChg chg="mod">
          <ac:chgData name="Mark Warren" userId="8b469510-801c-4a14-a92d-c6d8837618b1" providerId="ADAL" clId="{C1A546AA-4F81-4F01-ABBC-336B423A805F}" dt="2024-02-28T15:03:21.748" v="100" actId="115"/>
          <ac:spMkLst>
            <pc:docMk/>
            <pc:sldMk cId="2293846669" sldId="300"/>
            <ac:spMk id="3" creationId="{941FD018-3476-A46C-74BC-BD227B115D75}"/>
          </ac:spMkLst>
        </pc:spChg>
        <pc:spChg chg="mod">
          <ac:chgData name="Mark Warren" userId="8b469510-801c-4a14-a92d-c6d8837618b1" providerId="ADAL" clId="{C1A546AA-4F81-4F01-ABBC-336B423A805F}" dt="2024-02-28T15:02:38.568" v="86" actId="6549"/>
          <ac:spMkLst>
            <pc:docMk/>
            <pc:sldMk cId="2293846669" sldId="300"/>
            <ac:spMk id="6" creationId="{E3983B41-08A6-628F-A543-69B4B7453937}"/>
          </ac:spMkLst>
        </pc:spChg>
        <pc:spChg chg="add mod">
          <ac:chgData name="Mark Warren" userId="8b469510-801c-4a14-a92d-c6d8837618b1" providerId="ADAL" clId="{C1A546AA-4F81-4F01-ABBC-336B423A805F}" dt="2024-02-28T15:05:08.609" v="115" actId="1582"/>
          <ac:spMkLst>
            <pc:docMk/>
            <pc:sldMk cId="2293846669" sldId="300"/>
            <ac:spMk id="10" creationId="{54847216-9A84-AC63-18DE-590CCA13DAA7}"/>
          </ac:spMkLst>
        </pc:spChg>
        <pc:spChg chg="add mod">
          <ac:chgData name="Mark Warren" userId="8b469510-801c-4a14-a92d-c6d8837618b1" providerId="ADAL" clId="{C1A546AA-4F81-4F01-ABBC-336B423A805F}" dt="2024-02-28T15:13:05.666" v="178" actId="1076"/>
          <ac:spMkLst>
            <pc:docMk/>
            <pc:sldMk cId="2293846669" sldId="300"/>
            <ac:spMk id="11" creationId="{C6B92CB6-D3C3-409B-42CC-D9468CC72D4D}"/>
          </ac:spMkLst>
        </pc:spChg>
        <pc:spChg chg="add del">
          <ac:chgData name="Mark Warren" userId="8b469510-801c-4a14-a92d-c6d8837618b1" providerId="ADAL" clId="{C1A546AA-4F81-4F01-ABBC-336B423A805F}" dt="2024-02-28T15:06:35.137" v="127" actId="478"/>
          <ac:spMkLst>
            <pc:docMk/>
            <pc:sldMk cId="2293846669" sldId="300"/>
            <ac:spMk id="12" creationId="{442783E0-5FD7-1BC5-C63B-9E747A4E7784}"/>
          </ac:spMkLst>
        </pc:spChg>
        <pc:spChg chg="add mod">
          <ac:chgData name="Mark Warren" userId="8b469510-801c-4a14-a92d-c6d8837618b1" providerId="ADAL" clId="{C1A546AA-4F81-4F01-ABBC-336B423A805F}" dt="2024-02-28T15:11:42.487" v="169" actId="14100"/>
          <ac:spMkLst>
            <pc:docMk/>
            <pc:sldMk cId="2293846669" sldId="300"/>
            <ac:spMk id="13" creationId="{E1878C0D-9C39-A0D0-E7E9-BDB7A014E9FC}"/>
          </ac:spMkLst>
        </pc:spChg>
        <pc:spChg chg="add del mod">
          <ac:chgData name="Mark Warren" userId="8b469510-801c-4a14-a92d-c6d8837618b1" providerId="ADAL" clId="{C1A546AA-4F81-4F01-ABBC-336B423A805F}" dt="2024-02-28T15:09:46.846" v="149" actId="478"/>
          <ac:spMkLst>
            <pc:docMk/>
            <pc:sldMk cId="2293846669" sldId="300"/>
            <ac:spMk id="14" creationId="{A902D5D4-9030-B845-CD02-917DFD07889A}"/>
          </ac:spMkLst>
        </pc:spChg>
        <pc:spChg chg="add del mod">
          <ac:chgData name="Mark Warren" userId="8b469510-801c-4a14-a92d-c6d8837618b1" providerId="ADAL" clId="{C1A546AA-4F81-4F01-ABBC-336B423A805F}" dt="2024-02-28T15:10:43.364" v="161" actId="478"/>
          <ac:spMkLst>
            <pc:docMk/>
            <pc:sldMk cId="2293846669" sldId="300"/>
            <ac:spMk id="15" creationId="{EE059256-6D39-C817-1404-73A0B03E7643}"/>
          </ac:spMkLst>
        </pc:spChg>
        <pc:spChg chg="add mod">
          <ac:chgData name="Mark Warren" userId="8b469510-801c-4a14-a92d-c6d8837618b1" providerId="ADAL" clId="{C1A546AA-4F81-4F01-ABBC-336B423A805F}" dt="2024-02-28T15:13:16.792" v="180" actId="1076"/>
          <ac:spMkLst>
            <pc:docMk/>
            <pc:sldMk cId="2293846669" sldId="300"/>
            <ac:spMk id="16" creationId="{746B9247-2C1F-5AF9-14D4-252D9D0CCC60}"/>
          </ac:spMkLst>
        </pc:spChg>
        <pc:spChg chg="add mod">
          <ac:chgData name="Mark Warren" userId="8b469510-801c-4a14-a92d-c6d8837618b1" providerId="ADAL" clId="{C1A546AA-4F81-4F01-ABBC-336B423A805F}" dt="2024-02-28T15:14:51.785" v="190" actId="1076"/>
          <ac:spMkLst>
            <pc:docMk/>
            <pc:sldMk cId="2293846669" sldId="300"/>
            <ac:spMk id="17" creationId="{7724A9BA-2E0D-A5C9-49F9-C43A9032A074}"/>
          </ac:spMkLst>
        </pc:spChg>
        <pc:cxnChg chg="add mod">
          <ac:chgData name="Mark Warren" userId="8b469510-801c-4a14-a92d-c6d8837618b1" providerId="ADAL" clId="{C1A546AA-4F81-4F01-ABBC-336B423A805F}" dt="2024-02-28T15:04:06.659" v="106" actId="208"/>
          <ac:cxnSpMkLst>
            <pc:docMk/>
            <pc:sldMk cId="2293846669" sldId="300"/>
            <ac:cxnSpMk id="7" creationId="{D2997E21-30E9-AFA7-85AD-8578600FC479}"/>
          </ac:cxnSpMkLst>
        </pc:cxnChg>
        <pc:cxnChg chg="add mod">
          <ac:chgData name="Mark Warren" userId="8b469510-801c-4a14-a92d-c6d8837618b1" providerId="ADAL" clId="{C1A546AA-4F81-4F01-ABBC-336B423A805F}" dt="2024-02-28T15:04:21.461" v="109" actId="14100"/>
          <ac:cxnSpMkLst>
            <pc:docMk/>
            <pc:sldMk cId="2293846669" sldId="300"/>
            <ac:cxnSpMk id="8" creationId="{754403D0-B805-A53B-920C-F9032BC577A2}"/>
          </ac:cxnSpMkLst>
        </pc:cxnChg>
      </pc:sldChg>
      <pc:sldChg chg="delSp del mod delAnim">
        <pc:chgData name="Mark Warren" userId="8b469510-801c-4a14-a92d-c6d8837618b1" providerId="ADAL" clId="{C1A546AA-4F81-4F01-ABBC-336B423A805F}" dt="2024-02-28T15:23:51.093" v="277" actId="47"/>
        <pc:sldMkLst>
          <pc:docMk/>
          <pc:sldMk cId="4224093121" sldId="301"/>
        </pc:sldMkLst>
        <pc:spChg chg="del">
          <ac:chgData name="Mark Warren" userId="8b469510-801c-4a14-a92d-c6d8837618b1" providerId="ADAL" clId="{C1A546AA-4F81-4F01-ABBC-336B423A805F}" dt="2024-02-28T14:54:58.877" v="7" actId="21"/>
          <ac:spMkLst>
            <pc:docMk/>
            <pc:sldMk cId="4224093121" sldId="301"/>
            <ac:spMk id="6" creationId="{7AADD07E-44AB-0C66-5277-6329501B5B68}"/>
          </ac:spMkLst>
        </pc:spChg>
        <pc:spChg chg="del">
          <ac:chgData name="Mark Warren" userId="8b469510-801c-4a14-a92d-c6d8837618b1" providerId="ADAL" clId="{C1A546AA-4F81-4F01-ABBC-336B423A805F}" dt="2024-02-28T14:55:30.214" v="15" actId="21"/>
          <ac:spMkLst>
            <pc:docMk/>
            <pc:sldMk cId="4224093121" sldId="301"/>
            <ac:spMk id="7" creationId="{D57DBAA4-FF38-5C17-8CE1-5C29857D09BD}"/>
          </ac:spMkLst>
        </pc:spChg>
      </pc:sldChg>
      <pc:sldChg chg="delSp del mod delAnim">
        <pc:chgData name="Mark Warren" userId="8b469510-801c-4a14-a92d-c6d8837618b1" providerId="ADAL" clId="{C1A546AA-4F81-4F01-ABBC-336B423A805F}" dt="2024-02-28T15:23:54.422" v="278" actId="47"/>
        <pc:sldMkLst>
          <pc:docMk/>
          <pc:sldMk cId="3148460191" sldId="302"/>
        </pc:sldMkLst>
        <pc:spChg chg="del">
          <ac:chgData name="Mark Warren" userId="8b469510-801c-4a14-a92d-c6d8837618b1" providerId="ADAL" clId="{C1A546AA-4F81-4F01-ABBC-336B423A805F}" dt="2024-02-28T14:55:12.505" v="10" actId="21"/>
          <ac:spMkLst>
            <pc:docMk/>
            <pc:sldMk cId="3148460191" sldId="302"/>
            <ac:spMk id="6" creationId="{7AADD07E-44AB-0C66-5277-6329501B5B68}"/>
          </ac:spMkLst>
        </pc:spChg>
        <pc:spChg chg="del">
          <ac:chgData name="Mark Warren" userId="8b469510-801c-4a14-a92d-c6d8837618b1" providerId="ADAL" clId="{C1A546AA-4F81-4F01-ABBC-336B423A805F}" dt="2024-02-28T14:55:39.357" v="18" actId="21"/>
          <ac:spMkLst>
            <pc:docMk/>
            <pc:sldMk cId="3148460191" sldId="302"/>
            <ac:spMk id="7" creationId="{D57DBAA4-FF38-5C17-8CE1-5C29857D09BD}"/>
          </ac:spMkLst>
        </pc:spChg>
      </pc:sldChg>
      <pc:sldChg chg="addSp delSp modSp mod delAnim modAnim">
        <pc:chgData name="Mark Warren" userId="8b469510-801c-4a14-a92d-c6d8837618b1" providerId="ADAL" clId="{C1A546AA-4F81-4F01-ABBC-336B423A805F}" dt="2024-02-29T18:00:13.338" v="3299" actId="20577"/>
        <pc:sldMkLst>
          <pc:docMk/>
          <pc:sldMk cId="1012670695" sldId="303"/>
        </pc:sldMkLst>
        <pc:spChg chg="mod">
          <ac:chgData name="Mark Warren" userId="8b469510-801c-4a14-a92d-c6d8837618b1" providerId="ADAL" clId="{C1A546AA-4F81-4F01-ABBC-336B423A805F}" dt="2024-02-29T16:45:22.033" v="1990" actId="403"/>
          <ac:spMkLst>
            <pc:docMk/>
            <pc:sldMk cId="1012670695" sldId="303"/>
            <ac:spMk id="2" creationId="{F4EE78CB-8994-EA34-8054-A898DD51B5E9}"/>
          </ac:spMkLst>
        </pc:spChg>
        <pc:spChg chg="mod">
          <ac:chgData name="Mark Warren" userId="8b469510-801c-4a14-a92d-c6d8837618b1" providerId="ADAL" clId="{C1A546AA-4F81-4F01-ABBC-336B423A805F}" dt="2024-02-29T18:00:13.338" v="3299" actId="20577"/>
          <ac:spMkLst>
            <pc:docMk/>
            <pc:sldMk cId="1012670695" sldId="303"/>
            <ac:spMk id="3" creationId="{941FD018-3476-A46C-74BC-BD227B115D75}"/>
          </ac:spMkLst>
        </pc:spChg>
        <pc:spChg chg="add mod">
          <ac:chgData name="Mark Warren" userId="8b469510-801c-4a14-a92d-c6d8837618b1" providerId="ADAL" clId="{C1A546AA-4F81-4F01-ABBC-336B423A805F}" dt="2024-02-29T16:44:12.188" v="1975" actId="1076"/>
          <ac:spMkLst>
            <pc:docMk/>
            <pc:sldMk cId="1012670695" sldId="303"/>
            <ac:spMk id="4" creationId="{47A29482-69E3-D332-0EAF-842AC99EDDE8}"/>
          </ac:spMkLst>
        </pc:spChg>
        <pc:spChg chg="del">
          <ac:chgData name="Mark Warren" userId="8b469510-801c-4a14-a92d-c6d8837618b1" providerId="ADAL" clId="{C1A546AA-4F81-4F01-ABBC-336B423A805F}" dt="2024-02-29T16:35:38.822" v="1706" actId="478"/>
          <ac:spMkLst>
            <pc:docMk/>
            <pc:sldMk cId="1012670695" sldId="303"/>
            <ac:spMk id="5" creationId="{87226996-F896-9C02-26FD-1D4A99084D4D}"/>
          </ac:spMkLst>
        </pc:spChg>
        <pc:spChg chg="del mod">
          <ac:chgData name="Mark Warren" userId="8b469510-801c-4a14-a92d-c6d8837618b1" providerId="ADAL" clId="{C1A546AA-4F81-4F01-ABBC-336B423A805F}" dt="2024-02-29T16:39:16.253" v="1826" actId="478"/>
          <ac:spMkLst>
            <pc:docMk/>
            <pc:sldMk cId="1012670695" sldId="303"/>
            <ac:spMk id="6" creationId="{E3983B41-08A6-628F-A543-69B4B7453937}"/>
          </ac:spMkLst>
        </pc:spChg>
        <pc:spChg chg="add mod">
          <ac:chgData name="Mark Warren" userId="8b469510-801c-4a14-a92d-c6d8837618b1" providerId="ADAL" clId="{C1A546AA-4F81-4F01-ABBC-336B423A805F}" dt="2024-02-29T16:45:05.673" v="1988" actId="2711"/>
          <ac:spMkLst>
            <pc:docMk/>
            <pc:sldMk cId="1012670695" sldId="303"/>
            <ac:spMk id="7" creationId="{03FCF67F-2890-D474-8FCB-581910D0C8AF}"/>
          </ac:spMkLst>
        </pc:spChg>
      </pc:sldChg>
      <pc:sldChg chg="addSp delSp modSp add del mod">
        <pc:chgData name="Mark Warren" userId="8b469510-801c-4a14-a92d-c6d8837618b1" providerId="ADAL" clId="{C1A546AA-4F81-4F01-ABBC-336B423A805F}" dt="2024-02-28T15:38:14.446" v="968" actId="2696"/>
        <pc:sldMkLst>
          <pc:docMk/>
          <pc:sldMk cId="1431207595" sldId="304"/>
        </pc:sldMkLst>
        <pc:spChg chg="add del mod">
          <ac:chgData name="Mark Warren" userId="8b469510-801c-4a14-a92d-c6d8837618b1" providerId="ADAL" clId="{C1A546AA-4F81-4F01-ABBC-336B423A805F}" dt="2024-02-28T15:38:05.865" v="965" actId="21"/>
          <ac:spMkLst>
            <pc:docMk/>
            <pc:sldMk cId="1431207595" sldId="304"/>
            <ac:spMk id="2" creationId="{CDE094DD-4C1B-ECFC-047C-CE256B2DC4E1}"/>
          </ac:spMkLst>
        </pc:spChg>
      </pc:sldChg>
      <pc:sldChg chg="addSp delSp modSp new mod modAnim">
        <pc:chgData name="Mark Warren" userId="8b469510-801c-4a14-a92d-c6d8837618b1" providerId="ADAL" clId="{C1A546AA-4F81-4F01-ABBC-336B423A805F}" dt="2024-02-29T17:18:08.011" v="3187" actId="208"/>
        <pc:sldMkLst>
          <pc:docMk/>
          <pc:sldMk cId="1676817680" sldId="305"/>
        </pc:sldMkLst>
        <pc:spChg chg="del">
          <ac:chgData name="Mark Warren" userId="8b469510-801c-4a14-a92d-c6d8837618b1" providerId="ADAL" clId="{C1A546AA-4F81-4F01-ABBC-336B423A805F}" dt="2024-02-28T15:38:10.258" v="967" actId="478"/>
          <ac:spMkLst>
            <pc:docMk/>
            <pc:sldMk cId="1676817680" sldId="305"/>
            <ac:spMk id="2" creationId="{7F511E58-175D-C16D-E6FE-96F289D7435A}"/>
          </ac:spMkLst>
        </pc:spChg>
        <pc:spChg chg="add mod">
          <ac:chgData name="Mark Warren" userId="8b469510-801c-4a14-a92d-c6d8837618b1" providerId="ADAL" clId="{C1A546AA-4F81-4F01-ABBC-336B423A805F}" dt="2024-02-28T15:53:47.662" v="1075" actId="20577"/>
          <ac:spMkLst>
            <pc:docMk/>
            <pc:sldMk cId="1676817680" sldId="305"/>
            <ac:spMk id="3" creationId="{CDE094DD-4C1B-ECFC-047C-CE256B2DC4E1}"/>
          </ac:spMkLst>
        </pc:spChg>
        <pc:spChg chg="add mod">
          <ac:chgData name="Mark Warren" userId="8b469510-801c-4a14-a92d-c6d8837618b1" providerId="ADAL" clId="{C1A546AA-4F81-4F01-ABBC-336B423A805F}" dt="2024-02-28T15:55:38.553" v="1086" actId="1076"/>
          <ac:spMkLst>
            <pc:docMk/>
            <pc:sldMk cId="1676817680" sldId="305"/>
            <ac:spMk id="4" creationId="{65BF6E94-D08A-91DC-BC3A-B5251D05BD9D}"/>
          </ac:spMkLst>
        </pc:spChg>
        <pc:cxnChg chg="add mod">
          <ac:chgData name="Mark Warren" userId="8b469510-801c-4a14-a92d-c6d8837618b1" providerId="ADAL" clId="{C1A546AA-4F81-4F01-ABBC-336B423A805F}" dt="2024-02-29T17:18:08.011" v="3187" actId="208"/>
          <ac:cxnSpMkLst>
            <pc:docMk/>
            <pc:sldMk cId="1676817680" sldId="305"/>
            <ac:cxnSpMk id="6" creationId="{3DD3CFBD-57AD-8890-D646-99669CF284C8}"/>
          </ac:cxnSpMkLst>
        </pc:cxnChg>
      </pc:sldChg>
      <pc:sldChg chg="addSp delSp modSp add mod delAnim modAnim">
        <pc:chgData name="Mark Warren" userId="8b469510-801c-4a14-a92d-c6d8837618b1" providerId="ADAL" clId="{C1A546AA-4F81-4F01-ABBC-336B423A805F}" dt="2024-02-29T17:32:26.908" v="3280"/>
        <pc:sldMkLst>
          <pc:docMk/>
          <pc:sldMk cId="703671039" sldId="306"/>
        </pc:sldMkLst>
        <pc:spChg chg="add del mod">
          <ac:chgData name="Mark Warren" userId="8b469510-801c-4a14-a92d-c6d8837618b1" providerId="ADAL" clId="{C1A546AA-4F81-4F01-ABBC-336B423A805F}" dt="2024-02-29T17:23:59.445" v="3227" actId="478"/>
          <ac:spMkLst>
            <pc:docMk/>
            <pc:sldMk cId="703671039" sldId="306"/>
            <ac:spMk id="2" creationId="{7B483FE1-B5BA-CEA9-EA07-544A568D761B}"/>
          </ac:spMkLst>
        </pc:spChg>
        <pc:spChg chg="mod">
          <ac:chgData name="Mark Warren" userId="8b469510-801c-4a14-a92d-c6d8837618b1" providerId="ADAL" clId="{C1A546AA-4F81-4F01-ABBC-336B423A805F}" dt="2024-02-29T17:30:12.532" v="3268" actId="1076"/>
          <ac:spMkLst>
            <pc:docMk/>
            <pc:sldMk cId="703671039" sldId="306"/>
            <ac:spMk id="3" creationId="{CDE094DD-4C1B-ECFC-047C-CE256B2DC4E1}"/>
          </ac:spMkLst>
        </pc:spChg>
        <pc:spChg chg="mod">
          <ac:chgData name="Mark Warren" userId="8b469510-801c-4a14-a92d-c6d8837618b1" providerId="ADAL" clId="{C1A546AA-4F81-4F01-ABBC-336B423A805F}" dt="2024-02-29T17:30:07.921" v="3267" actId="1076"/>
          <ac:spMkLst>
            <pc:docMk/>
            <pc:sldMk cId="703671039" sldId="306"/>
            <ac:spMk id="4" creationId="{65BF6E94-D08A-91DC-BC3A-B5251D05BD9D}"/>
          </ac:spMkLst>
        </pc:spChg>
        <pc:spChg chg="add del mod">
          <ac:chgData name="Mark Warren" userId="8b469510-801c-4a14-a92d-c6d8837618b1" providerId="ADAL" clId="{C1A546AA-4F81-4F01-ABBC-336B423A805F}" dt="2024-02-29T17:24:33.690" v="3231"/>
          <ac:spMkLst>
            <pc:docMk/>
            <pc:sldMk cId="703671039" sldId="306"/>
            <ac:spMk id="6" creationId="{51F3CAAB-135E-7AE4-0CF7-1F334CEC0632}"/>
          </ac:spMkLst>
        </pc:spChg>
        <pc:spChg chg="add mod">
          <ac:chgData name="Mark Warren" userId="8b469510-801c-4a14-a92d-c6d8837618b1" providerId="ADAL" clId="{C1A546AA-4F81-4F01-ABBC-336B423A805F}" dt="2024-02-29T17:29:59.870" v="3265" actId="1076"/>
          <ac:spMkLst>
            <pc:docMk/>
            <pc:sldMk cId="703671039" sldId="306"/>
            <ac:spMk id="7" creationId="{CDDDF65C-0355-5722-221F-DA4EB4E15E2C}"/>
          </ac:spMkLst>
        </pc:spChg>
        <pc:cxnChg chg="add del mod">
          <ac:chgData name="Mark Warren" userId="8b469510-801c-4a14-a92d-c6d8837618b1" providerId="ADAL" clId="{C1A546AA-4F81-4F01-ABBC-336B423A805F}" dt="2024-02-29T17:26:49.965" v="3249" actId="478"/>
          <ac:cxnSpMkLst>
            <pc:docMk/>
            <pc:sldMk cId="703671039" sldId="306"/>
            <ac:cxnSpMk id="5" creationId="{80AB7631-36EE-2FAD-75DF-7DAE915E29AA}"/>
          </ac:cxnSpMkLst>
        </pc:cxnChg>
        <pc:cxnChg chg="del">
          <ac:chgData name="Mark Warren" userId="8b469510-801c-4a14-a92d-c6d8837618b1" providerId="ADAL" clId="{C1A546AA-4F81-4F01-ABBC-336B423A805F}" dt="2024-02-28T17:07:27.728" v="1134" actId="478"/>
          <ac:cxnSpMkLst>
            <pc:docMk/>
            <pc:sldMk cId="703671039" sldId="306"/>
            <ac:cxnSpMk id="6" creationId="{3DD3CFBD-57AD-8890-D646-99669CF284C8}"/>
          </ac:cxnSpMkLst>
        </pc:cxnChg>
      </pc:sldChg>
      <pc:sldChg chg="addSp delSp modSp add mod ord delAnim modAnim">
        <pc:chgData name="Mark Warren" userId="8b469510-801c-4a14-a92d-c6d8837618b1" providerId="ADAL" clId="{C1A546AA-4F81-4F01-ABBC-336B423A805F}" dt="2024-02-29T17:58:38.953" v="3283" actId="6549"/>
        <pc:sldMkLst>
          <pc:docMk/>
          <pc:sldMk cId="1088220608" sldId="307"/>
        </pc:sldMkLst>
        <pc:spChg chg="mod">
          <ac:chgData name="Mark Warren" userId="8b469510-801c-4a14-a92d-c6d8837618b1" providerId="ADAL" clId="{C1A546AA-4F81-4F01-ABBC-336B423A805F}" dt="2024-02-29T16:54:58.277" v="2410" actId="14100"/>
          <ac:spMkLst>
            <pc:docMk/>
            <pc:sldMk cId="1088220608" sldId="307"/>
            <ac:spMk id="2" creationId="{F4EE78CB-8994-EA34-8054-A898DD51B5E9}"/>
          </ac:spMkLst>
        </pc:spChg>
        <pc:spChg chg="del mod">
          <ac:chgData name="Mark Warren" userId="8b469510-801c-4a14-a92d-c6d8837618b1" providerId="ADAL" clId="{C1A546AA-4F81-4F01-ABBC-336B423A805F}" dt="2024-02-29T16:50:36.597" v="2296" actId="478"/>
          <ac:spMkLst>
            <pc:docMk/>
            <pc:sldMk cId="1088220608" sldId="307"/>
            <ac:spMk id="3" creationId="{941FD018-3476-A46C-74BC-BD227B115D75}"/>
          </ac:spMkLst>
        </pc:spChg>
        <pc:spChg chg="add mod">
          <ac:chgData name="Mark Warren" userId="8b469510-801c-4a14-a92d-c6d8837618b1" providerId="ADAL" clId="{C1A546AA-4F81-4F01-ABBC-336B423A805F}" dt="2024-02-29T16:47:23.862" v="1995"/>
          <ac:spMkLst>
            <pc:docMk/>
            <pc:sldMk cId="1088220608" sldId="307"/>
            <ac:spMk id="4" creationId="{03552EFC-6807-FF01-D5E4-416DF1F14C23}"/>
          </ac:spMkLst>
        </pc:spChg>
        <pc:spChg chg="del">
          <ac:chgData name="Mark Warren" userId="8b469510-801c-4a14-a92d-c6d8837618b1" providerId="ADAL" clId="{C1A546AA-4F81-4F01-ABBC-336B423A805F}" dt="2024-02-29T16:48:39.320" v="2253" actId="478"/>
          <ac:spMkLst>
            <pc:docMk/>
            <pc:sldMk cId="1088220608" sldId="307"/>
            <ac:spMk id="5" creationId="{87226996-F896-9C02-26FD-1D4A99084D4D}"/>
          </ac:spMkLst>
        </pc:spChg>
        <pc:spChg chg="del">
          <ac:chgData name="Mark Warren" userId="8b469510-801c-4a14-a92d-c6d8837618b1" providerId="ADAL" clId="{C1A546AA-4F81-4F01-ABBC-336B423A805F}" dt="2024-02-29T16:47:22.361" v="1994" actId="478"/>
          <ac:spMkLst>
            <pc:docMk/>
            <pc:sldMk cId="1088220608" sldId="307"/>
            <ac:spMk id="6" creationId="{E3983B41-08A6-628F-A543-69B4B7453937}"/>
          </ac:spMkLst>
        </pc:spChg>
        <pc:spChg chg="add mod">
          <ac:chgData name="Mark Warren" userId="8b469510-801c-4a14-a92d-c6d8837618b1" providerId="ADAL" clId="{C1A546AA-4F81-4F01-ABBC-336B423A805F}" dt="2024-02-29T16:55:04.137" v="2416" actId="1036"/>
          <ac:spMkLst>
            <pc:docMk/>
            <pc:sldMk cId="1088220608" sldId="307"/>
            <ac:spMk id="9" creationId="{37878337-4F29-79C0-7E09-3847C1917DED}"/>
          </ac:spMkLst>
        </pc:spChg>
        <pc:spChg chg="del">
          <ac:chgData name="Mark Warren" userId="8b469510-801c-4a14-a92d-c6d8837618b1" providerId="ADAL" clId="{C1A546AA-4F81-4F01-ABBC-336B423A805F}" dt="2024-02-29T16:47:28.268" v="1996" actId="478"/>
          <ac:spMkLst>
            <pc:docMk/>
            <pc:sldMk cId="1088220608" sldId="307"/>
            <ac:spMk id="10" creationId="{54847216-9A84-AC63-18DE-590CCA13DAA7}"/>
          </ac:spMkLst>
        </pc:spChg>
        <pc:spChg chg="del">
          <ac:chgData name="Mark Warren" userId="8b469510-801c-4a14-a92d-c6d8837618b1" providerId="ADAL" clId="{C1A546AA-4F81-4F01-ABBC-336B423A805F}" dt="2024-02-29T16:47:35.160" v="2000" actId="478"/>
          <ac:spMkLst>
            <pc:docMk/>
            <pc:sldMk cId="1088220608" sldId="307"/>
            <ac:spMk id="11" creationId="{C6B92CB6-D3C3-409B-42CC-D9468CC72D4D}"/>
          </ac:spMkLst>
        </pc:spChg>
        <pc:spChg chg="add mod">
          <ac:chgData name="Mark Warren" userId="8b469510-801c-4a14-a92d-c6d8837618b1" providerId="ADAL" clId="{C1A546AA-4F81-4F01-ABBC-336B423A805F}" dt="2024-02-29T17:58:38.953" v="3283" actId="6549"/>
          <ac:spMkLst>
            <pc:docMk/>
            <pc:sldMk cId="1088220608" sldId="307"/>
            <ac:spMk id="12" creationId="{60BD0E16-A6C6-C335-75EE-4D232CADA0B9}"/>
          </ac:spMkLst>
        </pc:spChg>
        <pc:spChg chg="del">
          <ac:chgData name="Mark Warren" userId="8b469510-801c-4a14-a92d-c6d8837618b1" providerId="ADAL" clId="{C1A546AA-4F81-4F01-ABBC-336B423A805F}" dt="2024-02-29T16:47:37.020" v="2001" actId="478"/>
          <ac:spMkLst>
            <pc:docMk/>
            <pc:sldMk cId="1088220608" sldId="307"/>
            <ac:spMk id="13" creationId="{E1878C0D-9C39-A0D0-E7E9-BDB7A014E9FC}"/>
          </ac:spMkLst>
        </pc:spChg>
        <pc:spChg chg="del">
          <ac:chgData name="Mark Warren" userId="8b469510-801c-4a14-a92d-c6d8837618b1" providerId="ADAL" clId="{C1A546AA-4F81-4F01-ABBC-336B423A805F}" dt="2024-02-29T16:47:39.708" v="2002" actId="478"/>
          <ac:spMkLst>
            <pc:docMk/>
            <pc:sldMk cId="1088220608" sldId="307"/>
            <ac:spMk id="16" creationId="{746B9247-2C1F-5AF9-14D4-252D9D0CCC60}"/>
          </ac:spMkLst>
        </pc:spChg>
        <pc:spChg chg="del">
          <ac:chgData name="Mark Warren" userId="8b469510-801c-4a14-a92d-c6d8837618b1" providerId="ADAL" clId="{C1A546AA-4F81-4F01-ABBC-336B423A805F}" dt="2024-02-29T16:47:30.018" v="1997" actId="478"/>
          <ac:spMkLst>
            <pc:docMk/>
            <pc:sldMk cId="1088220608" sldId="307"/>
            <ac:spMk id="17" creationId="{7724A9BA-2E0D-A5C9-49F9-C43A9032A074}"/>
          </ac:spMkLst>
        </pc:spChg>
        <pc:cxnChg chg="del">
          <ac:chgData name="Mark Warren" userId="8b469510-801c-4a14-a92d-c6d8837618b1" providerId="ADAL" clId="{C1A546AA-4F81-4F01-ABBC-336B423A805F}" dt="2024-02-29T16:47:32.597" v="1999" actId="478"/>
          <ac:cxnSpMkLst>
            <pc:docMk/>
            <pc:sldMk cId="1088220608" sldId="307"/>
            <ac:cxnSpMk id="7" creationId="{D2997E21-30E9-AFA7-85AD-8578600FC479}"/>
          </ac:cxnSpMkLst>
        </pc:cxnChg>
        <pc:cxnChg chg="del">
          <ac:chgData name="Mark Warren" userId="8b469510-801c-4a14-a92d-c6d8837618b1" providerId="ADAL" clId="{C1A546AA-4F81-4F01-ABBC-336B423A805F}" dt="2024-02-29T16:47:31.534" v="1998" actId="478"/>
          <ac:cxnSpMkLst>
            <pc:docMk/>
            <pc:sldMk cId="1088220608" sldId="307"/>
            <ac:cxnSpMk id="8" creationId="{754403D0-B805-A53B-920C-F9032BC577A2}"/>
          </ac:cxnSpMkLst>
        </pc:cxnChg>
      </pc:sldChg>
      <pc:sldChg chg="addSp delSp modSp add mod delAnim modAnim">
        <pc:chgData name="Mark Warren" userId="8b469510-801c-4a14-a92d-c6d8837618b1" providerId="ADAL" clId="{C1A546AA-4F81-4F01-ABBC-336B423A805F}" dt="2024-02-29T18:08:53.311" v="3338" actId="20577"/>
        <pc:sldMkLst>
          <pc:docMk/>
          <pc:sldMk cId="3656844922" sldId="308"/>
        </pc:sldMkLst>
        <pc:spChg chg="mod">
          <ac:chgData name="Mark Warren" userId="8b469510-801c-4a14-a92d-c6d8837618b1" providerId="ADAL" clId="{C1A546AA-4F81-4F01-ABBC-336B423A805F}" dt="2024-02-29T17:11:12.887" v="3159" actId="14100"/>
          <ac:spMkLst>
            <pc:docMk/>
            <pc:sldMk cId="3656844922" sldId="308"/>
            <ac:spMk id="2" creationId="{F4EE78CB-8994-EA34-8054-A898DD51B5E9}"/>
          </ac:spMkLst>
        </pc:spChg>
        <pc:spChg chg="add mod">
          <ac:chgData name="Mark Warren" userId="8b469510-801c-4a14-a92d-c6d8837618b1" providerId="ADAL" clId="{C1A546AA-4F81-4F01-ABBC-336B423A805F}" dt="2024-02-29T17:11:16.028" v="3160" actId="1076"/>
          <ac:spMkLst>
            <pc:docMk/>
            <pc:sldMk cId="3656844922" sldId="308"/>
            <ac:spMk id="3" creationId="{2EEF50BD-9685-55D0-6FA9-8452534C871F}"/>
          </ac:spMkLst>
        </pc:spChg>
        <pc:spChg chg="add mod">
          <ac:chgData name="Mark Warren" userId="8b469510-801c-4a14-a92d-c6d8837618b1" providerId="ADAL" clId="{C1A546AA-4F81-4F01-ABBC-336B423A805F}" dt="2024-02-29T17:16:58.221" v="3181" actId="20577"/>
          <ac:spMkLst>
            <pc:docMk/>
            <pc:sldMk cId="3656844922" sldId="308"/>
            <ac:spMk id="5" creationId="{A56691E2-9387-09AF-4B07-E87220AB4B47}"/>
          </ac:spMkLst>
        </pc:spChg>
        <pc:spChg chg="del">
          <ac:chgData name="Mark Warren" userId="8b469510-801c-4a14-a92d-c6d8837618b1" providerId="ADAL" clId="{C1A546AA-4F81-4F01-ABBC-336B423A805F}" dt="2024-02-29T17:04:02.572" v="2515" actId="478"/>
          <ac:spMkLst>
            <pc:docMk/>
            <pc:sldMk cId="3656844922" sldId="308"/>
            <ac:spMk id="9" creationId="{37878337-4F29-79C0-7E09-3847C1917DED}"/>
          </ac:spMkLst>
        </pc:spChg>
        <pc:spChg chg="mod">
          <ac:chgData name="Mark Warren" userId="8b469510-801c-4a14-a92d-c6d8837618b1" providerId="ADAL" clId="{C1A546AA-4F81-4F01-ABBC-336B423A805F}" dt="2024-02-29T18:08:53.311" v="3338" actId="20577"/>
          <ac:spMkLst>
            <pc:docMk/>
            <pc:sldMk cId="3656844922" sldId="308"/>
            <ac:spMk id="12" creationId="{60BD0E16-A6C6-C335-75EE-4D232CADA0B9}"/>
          </ac:spMkLst>
        </pc:spChg>
      </pc:sldChg>
    </pc:docChg>
  </pc:docChgLst>
  <pc:docChgLst>
    <pc:chgData name="Mark Warren" userId="8b469510-801c-4a14-a92d-c6d8837618b1" providerId="ADAL" clId="{6ADB9EC0-B754-422C-8BBB-AFFF7FEDAEAA}"/>
    <pc:docChg chg="undo custSel addSld delSld modSld sldOrd">
      <pc:chgData name="Mark Warren" userId="8b469510-801c-4a14-a92d-c6d8837618b1" providerId="ADAL" clId="{6ADB9EC0-B754-422C-8BBB-AFFF7FEDAEAA}" dt="2023-10-27T17:41:38.968" v="1289"/>
      <pc:docMkLst>
        <pc:docMk/>
      </pc:docMkLst>
      <pc:sldChg chg="modSp">
        <pc:chgData name="Mark Warren" userId="8b469510-801c-4a14-a92d-c6d8837618b1" providerId="ADAL" clId="{6ADB9EC0-B754-422C-8BBB-AFFF7FEDAEAA}" dt="2023-10-27T15:25:23.439" v="750" actId="6549"/>
        <pc:sldMkLst>
          <pc:docMk/>
          <pc:sldMk cId="0" sldId="257"/>
        </pc:sldMkLst>
        <pc:spChg chg="mod">
          <ac:chgData name="Mark Warren" userId="8b469510-801c-4a14-a92d-c6d8837618b1" providerId="ADAL" clId="{6ADB9EC0-B754-422C-8BBB-AFFF7FEDAEAA}" dt="2023-10-27T13:43:47.199" v="16" actId="20577"/>
          <ac:spMkLst>
            <pc:docMk/>
            <pc:sldMk cId="0" sldId="257"/>
            <ac:spMk id="2" creationId="{00000000-0000-0000-0000-000000000000}"/>
          </ac:spMkLst>
        </pc:spChg>
        <pc:spChg chg="mod">
          <ac:chgData name="Mark Warren" userId="8b469510-801c-4a14-a92d-c6d8837618b1" providerId="ADAL" clId="{6ADB9EC0-B754-422C-8BBB-AFFF7FEDAEAA}" dt="2023-10-27T15:25:23.439" v="750" actId="6549"/>
          <ac:spMkLst>
            <pc:docMk/>
            <pc:sldMk cId="0" sldId="257"/>
            <ac:spMk id="5" creationId="{7FD9608A-6A7D-EFAE-9FF6-E66A027F66C3}"/>
          </ac:spMkLst>
        </pc:spChg>
      </pc:sldChg>
      <pc:sldChg chg="addSp delSp modSp del mod delAnim">
        <pc:chgData name="Mark Warren" userId="8b469510-801c-4a14-a92d-c6d8837618b1" providerId="ADAL" clId="{6ADB9EC0-B754-422C-8BBB-AFFF7FEDAEAA}" dt="2023-10-27T17:27:21.749" v="1200" actId="47"/>
        <pc:sldMkLst>
          <pc:docMk/>
          <pc:sldMk cId="0" sldId="260"/>
        </pc:sldMkLst>
        <pc:spChg chg="del">
          <ac:chgData name="Mark Warren" userId="8b469510-801c-4a14-a92d-c6d8837618b1" providerId="ADAL" clId="{6ADB9EC0-B754-422C-8BBB-AFFF7FEDAEAA}" dt="2023-10-27T17:22:43.305" v="1145" actId="21"/>
          <ac:spMkLst>
            <pc:docMk/>
            <pc:sldMk cId="0" sldId="260"/>
            <ac:spMk id="2" creationId="{00000000-0000-0000-0000-000000000000}"/>
          </ac:spMkLst>
        </pc:spChg>
        <pc:spChg chg="add mod">
          <ac:chgData name="Mark Warren" userId="8b469510-801c-4a14-a92d-c6d8837618b1" providerId="ADAL" clId="{6ADB9EC0-B754-422C-8BBB-AFFF7FEDAEAA}" dt="2023-10-27T17:22:43.305" v="1145" actId="21"/>
          <ac:spMkLst>
            <pc:docMk/>
            <pc:sldMk cId="0" sldId="260"/>
            <ac:spMk id="5" creationId="{F3DF9710-8836-19F9-3D95-106D7CDD2ECB}"/>
          </ac:spMkLst>
        </pc:spChg>
      </pc:sldChg>
      <pc:sldChg chg="addSp modSp mod ord modAnim">
        <pc:chgData name="Mark Warren" userId="8b469510-801c-4a14-a92d-c6d8837618b1" providerId="ADAL" clId="{6ADB9EC0-B754-422C-8BBB-AFFF7FEDAEAA}" dt="2023-10-27T17:28:59.257" v="1220"/>
        <pc:sldMkLst>
          <pc:docMk/>
          <pc:sldMk cId="365872962" sldId="264"/>
        </pc:sldMkLst>
        <pc:spChg chg="add mod">
          <ac:chgData name="Mark Warren" userId="8b469510-801c-4a14-a92d-c6d8837618b1" providerId="ADAL" clId="{6ADB9EC0-B754-422C-8BBB-AFFF7FEDAEAA}" dt="2023-10-27T17:28:59.257" v="1220"/>
          <ac:spMkLst>
            <pc:docMk/>
            <pc:sldMk cId="365872962" sldId="264"/>
            <ac:spMk id="2" creationId="{DE77D844-6D08-8C94-3D18-81B8F0E5ED2D}"/>
          </ac:spMkLst>
        </pc:spChg>
        <pc:spChg chg="add mod">
          <ac:chgData name="Mark Warren" userId="8b469510-801c-4a14-a92d-c6d8837618b1" providerId="ADAL" clId="{6ADB9EC0-B754-422C-8BBB-AFFF7FEDAEAA}" dt="2023-10-27T17:28:32.432" v="1211" actId="113"/>
          <ac:spMkLst>
            <pc:docMk/>
            <pc:sldMk cId="365872962" sldId="264"/>
            <ac:spMk id="3" creationId="{57B7DEF1-C402-85FD-5447-B9BD9D4B1CCD}"/>
          </ac:spMkLst>
        </pc:spChg>
        <pc:spChg chg="add mod">
          <ac:chgData name="Mark Warren" userId="8b469510-801c-4a14-a92d-c6d8837618b1" providerId="ADAL" clId="{6ADB9EC0-B754-422C-8BBB-AFFF7FEDAEAA}" dt="2023-10-27T17:28:54.075" v="1218" actId="113"/>
          <ac:spMkLst>
            <pc:docMk/>
            <pc:sldMk cId="365872962" sldId="264"/>
            <ac:spMk id="4" creationId="{A61B275E-4AD2-6BC8-E927-8A9D6830B356}"/>
          </ac:spMkLst>
        </pc:spChg>
        <pc:spChg chg="mod">
          <ac:chgData name="Mark Warren" userId="8b469510-801c-4a14-a92d-c6d8837618b1" providerId="ADAL" clId="{6ADB9EC0-B754-422C-8BBB-AFFF7FEDAEAA}" dt="2023-10-27T17:28:27.401" v="1209"/>
          <ac:spMkLst>
            <pc:docMk/>
            <pc:sldMk cId="365872962" sldId="264"/>
            <ac:spMk id="5" creationId="{3069D235-E5AE-8DFF-889E-6A9EFBD670E4}"/>
          </ac:spMkLst>
        </pc:spChg>
        <pc:spChg chg="add mod">
          <ac:chgData name="Mark Warren" userId="8b469510-801c-4a14-a92d-c6d8837618b1" providerId="ADAL" clId="{6ADB9EC0-B754-422C-8BBB-AFFF7FEDAEAA}" dt="2023-10-27T17:28:37.797" v="1212"/>
          <ac:spMkLst>
            <pc:docMk/>
            <pc:sldMk cId="365872962" sldId="264"/>
            <ac:spMk id="6" creationId="{CC9152B9-AE24-7A0D-A876-EC1BE5AA7907}"/>
          </ac:spMkLst>
        </pc:spChg>
        <pc:spChg chg="add mod">
          <ac:chgData name="Mark Warren" userId="8b469510-801c-4a14-a92d-c6d8837618b1" providerId="ADAL" clId="{6ADB9EC0-B754-422C-8BBB-AFFF7FEDAEAA}" dt="2023-10-27T17:28:43.395" v="1214" actId="113"/>
          <ac:spMkLst>
            <pc:docMk/>
            <pc:sldMk cId="365872962" sldId="264"/>
            <ac:spMk id="7" creationId="{AD974FE0-BCB1-A13F-B8D7-C067FD2257CB}"/>
          </ac:spMkLst>
        </pc:spChg>
        <pc:spChg chg="add mod">
          <ac:chgData name="Mark Warren" userId="8b469510-801c-4a14-a92d-c6d8837618b1" providerId="ADAL" clId="{6ADB9EC0-B754-422C-8BBB-AFFF7FEDAEAA}" dt="2023-10-27T17:28:49.295" v="1216" actId="113"/>
          <ac:spMkLst>
            <pc:docMk/>
            <pc:sldMk cId="365872962" sldId="264"/>
            <ac:spMk id="8" creationId="{AF93C269-F922-4107-B5F8-C68BB8A73764}"/>
          </ac:spMkLst>
        </pc:spChg>
        <pc:spChg chg="add mod">
          <ac:chgData name="Mark Warren" userId="8b469510-801c-4a14-a92d-c6d8837618b1" providerId="ADAL" clId="{6ADB9EC0-B754-422C-8BBB-AFFF7FEDAEAA}" dt="2023-10-27T17:28:23.170" v="1208" actId="113"/>
          <ac:spMkLst>
            <pc:docMk/>
            <pc:sldMk cId="365872962" sldId="264"/>
            <ac:spMk id="9" creationId="{85E28CBA-C3A2-A893-6CDC-80BD9A4047D6}"/>
          </ac:spMkLst>
        </pc:spChg>
      </pc:sldChg>
      <pc:sldChg chg="addSp modSp mod modAnim">
        <pc:chgData name="Mark Warren" userId="8b469510-801c-4a14-a92d-c6d8837618b1" providerId="ADAL" clId="{6ADB9EC0-B754-422C-8BBB-AFFF7FEDAEAA}" dt="2023-10-27T17:29:24.539" v="1223" actId="113"/>
        <pc:sldMkLst>
          <pc:docMk/>
          <pc:sldMk cId="2307355787" sldId="272"/>
        </pc:sldMkLst>
        <pc:spChg chg="add mod">
          <ac:chgData name="Mark Warren" userId="8b469510-801c-4a14-a92d-c6d8837618b1" providerId="ADAL" clId="{6ADB9EC0-B754-422C-8BBB-AFFF7FEDAEAA}" dt="2023-10-27T15:22:11.712" v="745" actId="1076"/>
          <ac:spMkLst>
            <pc:docMk/>
            <pc:sldMk cId="2307355787" sldId="272"/>
            <ac:spMk id="2" creationId="{0C5AA253-7EB4-E590-BF28-40E5A035A6BF}"/>
          </ac:spMkLst>
        </pc:spChg>
        <pc:spChg chg="add mod">
          <ac:chgData name="Mark Warren" userId="8b469510-801c-4a14-a92d-c6d8837618b1" providerId="ADAL" clId="{6ADB9EC0-B754-422C-8BBB-AFFF7FEDAEAA}" dt="2023-10-27T17:29:24.539" v="1223" actId="113"/>
          <ac:spMkLst>
            <pc:docMk/>
            <pc:sldMk cId="2307355787" sldId="272"/>
            <ac:spMk id="3" creationId="{2FF97339-8E1B-2EB4-D0BB-F126256CF593}"/>
          </ac:spMkLst>
        </pc:spChg>
        <pc:spChg chg="mod">
          <ac:chgData name="Mark Warren" userId="8b469510-801c-4a14-a92d-c6d8837618b1" providerId="ADAL" clId="{6ADB9EC0-B754-422C-8BBB-AFFF7FEDAEAA}" dt="2023-10-27T17:29:16.660" v="1221" actId="2711"/>
          <ac:spMkLst>
            <pc:docMk/>
            <pc:sldMk cId="2307355787" sldId="272"/>
            <ac:spMk id="4" creationId="{60606254-9DFB-9FCE-4508-930FC61E7C58}"/>
          </ac:spMkLst>
        </pc:spChg>
        <pc:spChg chg="mod">
          <ac:chgData name="Mark Warren" userId="8b469510-801c-4a14-a92d-c6d8837618b1" providerId="ADAL" clId="{6ADB9EC0-B754-422C-8BBB-AFFF7FEDAEAA}" dt="2023-10-27T15:20:51.952" v="725" actId="1076"/>
          <ac:spMkLst>
            <pc:docMk/>
            <pc:sldMk cId="2307355787" sldId="272"/>
            <ac:spMk id="5" creationId="{2A580C38-9F4B-B52E-6E01-7C8FD43705FF}"/>
          </ac:spMkLst>
        </pc:spChg>
      </pc:sldChg>
      <pc:sldChg chg="addSp delSp modSp add del mod delAnim modAnim">
        <pc:chgData name="Mark Warren" userId="8b469510-801c-4a14-a92d-c6d8837618b1" providerId="ADAL" clId="{6ADB9EC0-B754-422C-8BBB-AFFF7FEDAEAA}" dt="2023-10-27T17:30:13.649" v="1230" actId="113"/>
        <pc:sldMkLst>
          <pc:docMk/>
          <pc:sldMk cId="4184231723" sldId="275"/>
        </pc:sldMkLst>
        <pc:spChg chg="mod">
          <ac:chgData name="Mark Warren" userId="8b469510-801c-4a14-a92d-c6d8837618b1" providerId="ADAL" clId="{6ADB9EC0-B754-422C-8BBB-AFFF7FEDAEAA}" dt="2023-10-27T17:30:09.085" v="1229" actId="113"/>
          <ac:spMkLst>
            <pc:docMk/>
            <pc:sldMk cId="4184231723" sldId="275"/>
            <ac:spMk id="2" creationId="{20608E79-F5EF-67FE-3F42-931D7D4931A0}"/>
          </ac:spMkLst>
        </pc:spChg>
        <pc:spChg chg="del">
          <ac:chgData name="Mark Warren" userId="8b469510-801c-4a14-a92d-c6d8837618b1" providerId="ADAL" clId="{6ADB9EC0-B754-422C-8BBB-AFFF7FEDAEAA}" dt="2023-10-27T16:52:58.602" v="797" actId="478"/>
          <ac:spMkLst>
            <pc:docMk/>
            <pc:sldMk cId="4184231723" sldId="275"/>
            <ac:spMk id="3" creationId="{06B822AC-DBC6-C6A5-4963-63C805758343}"/>
          </ac:spMkLst>
        </pc:spChg>
        <pc:spChg chg="mod">
          <ac:chgData name="Mark Warren" userId="8b469510-801c-4a14-a92d-c6d8837618b1" providerId="ADAL" clId="{6ADB9EC0-B754-422C-8BBB-AFFF7FEDAEAA}" dt="2023-10-27T17:29:49.772" v="1225" actId="113"/>
          <ac:spMkLst>
            <pc:docMk/>
            <pc:sldMk cId="4184231723" sldId="275"/>
            <ac:spMk id="4" creationId="{60606254-9DFB-9FCE-4508-930FC61E7C58}"/>
          </ac:spMkLst>
        </pc:spChg>
        <pc:spChg chg="del">
          <ac:chgData name="Mark Warren" userId="8b469510-801c-4a14-a92d-c6d8837618b1" providerId="ADAL" clId="{6ADB9EC0-B754-422C-8BBB-AFFF7FEDAEAA}" dt="2023-10-27T16:56:26.085" v="840" actId="478"/>
          <ac:spMkLst>
            <pc:docMk/>
            <pc:sldMk cId="4184231723" sldId="275"/>
            <ac:spMk id="5" creationId="{2A580C38-9F4B-B52E-6E01-7C8FD43705FF}"/>
          </ac:spMkLst>
        </pc:spChg>
        <pc:spChg chg="add mod">
          <ac:chgData name="Mark Warren" userId="8b469510-801c-4a14-a92d-c6d8837618b1" providerId="ADAL" clId="{6ADB9EC0-B754-422C-8BBB-AFFF7FEDAEAA}" dt="2023-10-27T17:29:54.987" v="1226" actId="113"/>
          <ac:spMkLst>
            <pc:docMk/>
            <pc:sldMk cId="4184231723" sldId="275"/>
            <ac:spMk id="6" creationId="{E70110F7-37B1-57D3-BC7F-E42E70CC6B92}"/>
          </ac:spMkLst>
        </pc:spChg>
        <pc:spChg chg="add mod">
          <ac:chgData name="Mark Warren" userId="8b469510-801c-4a14-a92d-c6d8837618b1" providerId="ADAL" clId="{6ADB9EC0-B754-422C-8BBB-AFFF7FEDAEAA}" dt="2023-10-27T17:30:13.649" v="1230" actId="113"/>
          <ac:spMkLst>
            <pc:docMk/>
            <pc:sldMk cId="4184231723" sldId="275"/>
            <ac:spMk id="7" creationId="{9101BDE0-80CA-1C3A-3598-E0CFDC14E493}"/>
          </ac:spMkLst>
        </pc:spChg>
        <pc:spChg chg="add mod">
          <ac:chgData name="Mark Warren" userId="8b469510-801c-4a14-a92d-c6d8837618b1" providerId="ADAL" clId="{6ADB9EC0-B754-422C-8BBB-AFFF7FEDAEAA}" dt="2023-10-27T17:29:59.976" v="1227" actId="113"/>
          <ac:spMkLst>
            <pc:docMk/>
            <pc:sldMk cId="4184231723" sldId="275"/>
            <ac:spMk id="8" creationId="{44B945C9-02D3-FCD1-9003-172D9A5FEA3F}"/>
          </ac:spMkLst>
        </pc:spChg>
        <pc:spChg chg="add mod">
          <ac:chgData name="Mark Warren" userId="8b469510-801c-4a14-a92d-c6d8837618b1" providerId="ADAL" clId="{6ADB9EC0-B754-422C-8BBB-AFFF7FEDAEAA}" dt="2023-10-27T17:30:04.673" v="1228" actId="113"/>
          <ac:spMkLst>
            <pc:docMk/>
            <pc:sldMk cId="4184231723" sldId="275"/>
            <ac:spMk id="9" creationId="{AD952388-5508-BAD5-50B6-C0D56629D8F1}"/>
          </ac:spMkLst>
        </pc:spChg>
      </pc:sldChg>
      <pc:sldChg chg="addSp delSp modSp mod ord delAnim modAnim">
        <pc:chgData name="Mark Warren" userId="8b469510-801c-4a14-a92d-c6d8837618b1" providerId="ADAL" clId="{6ADB9EC0-B754-422C-8BBB-AFFF7FEDAEAA}" dt="2023-10-27T17:41:38.968" v="1289"/>
        <pc:sldMkLst>
          <pc:docMk/>
          <pc:sldMk cId="3259066564" sldId="276"/>
        </pc:sldMkLst>
        <pc:spChg chg="mod">
          <ac:chgData name="Mark Warren" userId="8b469510-801c-4a14-a92d-c6d8837618b1" providerId="ADAL" clId="{6ADB9EC0-B754-422C-8BBB-AFFF7FEDAEAA}" dt="2023-10-27T17:28:12.405" v="1207" actId="113"/>
          <ac:spMkLst>
            <pc:docMk/>
            <pc:sldMk cId="3259066564" sldId="276"/>
            <ac:spMk id="2" creationId="{6C0A7A35-7AA0-4FFC-E7B1-F8AD9ED09517}"/>
          </ac:spMkLst>
        </pc:spChg>
        <pc:spChg chg="mod">
          <ac:chgData name="Mark Warren" userId="8b469510-801c-4a14-a92d-c6d8837618b1" providerId="ADAL" clId="{6ADB9EC0-B754-422C-8BBB-AFFF7FEDAEAA}" dt="2023-10-27T17:39:45.172" v="1280" actId="122"/>
          <ac:spMkLst>
            <pc:docMk/>
            <pc:sldMk cId="3259066564" sldId="276"/>
            <ac:spMk id="3" creationId="{B1EEF80C-03DF-4463-9350-85109FDD599D}"/>
          </ac:spMkLst>
        </pc:spChg>
        <pc:spChg chg="mod">
          <ac:chgData name="Mark Warren" userId="8b469510-801c-4a14-a92d-c6d8837618b1" providerId="ADAL" clId="{6ADB9EC0-B754-422C-8BBB-AFFF7FEDAEAA}" dt="2023-10-27T17:39:41.864" v="1279" actId="122"/>
          <ac:spMkLst>
            <pc:docMk/>
            <pc:sldMk cId="3259066564" sldId="276"/>
            <ac:spMk id="5" creationId="{3069D235-E5AE-8DFF-889E-6A9EFBD670E4}"/>
          </ac:spMkLst>
        </pc:spChg>
        <pc:spChg chg="add mod">
          <ac:chgData name="Mark Warren" userId="8b469510-801c-4a14-a92d-c6d8837618b1" providerId="ADAL" clId="{6ADB9EC0-B754-422C-8BBB-AFFF7FEDAEAA}" dt="2023-10-27T17:39:53.465" v="1282" actId="20577"/>
          <ac:spMkLst>
            <pc:docMk/>
            <pc:sldMk cId="3259066564" sldId="276"/>
            <ac:spMk id="12" creationId="{2C570399-5659-6C04-C0F6-CE0D23C92B77}"/>
          </ac:spMkLst>
        </pc:spChg>
        <pc:cxnChg chg="del">
          <ac:chgData name="Mark Warren" userId="8b469510-801c-4a14-a92d-c6d8837618b1" providerId="ADAL" clId="{6ADB9EC0-B754-422C-8BBB-AFFF7FEDAEAA}" dt="2023-10-27T13:55:14.955" v="61" actId="478"/>
          <ac:cxnSpMkLst>
            <pc:docMk/>
            <pc:sldMk cId="3259066564" sldId="276"/>
            <ac:cxnSpMk id="6" creationId="{EC912400-CDCA-49EB-77D7-2ACDE1FB80E7}"/>
          </ac:cxnSpMkLst>
        </pc:cxnChg>
        <pc:cxnChg chg="add mod">
          <ac:chgData name="Mark Warren" userId="8b469510-801c-4a14-a92d-c6d8837618b1" providerId="ADAL" clId="{6ADB9EC0-B754-422C-8BBB-AFFF7FEDAEAA}" dt="2023-10-27T17:40:49.947" v="1287" actId="1582"/>
          <ac:cxnSpMkLst>
            <pc:docMk/>
            <pc:sldMk cId="3259066564" sldId="276"/>
            <ac:cxnSpMk id="7" creationId="{E5A75E57-AFAA-6FFE-535D-6E8D5105CBF5}"/>
          </ac:cxnSpMkLst>
        </pc:cxnChg>
        <pc:cxnChg chg="add mod">
          <ac:chgData name="Mark Warren" userId="8b469510-801c-4a14-a92d-c6d8837618b1" providerId="ADAL" clId="{6ADB9EC0-B754-422C-8BBB-AFFF7FEDAEAA}" dt="2023-10-27T17:40:43.483" v="1286" actId="1582"/>
          <ac:cxnSpMkLst>
            <pc:docMk/>
            <pc:sldMk cId="3259066564" sldId="276"/>
            <ac:cxnSpMk id="8" creationId="{C0F2FB22-E300-3B18-D0EF-DD2D93C86BBD}"/>
          </ac:cxnSpMkLst>
        </pc:cxnChg>
      </pc:sldChg>
      <pc:sldChg chg="addSp delSp modSp mod ord delAnim modAnim">
        <pc:chgData name="Mark Warren" userId="8b469510-801c-4a14-a92d-c6d8837618b1" providerId="ADAL" clId="{6ADB9EC0-B754-422C-8BBB-AFFF7FEDAEAA}" dt="2023-10-27T17:11:53.666" v="994" actId="20577"/>
        <pc:sldMkLst>
          <pc:docMk/>
          <pc:sldMk cId="2835905541" sldId="277"/>
        </pc:sldMkLst>
        <pc:spChg chg="mod">
          <ac:chgData name="Mark Warren" userId="8b469510-801c-4a14-a92d-c6d8837618b1" providerId="ADAL" clId="{6ADB9EC0-B754-422C-8BBB-AFFF7FEDAEAA}" dt="2023-10-27T17:11:53.666" v="994" actId="20577"/>
          <ac:spMkLst>
            <pc:docMk/>
            <pc:sldMk cId="2835905541" sldId="277"/>
            <ac:spMk id="2" creationId="{00000000-0000-0000-0000-000000000000}"/>
          </ac:spMkLst>
        </pc:spChg>
        <pc:spChg chg="mod">
          <ac:chgData name="Mark Warren" userId="8b469510-801c-4a14-a92d-c6d8837618b1" providerId="ADAL" clId="{6ADB9EC0-B754-422C-8BBB-AFFF7FEDAEAA}" dt="2023-10-27T17:11:17.342" v="991" actId="1076"/>
          <ac:spMkLst>
            <pc:docMk/>
            <pc:sldMk cId="2835905541" sldId="277"/>
            <ac:spMk id="3" creationId="{95556FAB-3147-FA3E-ED8B-A10B5AF7C914}"/>
          </ac:spMkLst>
        </pc:spChg>
        <pc:spChg chg="add del mod">
          <ac:chgData name="Mark Warren" userId="8b469510-801c-4a14-a92d-c6d8837618b1" providerId="ADAL" clId="{6ADB9EC0-B754-422C-8BBB-AFFF7FEDAEAA}" dt="2023-10-27T17:07:34.033" v="935" actId="478"/>
          <ac:spMkLst>
            <pc:docMk/>
            <pc:sldMk cId="2835905541" sldId="277"/>
            <ac:spMk id="4" creationId="{46AF6132-002C-3ABD-E674-0415CD513398}"/>
          </ac:spMkLst>
        </pc:spChg>
        <pc:spChg chg="add del">
          <ac:chgData name="Mark Warren" userId="8b469510-801c-4a14-a92d-c6d8837618b1" providerId="ADAL" clId="{6ADB9EC0-B754-422C-8BBB-AFFF7FEDAEAA}" dt="2023-10-27T17:07:46.184" v="939"/>
          <ac:spMkLst>
            <pc:docMk/>
            <pc:sldMk cId="2835905541" sldId="277"/>
            <ac:spMk id="5" creationId="{84BD8EA7-4F1E-A7B9-0847-1386F8C38B06}"/>
          </ac:spMkLst>
        </pc:spChg>
        <pc:spChg chg="add del mod">
          <ac:chgData name="Mark Warren" userId="8b469510-801c-4a14-a92d-c6d8837618b1" providerId="ADAL" clId="{6ADB9EC0-B754-422C-8BBB-AFFF7FEDAEAA}" dt="2023-10-27T17:07:45.274" v="938"/>
          <ac:spMkLst>
            <pc:docMk/>
            <pc:sldMk cId="2835905541" sldId="277"/>
            <ac:spMk id="6" creationId="{5CB65F10-80C6-C8BC-DE22-04C11BC4E467}"/>
          </ac:spMkLst>
        </pc:spChg>
        <pc:spChg chg="del">
          <ac:chgData name="Mark Warren" userId="8b469510-801c-4a14-a92d-c6d8837618b1" providerId="ADAL" clId="{6ADB9EC0-B754-422C-8BBB-AFFF7FEDAEAA}" dt="2023-10-27T17:08:49.458" v="958" actId="478"/>
          <ac:spMkLst>
            <pc:docMk/>
            <pc:sldMk cId="2835905541" sldId="277"/>
            <ac:spMk id="7" creationId="{D705D1BC-07E1-54AB-373E-2AA250EC3952}"/>
          </ac:spMkLst>
        </pc:spChg>
        <pc:spChg chg="add del mod">
          <ac:chgData name="Mark Warren" userId="8b469510-801c-4a14-a92d-c6d8837618b1" providerId="ADAL" clId="{6ADB9EC0-B754-422C-8BBB-AFFF7FEDAEAA}" dt="2023-10-27T17:08:49.458" v="960"/>
          <ac:spMkLst>
            <pc:docMk/>
            <pc:sldMk cId="2835905541" sldId="277"/>
            <ac:spMk id="8" creationId="{546A5E98-7189-BA7B-B8CB-8E39E0189B64}"/>
          </ac:spMkLst>
        </pc:spChg>
      </pc:sldChg>
      <pc:sldChg chg="addSp modSp add mod modAnim">
        <pc:chgData name="Mark Warren" userId="8b469510-801c-4a14-a92d-c6d8837618b1" providerId="ADAL" clId="{6ADB9EC0-B754-422C-8BBB-AFFF7FEDAEAA}" dt="2023-10-27T17:38:53.543" v="1278" actId="1035"/>
        <pc:sldMkLst>
          <pc:docMk/>
          <pc:sldMk cId="2780632410" sldId="278"/>
        </pc:sldMkLst>
        <pc:spChg chg="mod">
          <ac:chgData name="Mark Warren" userId="8b469510-801c-4a14-a92d-c6d8837618b1" providerId="ADAL" clId="{6ADB9EC0-B754-422C-8BBB-AFFF7FEDAEAA}" dt="2023-10-27T17:29:40.572" v="1224" actId="2711"/>
          <ac:spMkLst>
            <pc:docMk/>
            <pc:sldMk cId="2780632410" sldId="278"/>
            <ac:spMk id="4" creationId="{60606254-9DFB-9FCE-4508-930FC61E7C58}"/>
          </ac:spMkLst>
        </pc:spChg>
        <pc:spChg chg="mod">
          <ac:chgData name="Mark Warren" userId="8b469510-801c-4a14-a92d-c6d8837618b1" providerId="ADAL" clId="{6ADB9EC0-B754-422C-8BBB-AFFF7FEDAEAA}" dt="2023-10-27T16:38:20.730" v="793" actId="20577"/>
          <ac:spMkLst>
            <pc:docMk/>
            <pc:sldMk cId="2780632410" sldId="278"/>
            <ac:spMk id="5" creationId="{2A580C38-9F4B-B52E-6E01-7C8FD43705FF}"/>
          </ac:spMkLst>
        </pc:spChg>
        <pc:cxnChg chg="add mod">
          <ac:chgData name="Mark Warren" userId="8b469510-801c-4a14-a92d-c6d8837618b1" providerId="ADAL" clId="{6ADB9EC0-B754-422C-8BBB-AFFF7FEDAEAA}" dt="2023-10-27T17:38:45.874" v="1276" actId="1035"/>
          <ac:cxnSpMkLst>
            <pc:docMk/>
            <pc:sldMk cId="2780632410" sldId="278"/>
            <ac:cxnSpMk id="3" creationId="{7C1FB3D6-A299-BDA3-A3EB-8CE9EE807A6C}"/>
          </ac:cxnSpMkLst>
        </pc:cxnChg>
        <pc:cxnChg chg="add mod">
          <ac:chgData name="Mark Warren" userId="8b469510-801c-4a14-a92d-c6d8837618b1" providerId="ADAL" clId="{6ADB9EC0-B754-422C-8BBB-AFFF7FEDAEAA}" dt="2023-10-27T17:38:41.110" v="1275" actId="1035"/>
          <ac:cxnSpMkLst>
            <pc:docMk/>
            <pc:sldMk cId="2780632410" sldId="278"/>
            <ac:cxnSpMk id="7" creationId="{58850FCB-FF45-26FE-3BE1-647FA46011BB}"/>
          </ac:cxnSpMkLst>
        </pc:cxnChg>
        <pc:cxnChg chg="add mod">
          <ac:chgData name="Mark Warren" userId="8b469510-801c-4a14-a92d-c6d8837618b1" providerId="ADAL" clId="{6ADB9EC0-B754-422C-8BBB-AFFF7FEDAEAA}" dt="2023-10-27T17:38:49.879" v="1277" actId="1035"/>
          <ac:cxnSpMkLst>
            <pc:docMk/>
            <pc:sldMk cId="2780632410" sldId="278"/>
            <ac:cxnSpMk id="9" creationId="{9B15D6FF-E231-83CA-A511-828C02128803}"/>
          </ac:cxnSpMkLst>
        </pc:cxnChg>
        <pc:cxnChg chg="add mod">
          <ac:chgData name="Mark Warren" userId="8b469510-801c-4a14-a92d-c6d8837618b1" providerId="ADAL" clId="{6ADB9EC0-B754-422C-8BBB-AFFF7FEDAEAA}" dt="2023-10-27T17:35:29.273" v="1253" actId="14100"/>
          <ac:cxnSpMkLst>
            <pc:docMk/>
            <pc:sldMk cId="2780632410" sldId="278"/>
            <ac:cxnSpMk id="10" creationId="{657780A1-6C57-F808-A334-C636DC6E59E4}"/>
          </ac:cxnSpMkLst>
        </pc:cxnChg>
        <pc:cxnChg chg="add mod">
          <ac:chgData name="Mark Warren" userId="8b469510-801c-4a14-a92d-c6d8837618b1" providerId="ADAL" clId="{6ADB9EC0-B754-422C-8BBB-AFFF7FEDAEAA}" dt="2023-10-27T17:38:53.543" v="1278" actId="1035"/>
          <ac:cxnSpMkLst>
            <pc:docMk/>
            <pc:sldMk cId="2780632410" sldId="278"/>
            <ac:cxnSpMk id="11" creationId="{9240612E-A6DC-7F71-3797-C8D9AE91F773}"/>
          </ac:cxnSpMkLst>
        </pc:cxnChg>
      </pc:sldChg>
      <pc:sldChg chg="addSp delSp modSp add mod modAnim">
        <pc:chgData name="Mark Warren" userId="8b469510-801c-4a14-a92d-c6d8837618b1" providerId="ADAL" clId="{6ADB9EC0-B754-422C-8BBB-AFFF7FEDAEAA}" dt="2023-10-27T17:30:38.948" v="1233" actId="113"/>
        <pc:sldMkLst>
          <pc:docMk/>
          <pc:sldMk cId="2219000479" sldId="279"/>
        </pc:sldMkLst>
        <pc:spChg chg="mod">
          <ac:chgData name="Mark Warren" userId="8b469510-801c-4a14-a92d-c6d8837618b1" providerId="ADAL" clId="{6ADB9EC0-B754-422C-8BBB-AFFF7FEDAEAA}" dt="2023-10-27T17:15:19.345" v="1034" actId="14100"/>
          <ac:spMkLst>
            <pc:docMk/>
            <pc:sldMk cId="2219000479" sldId="279"/>
            <ac:spMk id="2" creationId="{00000000-0000-0000-0000-000000000000}"/>
          </ac:spMkLst>
        </pc:spChg>
        <pc:spChg chg="mod">
          <ac:chgData name="Mark Warren" userId="8b469510-801c-4a14-a92d-c6d8837618b1" providerId="ADAL" clId="{6ADB9EC0-B754-422C-8BBB-AFFF7FEDAEAA}" dt="2023-10-27T17:15:23.157" v="1035" actId="1076"/>
          <ac:spMkLst>
            <pc:docMk/>
            <pc:sldMk cId="2219000479" sldId="279"/>
            <ac:spMk id="3" creationId="{95556FAB-3147-FA3E-ED8B-A10B5AF7C914}"/>
          </ac:spMkLst>
        </pc:spChg>
        <pc:spChg chg="add mod">
          <ac:chgData name="Mark Warren" userId="8b469510-801c-4a14-a92d-c6d8837618b1" providerId="ADAL" clId="{6ADB9EC0-B754-422C-8BBB-AFFF7FEDAEAA}" dt="2023-10-27T17:30:34.556" v="1232" actId="113"/>
          <ac:spMkLst>
            <pc:docMk/>
            <pc:sldMk cId="2219000479" sldId="279"/>
            <ac:spMk id="4" creationId="{2DD01677-F918-C8B4-D868-D709A2CE06B5}"/>
          </ac:spMkLst>
        </pc:spChg>
        <pc:spChg chg="add del">
          <ac:chgData name="Mark Warren" userId="8b469510-801c-4a14-a92d-c6d8837618b1" providerId="ADAL" clId="{6ADB9EC0-B754-422C-8BBB-AFFF7FEDAEAA}" dt="2023-10-27T17:16:00.252" v="1040"/>
          <ac:spMkLst>
            <pc:docMk/>
            <pc:sldMk cId="2219000479" sldId="279"/>
            <ac:spMk id="5" creationId="{574440AC-FC82-54E0-D7BF-4A8EB84341BC}"/>
          </ac:spMkLst>
        </pc:spChg>
        <pc:spChg chg="add del mod">
          <ac:chgData name="Mark Warren" userId="8b469510-801c-4a14-a92d-c6d8837618b1" providerId="ADAL" clId="{6ADB9EC0-B754-422C-8BBB-AFFF7FEDAEAA}" dt="2023-10-27T17:15:58.818" v="1039"/>
          <ac:spMkLst>
            <pc:docMk/>
            <pc:sldMk cId="2219000479" sldId="279"/>
            <ac:spMk id="6" creationId="{2D771CA6-C319-3BE0-8D60-79BB5509E08D}"/>
          </ac:spMkLst>
        </pc:spChg>
        <pc:spChg chg="add mod">
          <ac:chgData name="Mark Warren" userId="8b469510-801c-4a14-a92d-c6d8837618b1" providerId="ADAL" clId="{6ADB9EC0-B754-422C-8BBB-AFFF7FEDAEAA}" dt="2023-10-27T17:30:38.948" v="1233" actId="113"/>
          <ac:spMkLst>
            <pc:docMk/>
            <pc:sldMk cId="2219000479" sldId="279"/>
            <ac:spMk id="7" creationId="{359130E8-EBB1-8521-0E4C-DC99305ECC83}"/>
          </ac:spMkLst>
        </pc:spChg>
      </pc:sldChg>
    </pc:docChg>
  </pc:docChgLst>
  <pc:docChgLst>
    <pc:chgData name="Mark Warren" userId="8b469510-801c-4a14-a92d-c6d8837618b1" providerId="ADAL" clId="{0FA094D5-5558-4983-A28F-17E557B2D184}"/>
    <pc:docChg chg="custSel addSld modSld sldOrd">
      <pc:chgData name="Mark Warren" userId="8b469510-801c-4a14-a92d-c6d8837618b1" providerId="ADAL" clId="{0FA094D5-5558-4983-A28F-17E557B2D184}" dt="2023-09-17T11:45:48.736" v="365"/>
      <pc:docMkLst>
        <pc:docMk/>
      </pc:docMkLst>
      <pc:sldChg chg="addSp delSp modSp mod modTransition modAnim">
        <pc:chgData name="Mark Warren" userId="8b469510-801c-4a14-a92d-c6d8837618b1" providerId="ADAL" clId="{0FA094D5-5558-4983-A28F-17E557B2D184}" dt="2023-09-17T11:28:36.446" v="292"/>
        <pc:sldMkLst>
          <pc:docMk/>
          <pc:sldMk cId="0" sldId="257"/>
        </pc:sldMkLst>
        <pc:spChg chg="mod">
          <ac:chgData name="Mark Warren" userId="8b469510-801c-4a14-a92d-c6d8837618b1" providerId="ADAL" clId="{0FA094D5-5558-4983-A28F-17E557B2D184}" dt="2023-09-17T11:11:20.007" v="122"/>
          <ac:spMkLst>
            <pc:docMk/>
            <pc:sldMk cId="0" sldId="257"/>
            <ac:spMk id="2" creationId="{00000000-0000-0000-0000-000000000000}"/>
          </ac:spMkLst>
        </pc:spChg>
        <pc:spChg chg="mod">
          <ac:chgData name="Mark Warren" userId="8b469510-801c-4a14-a92d-c6d8837618b1" providerId="ADAL" clId="{0FA094D5-5558-4983-A28F-17E557B2D184}" dt="2023-09-17T11:11:35.490" v="124"/>
          <ac:spMkLst>
            <pc:docMk/>
            <pc:sldMk cId="0" sldId="257"/>
            <ac:spMk id="3" creationId="{00000000-0000-0000-0000-000000000000}"/>
          </ac:spMkLst>
        </pc:spChg>
        <pc:spChg chg="del">
          <ac:chgData name="Mark Warren" userId="8b469510-801c-4a14-a92d-c6d8837618b1" providerId="ADAL" clId="{0FA094D5-5558-4983-A28F-17E557B2D184}" dt="2023-09-17T11:04:18.683" v="50" actId="478"/>
          <ac:spMkLst>
            <pc:docMk/>
            <pc:sldMk cId="0" sldId="257"/>
            <ac:spMk id="4" creationId="{00000000-0000-0000-0000-000000000000}"/>
          </ac:spMkLst>
        </pc:spChg>
        <pc:spChg chg="add mod">
          <ac:chgData name="Mark Warren" userId="8b469510-801c-4a14-a92d-c6d8837618b1" providerId="ADAL" clId="{0FA094D5-5558-4983-A28F-17E557B2D184}" dt="2023-09-17T11:11:00.860" v="120" actId="1076"/>
          <ac:spMkLst>
            <pc:docMk/>
            <pc:sldMk cId="0" sldId="257"/>
            <ac:spMk id="5" creationId="{7FD9608A-6A7D-EFAE-9FF6-E66A027F66C3}"/>
          </ac:spMkLst>
        </pc:spChg>
      </pc:sldChg>
      <pc:sldChg chg="addSp modSp mod modTransition modAnim">
        <pc:chgData name="Mark Warren" userId="8b469510-801c-4a14-a92d-c6d8837618b1" providerId="ADAL" clId="{0FA094D5-5558-4983-A28F-17E557B2D184}" dt="2023-09-17T11:45:48.736" v="365"/>
        <pc:sldMkLst>
          <pc:docMk/>
          <pc:sldMk cId="0" sldId="258"/>
        </pc:sldMkLst>
        <pc:spChg chg="mod">
          <ac:chgData name="Mark Warren" userId="8b469510-801c-4a14-a92d-c6d8837618b1" providerId="ADAL" clId="{0FA094D5-5558-4983-A28F-17E557B2D184}" dt="2023-09-17T11:34:14.617" v="319" actId="113"/>
          <ac:spMkLst>
            <pc:docMk/>
            <pc:sldMk cId="0" sldId="258"/>
            <ac:spMk id="2" creationId="{00000000-0000-0000-0000-000000000000}"/>
          </ac:spMkLst>
        </pc:spChg>
        <pc:spChg chg="add mod">
          <ac:chgData name="Mark Warren" userId="8b469510-801c-4a14-a92d-c6d8837618b1" providerId="ADAL" clId="{0FA094D5-5558-4983-A28F-17E557B2D184}" dt="2023-09-17T11:29:40.261" v="297" actId="1076"/>
          <ac:spMkLst>
            <pc:docMk/>
            <pc:sldMk cId="0" sldId="258"/>
            <ac:spMk id="3" creationId="{CCBCC202-42EB-8D6B-DA0C-9EE7E933DDC8}"/>
          </ac:spMkLst>
        </pc:spChg>
        <pc:spChg chg="add mod">
          <ac:chgData name="Mark Warren" userId="8b469510-801c-4a14-a92d-c6d8837618b1" providerId="ADAL" clId="{0FA094D5-5558-4983-A28F-17E557B2D184}" dt="2023-09-17T11:34:45.301" v="321" actId="1582"/>
          <ac:spMkLst>
            <pc:docMk/>
            <pc:sldMk cId="0" sldId="258"/>
            <ac:spMk id="4" creationId="{E18D17C3-AABD-6C33-D2EB-0FDD9994FC9D}"/>
          </ac:spMkLst>
        </pc:spChg>
        <pc:spChg chg="add mod">
          <ac:chgData name="Mark Warren" userId="8b469510-801c-4a14-a92d-c6d8837618b1" providerId="ADAL" clId="{0FA094D5-5558-4983-A28F-17E557B2D184}" dt="2023-09-17T11:39:03.231" v="349" actId="1036"/>
          <ac:spMkLst>
            <pc:docMk/>
            <pc:sldMk cId="0" sldId="258"/>
            <ac:spMk id="9" creationId="{1FA46F0C-A894-8C63-382E-9129500F949E}"/>
          </ac:spMkLst>
        </pc:spChg>
        <pc:cxnChg chg="add mod">
          <ac:chgData name="Mark Warren" userId="8b469510-801c-4a14-a92d-c6d8837618b1" providerId="ADAL" clId="{0FA094D5-5558-4983-A28F-17E557B2D184}" dt="2023-09-17T11:35:50.495" v="327" actId="14100"/>
          <ac:cxnSpMkLst>
            <pc:docMk/>
            <pc:sldMk cId="0" sldId="258"/>
            <ac:cxnSpMk id="6" creationId="{8A143C6F-35FF-6F58-5E95-3B8EC345DCDD}"/>
          </ac:cxnSpMkLst>
        </pc:cxnChg>
      </pc:sldChg>
      <pc:sldChg chg="addSp modSp mod modTransition modAnim">
        <pc:chgData name="Mark Warren" userId="8b469510-801c-4a14-a92d-c6d8837618b1" providerId="ADAL" clId="{0FA094D5-5558-4983-A28F-17E557B2D184}" dt="2023-09-17T11:30:32.410" v="308"/>
        <pc:sldMkLst>
          <pc:docMk/>
          <pc:sldMk cId="0" sldId="259"/>
        </pc:sldMkLst>
        <pc:spChg chg="mod">
          <ac:chgData name="Mark Warren" userId="8b469510-801c-4a14-a92d-c6d8837618b1" providerId="ADAL" clId="{0FA094D5-5558-4983-A28F-17E557B2D184}" dt="2023-09-17T11:21:17.386" v="241" actId="14100"/>
          <ac:spMkLst>
            <pc:docMk/>
            <pc:sldMk cId="0" sldId="259"/>
            <ac:spMk id="2" creationId="{00000000-0000-0000-0000-000000000000}"/>
          </ac:spMkLst>
        </pc:spChg>
        <pc:spChg chg="add mod">
          <ac:chgData name="Mark Warren" userId="8b469510-801c-4a14-a92d-c6d8837618b1" providerId="ADAL" clId="{0FA094D5-5558-4983-A28F-17E557B2D184}" dt="2023-09-17T11:21:43.410" v="242" actId="115"/>
          <ac:spMkLst>
            <pc:docMk/>
            <pc:sldMk cId="0" sldId="259"/>
            <ac:spMk id="3" creationId="{9BBC50D5-1F56-17B1-AAA0-DC8FB36F51D4}"/>
          </ac:spMkLst>
        </pc:spChg>
      </pc:sldChg>
      <pc:sldChg chg="addSp modSp mod modTransition modAnim">
        <pc:chgData name="Mark Warren" userId="8b469510-801c-4a14-a92d-c6d8837618b1" providerId="ADAL" clId="{0FA094D5-5558-4983-A28F-17E557B2D184}" dt="2023-09-17T11:30:54.524" v="314"/>
        <pc:sldMkLst>
          <pc:docMk/>
          <pc:sldMk cId="0" sldId="260"/>
        </pc:sldMkLst>
        <pc:spChg chg="mod">
          <ac:chgData name="Mark Warren" userId="8b469510-801c-4a14-a92d-c6d8837618b1" providerId="ADAL" clId="{0FA094D5-5558-4983-A28F-17E557B2D184}" dt="2023-09-17T11:24:15.917" v="274" actId="2710"/>
          <ac:spMkLst>
            <pc:docMk/>
            <pc:sldMk cId="0" sldId="260"/>
            <ac:spMk id="2" creationId="{00000000-0000-0000-0000-000000000000}"/>
          </ac:spMkLst>
        </pc:spChg>
        <pc:spChg chg="add mod">
          <ac:chgData name="Mark Warren" userId="8b469510-801c-4a14-a92d-c6d8837618b1" providerId="ADAL" clId="{0FA094D5-5558-4983-A28F-17E557B2D184}" dt="2023-09-17T11:23:16.158" v="270" actId="14100"/>
          <ac:spMkLst>
            <pc:docMk/>
            <pc:sldMk cId="0" sldId="260"/>
            <ac:spMk id="3" creationId="{D802243E-8EB1-0AC6-515E-8A7809BE4B5E}"/>
          </ac:spMkLst>
        </pc:spChg>
      </pc:sldChg>
      <pc:sldChg chg="add ord modAnim">
        <pc:chgData name="Mark Warren" userId="8b469510-801c-4a14-a92d-c6d8837618b1" providerId="ADAL" clId="{0FA094D5-5558-4983-A28F-17E557B2D184}" dt="2023-09-17T11:44:37.267" v="363"/>
        <pc:sldMkLst>
          <pc:docMk/>
          <pc:sldMk cId="3259789806" sldId="261"/>
        </pc:sldMkLst>
      </pc:sldChg>
    </pc:docChg>
  </pc:docChgLst>
  <pc:docChgLst>
    <pc:chgData name="Mark Warren" userId="8b469510-801c-4a14-a92d-c6d8837618b1" providerId="ADAL" clId="{3DC3E5A3-2046-4513-B137-96808579D7D7}"/>
    <pc:docChg chg="undo custSel addSld delSld modSld sldOrd">
      <pc:chgData name="Mark Warren" userId="8b469510-801c-4a14-a92d-c6d8837618b1" providerId="ADAL" clId="{3DC3E5A3-2046-4513-B137-96808579D7D7}" dt="2023-11-02T18:53:57.987" v="2230"/>
      <pc:docMkLst>
        <pc:docMk/>
      </pc:docMkLst>
      <pc:sldChg chg="modSp">
        <pc:chgData name="Mark Warren" userId="8b469510-801c-4a14-a92d-c6d8837618b1" providerId="ADAL" clId="{3DC3E5A3-2046-4513-B137-96808579D7D7}" dt="2023-11-01T14:53:24.105" v="5" actId="6549"/>
        <pc:sldMkLst>
          <pc:docMk/>
          <pc:sldMk cId="0" sldId="257"/>
        </pc:sldMkLst>
        <pc:spChg chg="mod">
          <ac:chgData name="Mark Warren" userId="8b469510-801c-4a14-a92d-c6d8837618b1" providerId="ADAL" clId="{3DC3E5A3-2046-4513-B137-96808579D7D7}" dt="2023-11-01T14:53:24.105" v="5" actId="6549"/>
          <ac:spMkLst>
            <pc:docMk/>
            <pc:sldMk cId="0" sldId="257"/>
            <ac:spMk id="2" creationId="{00000000-0000-0000-0000-000000000000}"/>
          </ac:spMkLst>
        </pc:spChg>
        <pc:spChg chg="mod">
          <ac:chgData name="Mark Warren" userId="8b469510-801c-4a14-a92d-c6d8837618b1" providerId="ADAL" clId="{3DC3E5A3-2046-4513-B137-96808579D7D7}" dt="2023-11-01T14:53:18.573" v="3" actId="20577"/>
          <ac:spMkLst>
            <pc:docMk/>
            <pc:sldMk cId="0" sldId="257"/>
            <ac:spMk id="5" creationId="{7FD9608A-6A7D-EFAE-9FF6-E66A027F66C3}"/>
          </ac:spMkLst>
        </pc:spChg>
      </pc:sldChg>
      <pc:sldChg chg="modAnim">
        <pc:chgData name="Mark Warren" userId="8b469510-801c-4a14-a92d-c6d8837618b1" providerId="ADAL" clId="{3DC3E5A3-2046-4513-B137-96808579D7D7}" dt="2023-11-01T15:03:20.861" v="48"/>
        <pc:sldMkLst>
          <pc:docMk/>
          <pc:sldMk cId="365872962" sldId="264"/>
        </pc:sldMkLst>
      </pc:sldChg>
      <pc:sldChg chg="delSp modSp mod delAnim modAnim">
        <pc:chgData name="Mark Warren" userId="8b469510-801c-4a14-a92d-c6d8837618b1" providerId="ADAL" clId="{3DC3E5A3-2046-4513-B137-96808579D7D7}" dt="2023-11-02T18:22:12.499" v="1760"/>
        <pc:sldMkLst>
          <pc:docMk/>
          <pc:sldMk cId="2307355787" sldId="272"/>
        </pc:sldMkLst>
        <pc:spChg chg="mod">
          <ac:chgData name="Mark Warren" userId="8b469510-801c-4a14-a92d-c6d8837618b1" providerId="ADAL" clId="{3DC3E5A3-2046-4513-B137-96808579D7D7}" dt="2023-11-02T13:18:14.534" v="567" actId="20577"/>
          <ac:spMkLst>
            <pc:docMk/>
            <pc:sldMk cId="2307355787" sldId="272"/>
            <ac:spMk id="2" creationId="{0C5AA253-7EB4-E590-BF28-40E5A035A6BF}"/>
          </ac:spMkLst>
        </pc:spChg>
        <pc:spChg chg="mod">
          <ac:chgData name="Mark Warren" userId="8b469510-801c-4a14-a92d-c6d8837618b1" providerId="ADAL" clId="{3DC3E5A3-2046-4513-B137-96808579D7D7}" dt="2023-11-02T13:17:45.038" v="562" actId="1076"/>
          <ac:spMkLst>
            <pc:docMk/>
            <pc:sldMk cId="2307355787" sldId="272"/>
            <ac:spMk id="3" creationId="{2FF97339-8E1B-2EB4-D0BB-F126256CF593}"/>
          </ac:spMkLst>
        </pc:spChg>
        <pc:spChg chg="del mod">
          <ac:chgData name="Mark Warren" userId="8b469510-801c-4a14-a92d-c6d8837618b1" providerId="ADAL" clId="{3DC3E5A3-2046-4513-B137-96808579D7D7}" dt="2023-11-02T13:13:07.952" v="81" actId="478"/>
          <ac:spMkLst>
            <pc:docMk/>
            <pc:sldMk cId="2307355787" sldId="272"/>
            <ac:spMk id="4" creationId="{60606254-9DFB-9FCE-4508-930FC61E7C58}"/>
          </ac:spMkLst>
        </pc:spChg>
        <pc:spChg chg="del">
          <ac:chgData name="Mark Warren" userId="8b469510-801c-4a14-a92d-c6d8837618b1" providerId="ADAL" clId="{3DC3E5A3-2046-4513-B137-96808579D7D7}" dt="2023-11-02T13:13:09.680" v="82" actId="478"/>
          <ac:spMkLst>
            <pc:docMk/>
            <pc:sldMk cId="2307355787" sldId="272"/>
            <ac:spMk id="5" creationId="{2A580C38-9F4B-B52E-6E01-7C8FD43705FF}"/>
          </ac:spMkLst>
        </pc:spChg>
      </pc:sldChg>
      <pc:sldChg chg="delSp modSp mod ord delAnim modAnim">
        <pc:chgData name="Mark Warren" userId="8b469510-801c-4a14-a92d-c6d8837618b1" providerId="ADAL" clId="{3DC3E5A3-2046-4513-B137-96808579D7D7}" dt="2023-11-02T18:23:09.106" v="1763"/>
        <pc:sldMkLst>
          <pc:docMk/>
          <pc:sldMk cId="4184231723" sldId="275"/>
        </pc:sldMkLst>
        <pc:spChg chg="del">
          <ac:chgData name="Mark Warren" userId="8b469510-801c-4a14-a92d-c6d8837618b1" providerId="ADAL" clId="{3DC3E5A3-2046-4513-B137-96808579D7D7}" dt="2023-11-02T13:55:17.706" v="1050" actId="478"/>
          <ac:spMkLst>
            <pc:docMk/>
            <pc:sldMk cId="4184231723" sldId="275"/>
            <ac:spMk id="2" creationId="{20608E79-F5EF-67FE-3F42-931D7D4931A0}"/>
          </ac:spMkLst>
        </pc:spChg>
        <pc:spChg chg="mod">
          <ac:chgData name="Mark Warren" userId="8b469510-801c-4a14-a92d-c6d8837618b1" providerId="ADAL" clId="{3DC3E5A3-2046-4513-B137-96808579D7D7}" dt="2023-11-02T14:51:15.156" v="1350" actId="207"/>
          <ac:spMkLst>
            <pc:docMk/>
            <pc:sldMk cId="4184231723" sldId="275"/>
            <ac:spMk id="4" creationId="{60606254-9DFB-9FCE-4508-930FC61E7C58}"/>
          </ac:spMkLst>
        </pc:spChg>
        <pc:spChg chg="mod">
          <ac:chgData name="Mark Warren" userId="8b469510-801c-4a14-a92d-c6d8837618b1" providerId="ADAL" clId="{3DC3E5A3-2046-4513-B137-96808579D7D7}" dt="2023-11-02T14:51:29.047" v="1351" actId="13822"/>
          <ac:spMkLst>
            <pc:docMk/>
            <pc:sldMk cId="4184231723" sldId="275"/>
            <ac:spMk id="6" creationId="{E70110F7-37B1-57D3-BC7F-E42E70CC6B92}"/>
          </ac:spMkLst>
        </pc:spChg>
        <pc:spChg chg="del">
          <ac:chgData name="Mark Warren" userId="8b469510-801c-4a14-a92d-c6d8837618b1" providerId="ADAL" clId="{3DC3E5A3-2046-4513-B137-96808579D7D7}" dt="2023-11-02T13:55:19.010" v="1051" actId="478"/>
          <ac:spMkLst>
            <pc:docMk/>
            <pc:sldMk cId="4184231723" sldId="275"/>
            <ac:spMk id="7" creationId="{9101BDE0-80CA-1C3A-3598-E0CFDC14E493}"/>
          </ac:spMkLst>
        </pc:spChg>
        <pc:spChg chg="del">
          <ac:chgData name="Mark Warren" userId="8b469510-801c-4a14-a92d-c6d8837618b1" providerId="ADAL" clId="{3DC3E5A3-2046-4513-B137-96808579D7D7}" dt="2023-11-02T13:55:14.927" v="1048" actId="478"/>
          <ac:spMkLst>
            <pc:docMk/>
            <pc:sldMk cId="4184231723" sldId="275"/>
            <ac:spMk id="8" creationId="{44B945C9-02D3-FCD1-9003-172D9A5FEA3F}"/>
          </ac:spMkLst>
        </pc:spChg>
        <pc:spChg chg="del">
          <ac:chgData name="Mark Warren" userId="8b469510-801c-4a14-a92d-c6d8837618b1" providerId="ADAL" clId="{3DC3E5A3-2046-4513-B137-96808579D7D7}" dt="2023-11-02T13:55:16.581" v="1049" actId="478"/>
          <ac:spMkLst>
            <pc:docMk/>
            <pc:sldMk cId="4184231723" sldId="275"/>
            <ac:spMk id="9" creationId="{AD952388-5508-BAD5-50B6-C0D56629D8F1}"/>
          </ac:spMkLst>
        </pc:spChg>
      </pc:sldChg>
      <pc:sldChg chg="modAnim">
        <pc:chgData name="Mark Warren" userId="8b469510-801c-4a14-a92d-c6d8837618b1" providerId="ADAL" clId="{3DC3E5A3-2046-4513-B137-96808579D7D7}" dt="2023-11-01T14:54:14.153" v="11"/>
        <pc:sldMkLst>
          <pc:docMk/>
          <pc:sldMk cId="3259066564" sldId="276"/>
        </pc:sldMkLst>
      </pc:sldChg>
      <pc:sldChg chg="del">
        <pc:chgData name="Mark Warren" userId="8b469510-801c-4a14-a92d-c6d8837618b1" providerId="ADAL" clId="{3DC3E5A3-2046-4513-B137-96808579D7D7}" dt="2023-11-02T14:00:09.248" v="1106" actId="2696"/>
        <pc:sldMkLst>
          <pc:docMk/>
          <pc:sldMk cId="2835905541" sldId="277"/>
        </pc:sldMkLst>
      </pc:sldChg>
      <pc:sldChg chg="del">
        <pc:chgData name="Mark Warren" userId="8b469510-801c-4a14-a92d-c6d8837618b1" providerId="ADAL" clId="{3DC3E5A3-2046-4513-B137-96808579D7D7}" dt="2023-11-02T14:00:05.730" v="1105" actId="2696"/>
        <pc:sldMkLst>
          <pc:docMk/>
          <pc:sldMk cId="2780632410" sldId="278"/>
        </pc:sldMkLst>
      </pc:sldChg>
      <pc:sldChg chg="addSp delSp modSp mod ord addAnim delAnim modAnim">
        <pc:chgData name="Mark Warren" userId="8b469510-801c-4a14-a92d-c6d8837618b1" providerId="ADAL" clId="{3DC3E5A3-2046-4513-B137-96808579D7D7}" dt="2023-11-02T13:37:44.258" v="1047" actId="6549"/>
        <pc:sldMkLst>
          <pc:docMk/>
          <pc:sldMk cId="2219000479" sldId="279"/>
        </pc:sldMkLst>
        <pc:spChg chg="mod">
          <ac:chgData name="Mark Warren" userId="8b469510-801c-4a14-a92d-c6d8837618b1" providerId="ADAL" clId="{3DC3E5A3-2046-4513-B137-96808579D7D7}" dt="2023-11-02T13:37:02.055" v="1032" actId="1076"/>
          <ac:spMkLst>
            <pc:docMk/>
            <pc:sldMk cId="2219000479" sldId="279"/>
            <ac:spMk id="2" creationId="{00000000-0000-0000-0000-000000000000}"/>
          </ac:spMkLst>
        </pc:spChg>
        <pc:spChg chg="mod">
          <ac:chgData name="Mark Warren" userId="8b469510-801c-4a14-a92d-c6d8837618b1" providerId="ADAL" clId="{3DC3E5A3-2046-4513-B137-96808579D7D7}" dt="2023-11-02T13:37:44.258" v="1047" actId="6549"/>
          <ac:spMkLst>
            <pc:docMk/>
            <pc:sldMk cId="2219000479" sldId="279"/>
            <ac:spMk id="3" creationId="{95556FAB-3147-FA3E-ED8B-A10B5AF7C914}"/>
          </ac:spMkLst>
        </pc:spChg>
        <pc:spChg chg="del">
          <ac:chgData name="Mark Warren" userId="8b469510-801c-4a14-a92d-c6d8837618b1" providerId="ADAL" clId="{3DC3E5A3-2046-4513-B137-96808579D7D7}" dt="2023-11-02T13:35:59.204" v="879" actId="478"/>
          <ac:spMkLst>
            <pc:docMk/>
            <pc:sldMk cId="2219000479" sldId="279"/>
            <ac:spMk id="4" creationId="{2DD01677-F918-C8B4-D868-D709A2CE06B5}"/>
          </ac:spMkLst>
        </pc:spChg>
        <pc:spChg chg="add del mod">
          <ac:chgData name="Mark Warren" userId="8b469510-801c-4a14-a92d-c6d8837618b1" providerId="ADAL" clId="{3DC3E5A3-2046-4513-B137-96808579D7D7}" dt="2023-11-02T13:36:37.255" v="1029" actId="478"/>
          <ac:spMkLst>
            <pc:docMk/>
            <pc:sldMk cId="2219000479" sldId="279"/>
            <ac:spMk id="7" creationId="{359130E8-EBB1-8521-0E4C-DC99305ECC83}"/>
          </ac:spMkLst>
        </pc:spChg>
      </pc:sldChg>
      <pc:sldChg chg="modSp add mod ord modAnim">
        <pc:chgData name="Mark Warren" userId="8b469510-801c-4a14-a92d-c6d8837618b1" providerId="ADAL" clId="{3DC3E5A3-2046-4513-B137-96808579D7D7}" dt="2023-11-02T18:22:52.947" v="1762"/>
        <pc:sldMkLst>
          <pc:docMk/>
          <pc:sldMk cId="1843351416" sldId="280"/>
        </pc:sldMkLst>
        <pc:spChg chg="mod">
          <ac:chgData name="Mark Warren" userId="8b469510-801c-4a14-a92d-c6d8837618b1" providerId="ADAL" clId="{3DC3E5A3-2046-4513-B137-96808579D7D7}" dt="2023-11-02T14:52:02.481" v="1358" actId="1076"/>
          <ac:spMkLst>
            <pc:docMk/>
            <pc:sldMk cId="1843351416" sldId="280"/>
            <ac:spMk id="2" creationId="{0C5AA253-7EB4-E590-BF28-40E5A035A6BF}"/>
          </ac:spMkLst>
        </pc:spChg>
        <pc:spChg chg="mod">
          <ac:chgData name="Mark Warren" userId="8b469510-801c-4a14-a92d-c6d8837618b1" providerId="ADAL" clId="{3DC3E5A3-2046-4513-B137-96808579D7D7}" dt="2023-11-02T14:51:53.425" v="1357" actId="115"/>
          <ac:spMkLst>
            <pc:docMk/>
            <pc:sldMk cId="1843351416" sldId="280"/>
            <ac:spMk id="3" creationId="{2FF97339-8E1B-2EB4-D0BB-F126256CF593}"/>
          </ac:spMkLst>
        </pc:spChg>
      </pc:sldChg>
      <pc:sldChg chg="add modAnim">
        <pc:chgData name="Mark Warren" userId="8b469510-801c-4a14-a92d-c6d8837618b1" providerId="ADAL" clId="{3DC3E5A3-2046-4513-B137-96808579D7D7}" dt="2023-11-02T18:22:38.192" v="1761"/>
        <pc:sldMkLst>
          <pc:docMk/>
          <pc:sldMk cId="2689860265" sldId="281"/>
        </pc:sldMkLst>
      </pc:sldChg>
      <pc:sldChg chg="delSp modSp add mod ord delAnim modAnim">
        <pc:chgData name="Mark Warren" userId="8b469510-801c-4a14-a92d-c6d8837618b1" providerId="ADAL" clId="{3DC3E5A3-2046-4513-B137-96808579D7D7}" dt="2023-11-02T15:23:40.829" v="1487"/>
        <pc:sldMkLst>
          <pc:docMk/>
          <pc:sldMk cId="3862139806" sldId="282"/>
        </pc:sldMkLst>
        <pc:spChg chg="mod">
          <ac:chgData name="Mark Warren" userId="8b469510-801c-4a14-a92d-c6d8837618b1" providerId="ADAL" clId="{3DC3E5A3-2046-4513-B137-96808579D7D7}" dt="2023-11-02T15:21:06.160" v="1475" actId="13822"/>
          <ac:spMkLst>
            <pc:docMk/>
            <pc:sldMk cId="3862139806" sldId="282"/>
            <ac:spMk id="2" creationId="{6C0A7A35-7AA0-4FFC-E7B1-F8AD9ED09517}"/>
          </ac:spMkLst>
        </pc:spChg>
        <pc:spChg chg="mod">
          <ac:chgData name="Mark Warren" userId="8b469510-801c-4a14-a92d-c6d8837618b1" providerId="ADAL" clId="{3DC3E5A3-2046-4513-B137-96808579D7D7}" dt="2023-11-02T15:21:43.468" v="1480" actId="13822"/>
          <ac:spMkLst>
            <pc:docMk/>
            <pc:sldMk cId="3862139806" sldId="282"/>
            <ac:spMk id="3" creationId="{B1EEF80C-03DF-4463-9350-85109FDD599D}"/>
          </ac:spMkLst>
        </pc:spChg>
        <pc:spChg chg="mod">
          <ac:chgData name="Mark Warren" userId="8b469510-801c-4a14-a92d-c6d8837618b1" providerId="ADAL" clId="{3DC3E5A3-2046-4513-B137-96808579D7D7}" dt="2023-11-02T15:21:58.355" v="1481" actId="17032"/>
          <ac:spMkLst>
            <pc:docMk/>
            <pc:sldMk cId="3862139806" sldId="282"/>
            <ac:spMk id="5" creationId="{3069D235-E5AE-8DFF-889E-6A9EFBD670E4}"/>
          </ac:spMkLst>
        </pc:spChg>
        <pc:spChg chg="mod">
          <ac:chgData name="Mark Warren" userId="8b469510-801c-4a14-a92d-c6d8837618b1" providerId="ADAL" clId="{3DC3E5A3-2046-4513-B137-96808579D7D7}" dt="2023-11-02T15:20:39.577" v="1473" actId="13822"/>
          <ac:spMkLst>
            <pc:docMk/>
            <pc:sldMk cId="3862139806" sldId="282"/>
            <ac:spMk id="12" creationId="{2C570399-5659-6C04-C0F6-CE0D23C92B77}"/>
          </ac:spMkLst>
        </pc:spChg>
        <pc:cxnChg chg="del">
          <ac:chgData name="Mark Warren" userId="8b469510-801c-4a14-a92d-c6d8837618b1" providerId="ADAL" clId="{3DC3E5A3-2046-4513-B137-96808579D7D7}" dt="2023-11-02T15:16:20.162" v="1424" actId="478"/>
          <ac:cxnSpMkLst>
            <pc:docMk/>
            <pc:sldMk cId="3862139806" sldId="282"/>
            <ac:cxnSpMk id="7" creationId="{E5A75E57-AFAA-6FFE-535D-6E8D5105CBF5}"/>
          </ac:cxnSpMkLst>
        </pc:cxnChg>
        <pc:cxnChg chg="del">
          <ac:chgData name="Mark Warren" userId="8b469510-801c-4a14-a92d-c6d8837618b1" providerId="ADAL" clId="{3DC3E5A3-2046-4513-B137-96808579D7D7}" dt="2023-11-02T15:16:21.936" v="1425" actId="478"/>
          <ac:cxnSpMkLst>
            <pc:docMk/>
            <pc:sldMk cId="3862139806" sldId="282"/>
            <ac:cxnSpMk id="8" creationId="{C0F2FB22-E300-3B18-D0EF-DD2D93C86BBD}"/>
          </ac:cxnSpMkLst>
        </pc:cxnChg>
      </pc:sldChg>
      <pc:sldChg chg="modSp add mod ord modAnim">
        <pc:chgData name="Mark Warren" userId="8b469510-801c-4a14-a92d-c6d8837618b1" providerId="ADAL" clId="{3DC3E5A3-2046-4513-B137-96808579D7D7}" dt="2023-11-02T18:23:30.528" v="1764"/>
        <pc:sldMkLst>
          <pc:docMk/>
          <pc:sldMk cId="3258693468" sldId="283"/>
        </pc:sldMkLst>
        <pc:spChg chg="mod">
          <ac:chgData name="Mark Warren" userId="8b469510-801c-4a14-a92d-c6d8837618b1" providerId="ADAL" clId="{3DC3E5A3-2046-4513-B137-96808579D7D7}" dt="2023-11-02T15:34:45.279" v="1563" actId="1076"/>
          <ac:spMkLst>
            <pc:docMk/>
            <pc:sldMk cId="3258693468" sldId="283"/>
            <ac:spMk id="2" creationId="{0C5AA253-7EB4-E590-BF28-40E5A035A6BF}"/>
          </ac:spMkLst>
        </pc:spChg>
        <pc:spChg chg="mod">
          <ac:chgData name="Mark Warren" userId="8b469510-801c-4a14-a92d-c6d8837618b1" providerId="ADAL" clId="{3DC3E5A3-2046-4513-B137-96808579D7D7}" dt="2023-11-02T15:35:33.080" v="1566" actId="1076"/>
          <ac:spMkLst>
            <pc:docMk/>
            <pc:sldMk cId="3258693468" sldId="283"/>
            <ac:spMk id="3" creationId="{2FF97339-8E1B-2EB4-D0BB-F126256CF593}"/>
          </ac:spMkLst>
        </pc:spChg>
      </pc:sldChg>
      <pc:sldChg chg="addSp delSp modSp add mod delAnim modAnim">
        <pc:chgData name="Mark Warren" userId="8b469510-801c-4a14-a92d-c6d8837618b1" providerId="ADAL" clId="{3DC3E5A3-2046-4513-B137-96808579D7D7}" dt="2023-11-02T18:27:34.184" v="1792" actId="1076"/>
        <pc:sldMkLst>
          <pc:docMk/>
          <pc:sldMk cId="1798588805" sldId="284"/>
        </pc:sldMkLst>
        <pc:spChg chg="mod">
          <ac:chgData name="Mark Warren" userId="8b469510-801c-4a14-a92d-c6d8837618b1" providerId="ADAL" clId="{3DC3E5A3-2046-4513-B137-96808579D7D7}" dt="2023-11-02T17:43:16.153" v="1619" actId="1076"/>
          <ac:spMkLst>
            <pc:docMk/>
            <pc:sldMk cId="1798588805" sldId="284"/>
            <ac:spMk id="2" creationId="{0C5AA253-7EB4-E590-BF28-40E5A035A6BF}"/>
          </ac:spMkLst>
        </pc:spChg>
        <pc:spChg chg="del">
          <ac:chgData name="Mark Warren" userId="8b469510-801c-4a14-a92d-c6d8837618b1" providerId="ADAL" clId="{3DC3E5A3-2046-4513-B137-96808579D7D7}" dt="2023-11-02T17:39:00.706" v="1574" actId="478"/>
          <ac:spMkLst>
            <pc:docMk/>
            <pc:sldMk cId="1798588805" sldId="284"/>
            <ac:spMk id="3" creationId="{2FF97339-8E1B-2EB4-D0BB-F126256CF593}"/>
          </ac:spMkLst>
        </pc:spChg>
        <pc:spChg chg="add mod">
          <ac:chgData name="Mark Warren" userId="8b469510-801c-4a14-a92d-c6d8837618b1" providerId="ADAL" clId="{3DC3E5A3-2046-4513-B137-96808579D7D7}" dt="2023-11-02T17:50:30.468" v="1717" actId="20577"/>
          <ac:spMkLst>
            <pc:docMk/>
            <pc:sldMk cId="1798588805" sldId="284"/>
            <ac:spMk id="4" creationId="{37EAF3B9-00C4-011B-F429-7076FC28A997}"/>
          </ac:spMkLst>
        </pc:spChg>
        <pc:spChg chg="add mod">
          <ac:chgData name="Mark Warren" userId="8b469510-801c-4a14-a92d-c6d8837618b1" providerId="ADAL" clId="{3DC3E5A3-2046-4513-B137-96808579D7D7}" dt="2023-11-02T18:27:14.402" v="1790" actId="404"/>
          <ac:spMkLst>
            <pc:docMk/>
            <pc:sldMk cId="1798588805" sldId="284"/>
            <ac:spMk id="5" creationId="{163690D8-1562-8B9B-DAC9-6D6BEA76F57C}"/>
          </ac:spMkLst>
        </pc:spChg>
        <pc:picChg chg="add mod">
          <ac:chgData name="Mark Warren" userId="8b469510-801c-4a14-a92d-c6d8837618b1" providerId="ADAL" clId="{3DC3E5A3-2046-4513-B137-96808579D7D7}" dt="2023-11-02T18:27:34.184" v="1792" actId="1076"/>
          <ac:picMkLst>
            <pc:docMk/>
            <pc:sldMk cId="1798588805" sldId="284"/>
            <ac:picMk id="7" creationId="{867F4F41-C713-A553-7FB8-9688A297D9EC}"/>
          </ac:picMkLst>
        </pc:picChg>
      </pc:sldChg>
      <pc:sldChg chg="modSp add mod ord modAnim">
        <pc:chgData name="Mark Warren" userId="8b469510-801c-4a14-a92d-c6d8837618b1" providerId="ADAL" clId="{3DC3E5A3-2046-4513-B137-96808579D7D7}" dt="2023-11-02T18:25:52.869" v="1784"/>
        <pc:sldMkLst>
          <pc:docMk/>
          <pc:sldMk cId="1079823932" sldId="285"/>
        </pc:sldMkLst>
        <pc:spChg chg="mod">
          <ac:chgData name="Mark Warren" userId="8b469510-801c-4a14-a92d-c6d8837618b1" providerId="ADAL" clId="{3DC3E5A3-2046-4513-B137-96808579D7D7}" dt="2023-11-02T18:18:15.700" v="1759" actId="6549"/>
          <ac:spMkLst>
            <pc:docMk/>
            <pc:sldMk cId="1079823932" sldId="285"/>
            <ac:spMk id="4" creationId="{60606254-9DFB-9FCE-4508-930FC61E7C58}"/>
          </ac:spMkLst>
        </pc:spChg>
        <pc:spChg chg="mod">
          <ac:chgData name="Mark Warren" userId="8b469510-801c-4a14-a92d-c6d8837618b1" providerId="ADAL" clId="{3DC3E5A3-2046-4513-B137-96808579D7D7}" dt="2023-11-02T18:17:34.886" v="1752" actId="17032"/>
          <ac:spMkLst>
            <pc:docMk/>
            <pc:sldMk cId="1079823932" sldId="285"/>
            <ac:spMk id="6" creationId="{E70110F7-37B1-57D3-BC7F-E42E70CC6B92}"/>
          </ac:spMkLst>
        </pc:spChg>
      </pc:sldChg>
      <pc:sldChg chg="addSp delSp modSp add mod ord setBg delAnim modAnim">
        <pc:chgData name="Mark Warren" userId="8b469510-801c-4a14-a92d-c6d8837618b1" providerId="ADAL" clId="{3DC3E5A3-2046-4513-B137-96808579D7D7}" dt="2023-11-02T18:53:57.987" v="2230"/>
        <pc:sldMkLst>
          <pc:docMk/>
          <pc:sldMk cId="2798884781" sldId="286"/>
        </pc:sldMkLst>
        <pc:spChg chg="del">
          <ac:chgData name="Mark Warren" userId="8b469510-801c-4a14-a92d-c6d8837618b1" providerId="ADAL" clId="{3DC3E5A3-2046-4513-B137-96808579D7D7}" dt="2023-11-02T18:36:49.821" v="1796" actId="478"/>
          <ac:spMkLst>
            <pc:docMk/>
            <pc:sldMk cId="2798884781" sldId="286"/>
            <ac:spMk id="2" creationId="{0C5AA253-7EB4-E590-BF28-40E5A035A6BF}"/>
          </ac:spMkLst>
        </pc:spChg>
        <pc:spChg chg="del">
          <ac:chgData name="Mark Warren" userId="8b469510-801c-4a14-a92d-c6d8837618b1" providerId="ADAL" clId="{3DC3E5A3-2046-4513-B137-96808579D7D7}" dt="2023-11-02T18:36:50.858" v="1797" actId="478"/>
          <ac:spMkLst>
            <pc:docMk/>
            <pc:sldMk cId="2798884781" sldId="286"/>
            <ac:spMk id="3" creationId="{2FF97339-8E1B-2EB4-D0BB-F126256CF593}"/>
          </ac:spMkLst>
        </pc:spChg>
        <pc:spChg chg="add mod">
          <ac:chgData name="Mark Warren" userId="8b469510-801c-4a14-a92d-c6d8837618b1" providerId="ADAL" clId="{3DC3E5A3-2046-4513-B137-96808579D7D7}" dt="2023-11-02T18:53:18.930" v="2228" actId="404"/>
          <ac:spMkLst>
            <pc:docMk/>
            <pc:sldMk cId="2798884781" sldId="286"/>
            <ac:spMk id="12" creationId="{1B7DB57B-74D4-D830-12FB-C5B6BD3DA845}"/>
          </ac:spMkLst>
        </pc:spChg>
        <pc:spChg chg="add">
          <ac:chgData name="Mark Warren" userId="8b469510-801c-4a14-a92d-c6d8837618b1" providerId="ADAL" clId="{3DC3E5A3-2046-4513-B137-96808579D7D7}" dt="2023-11-02T18:37:29.953" v="1799" actId="26606"/>
          <ac:spMkLst>
            <pc:docMk/>
            <pc:sldMk cId="2798884781" sldId="286"/>
            <ac:spMk id="16" creationId="{25414FA1-2D4C-41DB-83DE-4F3E38C10A63}"/>
          </ac:spMkLst>
        </pc:spChg>
        <pc:picChg chg="add mod">
          <ac:chgData name="Mark Warren" userId="8b469510-801c-4a14-a92d-c6d8837618b1" providerId="ADAL" clId="{3DC3E5A3-2046-4513-B137-96808579D7D7}" dt="2023-11-02T18:37:29.953" v="1799" actId="26606"/>
          <ac:picMkLst>
            <pc:docMk/>
            <pc:sldMk cId="2798884781" sldId="286"/>
            <ac:picMk id="5" creationId="{3DD13C9A-0092-BF9E-A909-99F63DBA5538}"/>
          </ac:picMkLst>
        </pc:picChg>
        <pc:picChg chg="add mod">
          <ac:chgData name="Mark Warren" userId="8b469510-801c-4a14-a92d-c6d8837618b1" providerId="ADAL" clId="{3DC3E5A3-2046-4513-B137-96808579D7D7}" dt="2023-11-02T18:37:29.953" v="1799" actId="26606"/>
          <ac:picMkLst>
            <pc:docMk/>
            <pc:sldMk cId="2798884781" sldId="286"/>
            <ac:picMk id="7" creationId="{94FD3AE5-28ED-AEDF-F053-F99ED66DF4CB}"/>
          </ac:picMkLst>
        </pc:picChg>
        <pc:picChg chg="add mod">
          <ac:chgData name="Mark Warren" userId="8b469510-801c-4a14-a92d-c6d8837618b1" providerId="ADAL" clId="{3DC3E5A3-2046-4513-B137-96808579D7D7}" dt="2023-11-02T18:37:29.953" v="1799" actId="26606"/>
          <ac:picMkLst>
            <pc:docMk/>
            <pc:sldMk cId="2798884781" sldId="286"/>
            <ac:picMk id="9" creationId="{B6A2CDEF-D0AD-711A-4DAE-6207EE1504D1}"/>
          </ac:picMkLst>
        </pc:picChg>
        <pc:picChg chg="add mod ord">
          <ac:chgData name="Mark Warren" userId="8b469510-801c-4a14-a92d-c6d8837618b1" providerId="ADAL" clId="{3DC3E5A3-2046-4513-B137-96808579D7D7}" dt="2023-11-02T18:37:29.953" v="1799" actId="26606"/>
          <ac:picMkLst>
            <pc:docMk/>
            <pc:sldMk cId="2798884781" sldId="286"/>
            <ac:picMk id="11" creationId="{8534CFCF-4097-A33D-C934-1FBA3451CEFB}"/>
          </ac:picMkLst>
        </pc:picChg>
      </pc:sldChg>
      <pc:sldChg chg="add del">
        <pc:chgData name="Mark Warren" userId="8b469510-801c-4a14-a92d-c6d8837618b1" providerId="ADAL" clId="{3DC3E5A3-2046-4513-B137-96808579D7D7}" dt="2023-11-02T18:36:43.889" v="1794" actId="2696"/>
        <pc:sldMkLst>
          <pc:docMk/>
          <pc:sldMk cId="3883260858" sldId="286"/>
        </pc:sldMkLst>
      </pc:sldChg>
    </pc:docChg>
  </pc:docChgLst>
  <pc:docChgLst>
    <pc:chgData name="Mark Warren" userId="8b469510-801c-4a14-a92d-c6d8837618b1" providerId="ADAL" clId="{A7160489-0EAD-49E6-B4F4-5FAF7DE03487}"/>
    <pc:docChg chg="modSld">
      <pc:chgData name="Mark Warren" userId="8b469510-801c-4a14-a92d-c6d8837618b1" providerId="ADAL" clId="{A7160489-0EAD-49E6-B4F4-5FAF7DE03487}" dt="2024-01-16T19:00:06.416" v="26" actId="20577"/>
      <pc:docMkLst>
        <pc:docMk/>
      </pc:docMkLst>
      <pc:sldChg chg="modSp mod">
        <pc:chgData name="Mark Warren" userId="8b469510-801c-4a14-a92d-c6d8837618b1" providerId="ADAL" clId="{A7160489-0EAD-49E6-B4F4-5FAF7DE03487}" dt="2024-01-16T19:00:06.416" v="26" actId="20577"/>
        <pc:sldMkLst>
          <pc:docMk/>
          <pc:sldMk cId="0" sldId="257"/>
        </pc:sldMkLst>
        <pc:spChg chg="mod">
          <ac:chgData name="Mark Warren" userId="8b469510-801c-4a14-a92d-c6d8837618b1" providerId="ADAL" clId="{A7160489-0EAD-49E6-B4F4-5FAF7DE03487}" dt="2024-01-16T18:59:52.118" v="22" actId="20577"/>
          <ac:spMkLst>
            <pc:docMk/>
            <pc:sldMk cId="0" sldId="257"/>
            <ac:spMk id="2" creationId="{00000000-0000-0000-0000-000000000000}"/>
          </ac:spMkLst>
        </pc:spChg>
        <pc:spChg chg="mod">
          <ac:chgData name="Mark Warren" userId="8b469510-801c-4a14-a92d-c6d8837618b1" providerId="ADAL" clId="{A7160489-0EAD-49E6-B4F4-5FAF7DE03487}" dt="2024-01-16T19:00:06.416" v="26" actId="20577"/>
          <ac:spMkLst>
            <pc:docMk/>
            <pc:sldMk cId="0" sldId="257"/>
            <ac:spMk id="5" creationId="{7FD9608A-6A7D-EFAE-9FF6-E66A027F66C3}"/>
          </ac:spMkLst>
        </pc:spChg>
        <pc:cxnChg chg="mod">
          <ac:chgData name="Mark Warren" userId="8b469510-801c-4a14-a92d-c6d8837618b1" providerId="ADAL" clId="{A7160489-0EAD-49E6-B4F4-5FAF7DE03487}" dt="2024-01-16T19:00:04.244" v="24" actId="14100"/>
          <ac:cxnSpMkLst>
            <pc:docMk/>
            <pc:sldMk cId="0" sldId="257"/>
            <ac:cxnSpMk id="6" creationId="{873EBAA5-307A-B6EF-9076-0F9216B6C7A0}"/>
          </ac:cxnSpMkLst>
        </pc:cxnChg>
      </pc:sldChg>
    </pc:docChg>
  </pc:docChgLst>
  <pc:docChgLst>
    <pc:chgData name="Mark Warren" userId="8b469510-801c-4a14-a92d-c6d8837618b1" providerId="ADAL" clId="{890A3B87-2EC5-4ED4-A5A4-599654BD0C41}"/>
    <pc:docChg chg="undo custSel addSld delSld modSld">
      <pc:chgData name="Mark Warren" userId="8b469510-801c-4a14-a92d-c6d8837618b1" providerId="ADAL" clId="{890A3B87-2EC5-4ED4-A5A4-599654BD0C41}" dt="2023-09-30T15:56:49.307" v="624"/>
      <pc:docMkLst>
        <pc:docMk/>
      </pc:docMkLst>
      <pc:sldChg chg="modSp mod modTransition">
        <pc:chgData name="Mark Warren" userId="8b469510-801c-4a14-a92d-c6d8837618b1" providerId="ADAL" clId="{890A3B87-2EC5-4ED4-A5A4-599654BD0C41}" dt="2023-09-30T15:48:05.551" v="565"/>
        <pc:sldMkLst>
          <pc:docMk/>
          <pc:sldMk cId="0" sldId="257"/>
        </pc:sldMkLst>
        <pc:spChg chg="mod">
          <ac:chgData name="Mark Warren" userId="8b469510-801c-4a14-a92d-c6d8837618b1" providerId="ADAL" clId="{890A3B87-2EC5-4ED4-A5A4-599654BD0C41}" dt="2023-09-30T15:14:38.492" v="20" actId="20577"/>
          <ac:spMkLst>
            <pc:docMk/>
            <pc:sldMk cId="0" sldId="257"/>
            <ac:spMk id="2" creationId="{00000000-0000-0000-0000-000000000000}"/>
          </ac:spMkLst>
        </pc:spChg>
        <pc:spChg chg="mod">
          <ac:chgData name="Mark Warren" userId="8b469510-801c-4a14-a92d-c6d8837618b1" providerId="ADAL" clId="{890A3B87-2EC5-4ED4-A5A4-599654BD0C41}" dt="2023-09-30T15:14:47.263" v="24" actId="20577"/>
          <ac:spMkLst>
            <pc:docMk/>
            <pc:sldMk cId="0" sldId="257"/>
            <ac:spMk id="5" creationId="{7FD9608A-6A7D-EFAE-9FF6-E66A027F66C3}"/>
          </ac:spMkLst>
        </pc:spChg>
        <pc:cxnChg chg="mod">
          <ac:chgData name="Mark Warren" userId="8b469510-801c-4a14-a92d-c6d8837618b1" providerId="ADAL" clId="{890A3B87-2EC5-4ED4-A5A4-599654BD0C41}" dt="2023-09-30T15:15:02.431" v="26" actId="14100"/>
          <ac:cxnSpMkLst>
            <pc:docMk/>
            <pc:sldMk cId="0" sldId="257"/>
            <ac:cxnSpMk id="6" creationId="{873EBAA5-307A-B6EF-9076-0F9216B6C7A0}"/>
          </ac:cxnSpMkLst>
        </pc:cxnChg>
      </pc:sldChg>
      <pc:sldChg chg="del">
        <pc:chgData name="Mark Warren" userId="8b469510-801c-4a14-a92d-c6d8837618b1" providerId="ADAL" clId="{890A3B87-2EC5-4ED4-A5A4-599654BD0C41}" dt="2023-09-30T15:20:05.346" v="27" actId="2696"/>
        <pc:sldMkLst>
          <pc:docMk/>
          <pc:sldMk cId="0" sldId="258"/>
        </pc:sldMkLst>
      </pc:sldChg>
      <pc:sldChg chg="del">
        <pc:chgData name="Mark Warren" userId="8b469510-801c-4a14-a92d-c6d8837618b1" providerId="ADAL" clId="{890A3B87-2EC5-4ED4-A5A4-599654BD0C41}" dt="2023-09-30T15:21:41.821" v="38" actId="2696"/>
        <pc:sldMkLst>
          <pc:docMk/>
          <pc:sldMk cId="0" sldId="259"/>
        </pc:sldMkLst>
      </pc:sldChg>
      <pc:sldChg chg="addSp delSp modSp mod modTransition addAnim delAnim modAnim">
        <pc:chgData name="Mark Warren" userId="8b469510-801c-4a14-a92d-c6d8837618b1" providerId="ADAL" clId="{890A3B87-2EC5-4ED4-A5A4-599654BD0C41}" dt="2023-09-30T15:53:48.611" v="607"/>
        <pc:sldMkLst>
          <pc:docMk/>
          <pc:sldMk cId="0" sldId="260"/>
        </pc:sldMkLst>
        <pc:spChg chg="mod">
          <ac:chgData name="Mark Warren" userId="8b469510-801c-4a14-a92d-c6d8837618b1" providerId="ADAL" clId="{890A3B87-2EC5-4ED4-A5A4-599654BD0C41}" dt="2023-09-30T15:37:20.331" v="150" actId="27636"/>
          <ac:spMkLst>
            <pc:docMk/>
            <pc:sldMk cId="0" sldId="260"/>
            <ac:spMk id="2" creationId="{00000000-0000-0000-0000-000000000000}"/>
          </ac:spMkLst>
        </pc:spChg>
        <pc:spChg chg="add del mod">
          <ac:chgData name="Mark Warren" userId="8b469510-801c-4a14-a92d-c6d8837618b1" providerId="ADAL" clId="{890A3B87-2EC5-4ED4-A5A4-599654BD0C41}" dt="2023-09-30T15:37:26.884" v="151" actId="1076"/>
          <ac:spMkLst>
            <pc:docMk/>
            <pc:sldMk cId="0" sldId="260"/>
            <ac:spMk id="3" creationId="{D802243E-8EB1-0AC6-515E-8A7809BE4B5E}"/>
          </ac:spMkLst>
        </pc:spChg>
        <pc:spChg chg="add mod">
          <ac:chgData name="Mark Warren" userId="8b469510-801c-4a14-a92d-c6d8837618b1" providerId="ADAL" clId="{890A3B87-2EC5-4ED4-A5A4-599654BD0C41}" dt="2023-09-30T15:41:29.924" v="295" actId="242"/>
          <ac:spMkLst>
            <pc:docMk/>
            <pc:sldMk cId="0" sldId="260"/>
            <ac:spMk id="4" creationId="{60606254-9DFB-9FCE-4508-930FC61E7C58}"/>
          </ac:spMkLst>
        </pc:spChg>
        <pc:spChg chg="add mod">
          <ac:chgData name="Mark Warren" userId="8b469510-801c-4a14-a92d-c6d8837618b1" providerId="ADAL" clId="{890A3B87-2EC5-4ED4-A5A4-599654BD0C41}" dt="2023-09-30T15:40:37.411" v="290" actId="14100"/>
          <ac:spMkLst>
            <pc:docMk/>
            <pc:sldMk cId="0" sldId="260"/>
            <ac:spMk id="5" creationId="{2A580C38-9F4B-B52E-6E01-7C8FD43705FF}"/>
          </ac:spMkLst>
        </pc:spChg>
        <pc:spChg chg="add mod">
          <ac:chgData name="Mark Warren" userId="8b469510-801c-4a14-a92d-c6d8837618b1" providerId="ADAL" clId="{890A3B87-2EC5-4ED4-A5A4-599654BD0C41}" dt="2023-09-30T15:40:21.210" v="289" actId="20577"/>
          <ac:spMkLst>
            <pc:docMk/>
            <pc:sldMk cId="0" sldId="260"/>
            <ac:spMk id="6" creationId="{313AFD52-BCB8-B73E-4A99-7B7DFB970B2E}"/>
          </ac:spMkLst>
        </pc:spChg>
      </pc:sldChg>
      <pc:sldChg chg="del">
        <pc:chgData name="Mark Warren" userId="8b469510-801c-4a14-a92d-c6d8837618b1" providerId="ADAL" clId="{890A3B87-2EC5-4ED4-A5A4-599654BD0C41}" dt="2023-09-30T15:20:14.620" v="29" actId="2696"/>
        <pc:sldMkLst>
          <pc:docMk/>
          <pc:sldMk cId="150426509" sldId="262"/>
        </pc:sldMkLst>
      </pc:sldChg>
      <pc:sldChg chg="del">
        <pc:chgData name="Mark Warren" userId="8b469510-801c-4a14-a92d-c6d8837618b1" providerId="ADAL" clId="{890A3B87-2EC5-4ED4-A5A4-599654BD0C41}" dt="2023-09-30T15:20:10.555" v="28" actId="2696"/>
        <pc:sldMkLst>
          <pc:docMk/>
          <pc:sldMk cId="1264052453" sldId="263"/>
        </pc:sldMkLst>
      </pc:sldChg>
      <pc:sldChg chg="modSp mod modTransition">
        <pc:chgData name="Mark Warren" userId="8b469510-801c-4a14-a92d-c6d8837618b1" providerId="ADAL" clId="{890A3B87-2EC5-4ED4-A5A4-599654BD0C41}" dt="2023-09-30T15:48:05.551" v="565"/>
        <pc:sldMkLst>
          <pc:docMk/>
          <pc:sldMk cId="365872962" sldId="264"/>
        </pc:sldMkLst>
        <pc:spChg chg="mod">
          <ac:chgData name="Mark Warren" userId="8b469510-801c-4a14-a92d-c6d8837618b1" providerId="ADAL" clId="{890A3B87-2EC5-4ED4-A5A4-599654BD0C41}" dt="2023-09-30T15:21:54.945" v="39" actId="1076"/>
          <ac:spMkLst>
            <pc:docMk/>
            <pc:sldMk cId="365872962" sldId="264"/>
            <ac:spMk id="2" creationId="{00000000-0000-0000-0000-000000000000}"/>
          </ac:spMkLst>
        </pc:spChg>
        <pc:spChg chg="mod">
          <ac:chgData name="Mark Warren" userId="8b469510-801c-4a14-a92d-c6d8837618b1" providerId="ADAL" clId="{890A3B87-2EC5-4ED4-A5A4-599654BD0C41}" dt="2023-09-30T15:21:20.072" v="37" actId="403"/>
          <ac:spMkLst>
            <pc:docMk/>
            <pc:sldMk cId="365872962" sldId="264"/>
            <ac:spMk id="3" creationId="{CCBCC202-42EB-8D6B-DA0C-9EE7E933DDC8}"/>
          </ac:spMkLst>
        </pc:spChg>
      </pc:sldChg>
      <pc:sldChg chg="del">
        <pc:chgData name="Mark Warren" userId="8b469510-801c-4a14-a92d-c6d8837618b1" providerId="ADAL" clId="{890A3B87-2EC5-4ED4-A5A4-599654BD0C41}" dt="2023-09-30T15:44:04.394" v="343" actId="2696"/>
        <pc:sldMkLst>
          <pc:docMk/>
          <pc:sldMk cId="1230080666" sldId="265"/>
        </pc:sldMkLst>
      </pc:sldChg>
      <pc:sldChg chg="modSp add modTransition modAnim">
        <pc:chgData name="Mark Warren" userId="8b469510-801c-4a14-a92d-c6d8837618b1" providerId="ADAL" clId="{890A3B87-2EC5-4ED4-A5A4-599654BD0C41}" dt="2023-09-30T15:50:48.439" v="581"/>
        <pc:sldMkLst>
          <pc:docMk/>
          <pc:sldMk cId="2500315628" sldId="266"/>
        </pc:sldMkLst>
        <pc:spChg chg="mod">
          <ac:chgData name="Mark Warren" userId="8b469510-801c-4a14-a92d-c6d8837618b1" providerId="ADAL" clId="{890A3B87-2EC5-4ED4-A5A4-599654BD0C41}" dt="2023-09-30T15:23:17.174" v="47" actId="20577"/>
          <ac:spMkLst>
            <pc:docMk/>
            <pc:sldMk cId="2500315628" sldId="266"/>
            <ac:spMk id="2" creationId="{00000000-0000-0000-0000-000000000000}"/>
          </ac:spMkLst>
        </pc:spChg>
      </pc:sldChg>
      <pc:sldChg chg="modSp add modTransition modAnim">
        <pc:chgData name="Mark Warren" userId="8b469510-801c-4a14-a92d-c6d8837618b1" providerId="ADAL" clId="{890A3B87-2EC5-4ED4-A5A4-599654BD0C41}" dt="2023-09-30T15:50:25.896" v="576"/>
        <pc:sldMkLst>
          <pc:docMk/>
          <pc:sldMk cId="2506910068" sldId="267"/>
        </pc:sldMkLst>
        <pc:spChg chg="mod">
          <ac:chgData name="Mark Warren" userId="8b469510-801c-4a14-a92d-c6d8837618b1" providerId="ADAL" clId="{890A3B87-2EC5-4ED4-A5A4-599654BD0C41}" dt="2023-09-30T15:23:29.264" v="48" actId="6549"/>
          <ac:spMkLst>
            <pc:docMk/>
            <pc:sldMk cId="2506910068" sldId="267"/>
            <ac:spMk id="2" creationId="{00000000-0000-0000-0000-000000000000}"/>
          </ac:spMkLst>
        </pc:spChg>
      </pc:sldChg>
      <pc:sldChg chg="modSp add mod modTransition modAnim">
        <pc:chgData name="Mark Warren" userId="8b469510-801c-4a14-a92d-c6d8837618b1" providerId="ADAL" clId="{890A3B87-2EC5-4ED4-A5A4-599654BD0C41}" dt="2023-09-30T15:51:41.560" v="586"/>
        <pc:sldMkLst>
          <pc:docMk/>
          <pc:sldMk cId="2438799881" sldId="268"/>
        </pc:sldMkLst>
        <pc:spChg chg="mod">
          <ac:chgData name="Mark Warren" userId="8b469510-801c-4a14-a92d-c6d8837618b1" providerId="ADAL" clId="{890A3B87-2EC5-4ED4-A5A4-599654BD0C41}" dt="2023-09-30T15:26:37.925" v="60" actId="20577"/>
          <ac:spMkLst>
            <pc:docMk/>
            <pc:sldMk cId="2438799881" sldId="268"/>
            <ac:spMk id="2" creationId="{00000000-0000-0000-0000-000000000000}"/>
          </ac:spMkLst>
        </pc:spChg>
      </pc:sldChg>
      <pc:sldChg chg="modSp add modTransition modAnim">
        <pc:chgData name="Mark Warren" userId="8b469510-801c-4a14-a92d-c6d8837618b1" providerId="ADAL" clId="{890A3B87-2EC5-4ED4-A5A4-599654BD0C41}" dt="2023-09-30T15:50:05.264" v="574"/>
        <pc:sldMkLst>
          <pc:docMk/>
          <pc:sldMk cId="2872559353" sldId="269"/>
        </pc:sldMkLst>
        <pc:spChg chg="mod">
          <ac:chgData name="Mark Warren" userId="8b469510-801c-4a14-a92d-c6d8837618b1" providerId="ADAL" clId="{890A3B87-2EC5-4ED4-A5A4-599654BD0C41}" dt="2023-09-30T15:27:02.726" v="64" actId="20577"/>
          <ac:spMkLst>
            <pc:docMk/>
            <pc:sldMk cId="2872559353" sldId="269"/>
            <ac:spMk id="2" creationId="{00000000-0000-0000-0000-000000000000}"/>
          </ac:spMkLst>
        </pc:spChg>
      </pc:sldChg>
      <pc:sldChg chg="modSp add modTransition modAnim">
        <pc:chgData name="Mark Warren" userId="8b469510-801c-4a14-a92d-c6d8837618b1" providerId="ADAL" clId="{890A3B87-2EC5-4ED4-A5A4-599654BD0C41}" dt="2023-09-30T15:52:11.974" v="588"/>
        <pc:sldMkLst>
          <pc:docMk/>
          <pc:sldMk cId="1364620995" sldId="270"/>
        </pc:sldMkLst>
        <pc:spChg chg="mod">
          <ac:chgData name="Mark Warren" userId="8b469510-801c-4a14-a92d-c6d8837618b1" providerId="ADAL" clId="{890A3B87-2EC5-4ED4-A5A4-599654BD0C41}" dt="2023-09-30T15:27:17.557" v="67" actId="6549"/>
          <ac:spMkLst>
            <pc:docMk/>
            <pc:sldMk cId="1364620995" sldId="270"/>
            <ac:spMk id="2" creationId="{00000000-0000-0000-0000-000000000000}"/>
          </ac:spMkLst>
        </pc:spChg>
      </pc:sldChg>
      <pc:sldChg chg="modSp add mod modTransition modAnim">
        <pc:chgData name="Mark Warren" userId="8b469510-801c-4a14-a92d-c6d8837618b1" providerId="ADAL" clId="{890A3B87-2EC5-4ED4-A5A4-599654BD0C41}" dt="2023-09-30T15:56:49.307" v="624"/>
        <pc:sldMkLst>
          <pc:docMk/>
          <pc:sldMk cId="1446046377" sldId="271"/>
        </pc:sldMkLst>
        <pc:spChg chg="mod">
          <ac:chgData name="Mark Warren" userId="8b469510-801c-4a14-a92d-c6d8837618b1" providerId="ADAL" clId="{890A3B87-2EC5-4ED4-A5A4-599654BD0C41}" dt="2023-09-30T15:43:32.912" v="340" actId="14100"/>
          <ac:spMkLst>
            <pc:docMk/>
            <pc:sldMk cId="1446046377" sldId="271"/>
            <ac:spMk id="2" creationId="{00000000-0000-0000-0000-000000000000}"/>
          </ac:spMkLst>
        </pc:spChg>
        <pc:spChg chg="mod">
          <ac:chgData name="Mark Warren" userId="8b469510-801c-4a14-a92d-c6d8837618b1" providerId="ADAL" clId="{890A3B87-2EC5-4ED4-A5A4-599654BD0C41}" dt="2023-09-30T15:43:37.181" v="341" actId="1076"/>
          <ac:spMkLst>
            <pc:docMk/>
            <pc:sldMk cId="1446046377" sldId="271"/>
            <ac:spMk id="3" creationId="{D802243E-8EB1-0AC6-515E-8A7809BE4B5E}"/>
          </ac:spMkLst>
        </pc:spChg>
        <pc:spChg chg="mod">
          <ac:chgData name="Mark Warren" userId="8b469510-801c-4a14-a92d-c6d8837618b1" providerId="ADAL" clId="{890A3B87-2EC5-4ED4-A5A4-599654BD0C41}" dt="2023-09-30T15:43:47.984" v="342" actId="14100"/>
          <ac:spMkLst>
            <pc:docMk/>
            <pc:sldMk cId="1446046377" sldId="271"/>
            <ac:spMk id="5" creationId="{2A580C38-9F4B-B52E-6E01-7C8FD43705FF}"/>
          </ac:spMkLst>
        </pc:spChg>
        <pc:spChg chg="mod">
          <ac:chgData name="Mark Warren" userId="8b469510-801c-4a14-a92d-c6d8837618b1" providerId="ADAL" clId="{890A3B87-2EC5-4ED4-A5A4-599654BD0C41}" dt="2023-09-30T15:43:14.511" v="338" actId="20577"/>
          <ac:spMkLst>
            <pc:docMk/>
            <pc:sldMk cId="1446046377" sldId="271"/>
            <ac:spMk id="6" creationId="{313AFD52-BCB8-B73E-4A99-7B7DFB970B2E}"/>
          </ac:spMkLst>
        </pc:spChg>
      </pc:sldChg>
      <pc:sldChg chg="addSp delSp modSp add mod modTransition delAnim modAnim">
        <pc:chgData name="Mark Warren" userId="8b469510-801c-4a14-a92d-c6d8837618b1" providerId="ADAL" clId="{890A3B87-2EC5-4ED4-A5A4-599654BD0C41}" dt="2023-09-30T15:54:56.059" v="623"/>
        <pc:sldMkLst>
          <pc:docMk/>
          <pc:sldMk cId="2307355787" sldId="272"/>
        </pc:sldMkLst>
        <pc:spChg chg="del">
          <ac:chgData name="Mark Warren" userId="8b469510-801c-4a14-a92d-c6d8837618b1" providerId="ADAL" clId="{890A3B87-2EC5-4ED4-A5A4-599654BD0C41}" dt="2023-09-30T15:45:36.513" v="346" actId="478"/>
          <ac:spMkLst>
            <pc:docMk/>
            <pc:sldMk cId="2307355787" sldId="272"/>
            <ac:spMk id="2" creationId="{00000000-0000-0000-0000-000000000000}"/>
          </ac:spMkLst>
        </pc:spChg>
        <pc:spChg chg="del">
          <ac:chgData name="Mark Warren" userId="8b469510-801c-4a14-a92d-c6d8837618b1" providerId="ADAL" clId="{890A3B87-2EC5-4ED4-A5A4-599654BD0C41}" dt="2023-09-30T15:45:35.055" v="345" actId="478"/>
          <ac:spMkLst>
            <pc:docMk/>
            <pc:sldMk cId="2307355787" sldId="272"/>
            <ac:spMk id="3" creationId="{D802243E-8EB1-0AC6-515E-8A7809BE4B5E}"/>
          </ac:spMkLst>
        </pc:spChg>
        <pc:spChg chg="mod">
          <ac:chgData name="Mark Warren" userId="8b469510-801c-4a14-a92d-c6d8837618b1" providerId="ADAL" clId="{890A3B87-2EC5-4ED4-A5A4-599654BD0C41}" dt="2023-09-30T15:47:38.672" v="564" actId="1076"/>
          <ac:spMkLst>
            <pc:docMk/>
            <pc:sldMk cId="2307355787" sldId="272"/>
            <ac:spMk id="5" creationId="{2A580C38-9F4B-B52E-6E01-7C8FD43705FF}"/>
          </ac:spMkLst>
        </pc:spChg>
        <pc:spChg chg="del">
          <ac:chgData name="Mark Warren" userId="8b469510-801c-4a14-a92d-c6d8837618b1" providerId="ADAL" clId="{890A3B87-2EC5-4ED4-A5A4-599654BD0C41}" dt="2023-09-30T15:46:42.818" v="559" actId="478"/>
          <ac:spMkLst>
            <pc:docMk/>
            <pc:sldMk cId="2307355787" sldId="272"/>
            <ac:spMk id="6" creationId="{313AFD52-BCB8-B73E-4A99-7B7DFB970B2E}"/>
          </ac:spMkLst>
        </pc:spChg>
        <pc:spChg chg="add del mod">
          <ac:chgData name="Mark Warren" userId="8b469510-801c-4a14-a92d-c6d8837618b1" providerId="ADAL" clId="{890A3B87-2EC5-4ED4-A5A4-599654BD0C41}" dt="2023-09-30T15:45:39.467" v="348" actId="478"/>
          <ac:spMkLst>
            <pc:docMk/>
            <pc:sldMk cId="2307355787" sldId="272"/>
            <ac:spMk id="8" creationId="{DF01C4DF-3694-AD09-30A4-E82792195975}"/>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25499" y="634999"/>
            <a:ext cx="90805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9193">
                <a:solidFill>
                  <a:srgbClr val="353746"/>
                </a:solidFill>
              </a:defRPr>
            </a:lvl1pPr>
          </a:lstStyle>
          <a:p>
            <a:pPr algn="l"/>
            <a:endParaRPr/>
          </a:p>
        </p:txBody>
      </p:sp>
      <p:sp>
        <p:nvSpPr>
          <p:cNvPr id="3" name="New Shape"/>
          <p:cNvSpPr>
            <a:spLocks noGrp="1"/>
          </p:cNvSpPr>
          <p:nvPr>
            <p:ph type="body" idx="1"/>
          </p:nvPr>
        </p:nvSpPr>
        <p:spPr>
          <a:xfrm>
            <a:off x="825499" y="1968500"/>
            <a:ext cx="8001000" cy="69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5086">
                <a:solidFill>
                  <a:srgbClr val="52463C"/>
                </a:solidFill>
              </a:defRPr>
            </a:lvl1pPr>
          </a:lstStyle>
          <a:p>
            <a:pPr algn="l"/>
            <a:endParaRPr/>
          </a:p>
        </p:txBody>
      </p:sp>
      <p:sp>
        <p:nvSpPr>
          <p:cNvPr id="4" name="New Shape"/>
          <p:cNvSpPr>
            <a:spLocks noGrp="1"/>
          </p:cNvSpPr>
          <p:nvPr>
            <p:ph type="body" idx="2"/>
          </p:nvPr>
        </p:nvSpPr>
        <p:spPr>
          <a:xfrm>
            <a:off x="825499" y="2857500"/>
            <a:ext cx="7048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3593">
                <a:solidFill>
                  <a:srgbClr val="52463C"/>
                </a:solidFill>
              </a:defRPr>
            </a:lvl1pPr>
          </a:lstStyle>
          <a:p>
            <a:pPr algn="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38979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3111" y="3210060"/>
            <a:ext cx="12191999" cy="1320800"/>
          </a:xfrm>
          <a:prstGeom prst="rect">
            <a:avLst/>
          </a:prstGeom>
          <a:solidFill>
            <a:schemeClr val="accent2">
              <a:alpha val="50000"/>
            </a:schemeClr>
          </a:solidFill>
          <a:ln>
            <a:solidFill>
              <a:schemeClr val="accent2"/>
            </a:solidFill>
          </a:ln>
        </p:spPr>
        <p:style>
          <a:lnRef idx="0">
            <a:scrgbClr r="0" g="0" b="0"/>
          </a:lnRef>
          <a:fillRef idx="0">
            <a:scrgbClr r="0" g="0" b="0"/>
          </a:fillRef>
          <a:effectRef idx="0">
            <a:scrgbClr r="0" g="0" b="0"/>
          </a:effectRef>
          <a:fontRef idx="minor">
            <a:schemeClr val="lt1"/>
          </a:fontRef>
        </p:style>
        <p:txBody>
          <a:bodyPr anchor="ctr">
            <a:normAutofit/>
          </a:bodyPr>
          <a:lstStyle>
            <a:lvl1pPr algn="l">
              <a:defRPr sz="9193">
                <a:solidFill>
                  <a:srgbClr val="353746"/>
                </a:solidFill>
              </a:defRPr>
            </a:lvl1pPr>
          </a:lstStyle>
          <a:p>
            <a:pPr algn="ctr"/>
            <a:r>
              <a:rPr lang="en-US" sz="7200" b="0" spc="600" dirty="0">
                <a:solidFill>
                  <a:schemeClr val="bg1"/>
                </a:solidFill>
                <a:effectLst>
                  <a:outerShdw blurRad="38100" dist="38100" dir="2700000" algn="tl">
                    <a:srgbClr val="000000">
                      <a:alpha val="43137"/>
                    </a:srgbClr>
                  </a:outerShdw>
                </a:effectLst>
                <a:latin typeface="Avenir Next LT Pro Light" panose="020B0304020202020204" pitchFamily="34" charset="0"/>
              </a:rPr>
              <a:t>Choosing Matthias</a:t>
            </a:r>
            <a:endParaRPr sz="7200" b="0" spc="600" dirty="0">
              <a:solidFill>
                <a:schemeClr val="bg1"/>
              </a:solidFill>
              <a:effectLst>
                <a:outerShdw blurRad="38100" dist="38100" dir="2700000" algn="tl">
                  <a:srgbClr val="000000">
                    <a:alpha val="43137"/>
                  </a:srgbClr>
                </a:outerShdw>
              </a:effectLst>
              <a:latin typeface="Avenir Next LT Pro Light" panose="020B0304020202020204" pitchFamily="34" charset="0"/>
            </a:endParaRPr>
          </a:p>
        </p:txBody>
      </p:sp>
      <p:sp>
        <p:nvSpPr>
          <p:cNvPr id="3" name="New Shape"/>
          <p:cNvSpPr>
            <a:spLocks noGrp="1"/>
          </p:cNvSpPr>
          <p:nvPr>
            <p:ph type="body" idx="1"/>
          </p:nvPr>
        </p:nvSpPr>
        <p:spPr>
          <a:xfrm>
            <a:off x="467306" y="1030115"/>
            <a:ext cx="11251164" cy="1898583"/>
          </a:xfrm>
          <a:prstGeom prst="rect">
            <a:avLst/>
          </a:prstGeom>
          <a:ln w="28575"/>
        </p:spPr>
        <p:style>
          <a:lnRef idx="2">
            <a:schemeClr val="accent2"/>
          </a:lnRef>
          <a:fillRef idx="1">
            <a:schemeClr val="lt1"/>
          </a:fillRef>
          <a:effectRef idx="0">
            <a:schemeClr val="accent2"/>
          </a:effectRef>
          <a:fontRef idx="minor">
            <a:schemeClr val="dk1"/>
          </a:fontRef>
        </p:style>
        <p:txBody>
          <a:bodyPr anchor="ctr">
            <a:normAutofit/>
          </a:bodyPr>
          <a:lstStyle>
            <a:lvl1pPr algn="l">
              <a:defRPr sz="5086">
                <a:solidFill>
                  <a:srgbClr val="52463C"/>
                </a:solidFill>
              </a:defRPr>
            </a:lvl1pPr>
          </a:lstStyle>
          <a:p>
            <a:pPr algn="ctr"/>
            <a:r>
              <a:rPr lang="en-US" sz="6000" b="1" dirty="0">
                <a:ln w="22225">
                  <a:solidFill>
                    <a:schemeClr val="accent2"/>
                  </a:solidFill>
                  <a:prstDash val="solid"/>
                </a:ln>
                <a:solidFill>
                  <a:schemeClr val="accent2">
                    <a:lumMod val="40000"/>
                    <a:lumOff val="60000"/>
                  </a:schemeClr>
                </a:solidFill>
                <a:latin typeface="Avenir Next LT Pro Light" panose="020B0304020202020204" pitchFamily="34" charset="0"/>
              </a:rPr>
              <a:t>Peter’s Earthly Ministry  |  Acts</a:t>
            </a:r>
            <a:endParaRPr sz="6000" b="1" dirty="0">
              <a:ln w="22225">
                <a:solidFill>
                  <a:schemeClr val="accent2"/>
                </a:solidFill>
                <a:prstDash val="solid"/>
              </a:ln>
              <a:solidFill>
                <a:schemeClr val="accent2">
                  <a:lumMod val="40000"/>
                  <a:lumOff val="60000"/>
                </a:schemeClr>
              </a:solidFill>
              <a:latin typeface="Avenir Next LT Pro Light" panose="020B0304020202020204" pitchFamily="34" charset="0"/>
            </a:endParaRPr>
          </a:p>
        </p:txBody>
      </p:sp>
      <p:sp>
        <p:nvSpPr>
          <p:cNvPr id="5" name="TextBox 4">
            <a:extLst>
              <a:ext uri="{FF2B5EF4-FFF2-40B4-BE49-F238E27FC236}">
                <a16:creationId xmlns:a16="http://schemas.microsoft.com/office/drawing/2014/main" id="{7FD9608A-6A7D-EFAE-9FF6-E66A027F66C3}"/>
              </a:ext>
            </a:extLst>
          </p:cNvPr>
          <p:cNvSpPr txBox="1"/>
          <p:nvPr/>
        </p:nvSpPr>
        <p:spPr>
          <a:xfrm>
            <a:off x="3108389" y="4812222"/>
            <a:ext cx="5968998" cy="1015663"/>
          </a:xfrm>
          <a:prstGeom prst="rect">
            <a:avLst/>
          </a:prstGeom>
          <a:ln>
            <a:solidFill>
              <a:schemeClr val="accent2"/>
            </a:solidFill>
          </a:ln>
        </p:spPr>
        <p:style>
          <a:lnRef idx="1">
            <a:schemeClr val="dk1"/>
          </a:lnRef>
          <a:fillRef idx="3">
            <a:schemeClr val="dk1"/>
          </a:fillRef>
          <a:effectRef idx="2">
            <a:schemeClr val="dk1"/>
          </a:effectRef>
          <a:fontRef idx="minor">
            <a:schemeClr val="lt1"/>
          </a:fontRef>
        </p:style>
        <p:txBody>
          <a:bodyPr wrap="square" rtlCol="0" anchor="ctr">
            <a:spAutoFit/>
          </a:bodyPr>
          <a:lstStyle/>
          <a:p>
            <a:pPr algn="ctr"/>
            <a:r>
              <a:rPr lang="en-US" sz="6000" b="1" dirty="0">
                <a:ln w="6600">
                  <a:solidFill>
                    <a:schemeClr val="accent2"/>
                  </a:solidFill>
                  <a:prstDash val="solid"/>
                </a:ln>
                <a:solidFill>
                  <a:srgbClr val="FFFFFF"/>
                </a:solidFill>
                <a:effectLst>
                  <a:outerShdw dist="38100" dir="2700000" algn="tl" rotWithShape="0">
                    <a:schemeClr val="accent2"/>
                  </a:outerShdw>
                </a:effectLst>
                <a:latin typeface="Avenir Next LT Pro Light" panose="020B0304020202020204" pitchFamily="34" charset="0"/>
              </a:rPr>
              <a:t>Acts 1:12-26</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Horizontal)">
                                      <p:cBhvr>
                                        <p:cTn id="7" dur="500"/>
                                        <p:tgtEl>
                                          <p:spTgt spid="3"/>
                                        </p:tgtEl>
                                      </p:cBhvr>
                                    </p:animEffect>
                                  </p:childTnLst>
                                </p:cTn>
                              </p:par>
                              <p:par>
                                <p:cTn id="8" presetID="14" presetClass="entr" presetSubtype="5" fill="hold" grpId="0" nodeType="withEffect">
                                  <p:stCondLst>
                                    <p:cond delay="500"/>
                                  </p:stCondLst>
                                  <p:childTnLst>
                                    <p:set>
                                      <p:cBhvr>
                                        <p:cTn id="9" dur="1" fill="hold">
                                          <p:stCondLst>
                                            <p:cond delay="0"/>
                                          </p:stCondLst>
                                        </p:cTn>
                                        <p:tgtEl>
                                          <p:spTgt spid="2"/>
                                        </p:tgtEl>
                                        <p:attrNameLst>
                                          <p:attrName>style.visibility</p:attrName>
                                        </p:attrNameLst>
                                      </p:cBhvr>
                                      <p:to>
                                        <p:strVal val="visible"/>
                                      </p:to>
                                    </p:set>
                                    <p:animEffect transition="in" filter="randombar(vertical)">
                                      <p:cBhvr>
                                        <p:cTn id="10" dur="1000"/>
                                        <p:tgtEl>
                                          <p:spTgt spid="2"/>
                                        </p:tgtEl>
                                      </p:cBhvr>
                                    </p:animEffect>
                                  </p:childTnLst>
                                </p:cTn>
                              </p:par>
                              <p:par>
                                <p:cTn id="11" presetID="47" presetClass="entr" presetSubtype="0" fill="hold" grpId="0" nodeType="withEffect">
                                  <p:stCondLst>
                                    <p:cond delay="100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D0EE87-0494-8213-F116-5842A6EAC2DE}"/>
              </a:ext>
            </a:extLst>
          </p:cNvPr>
          <p:cNvSpPr txBox="1"/>
          <p:nvPr/>
        </p:nvSpPr>
        <p:spPr>
          <a:xfrm>
            <a:off x="0" y="582067"/>
            <a:ext cx="12192000" cy="5693866"/>
          </a:xfrm>
          <a:prstGeom prst="rect">
            <a:avLst/>
          </a:prstGeom>
          <a:solidFill>
            <a:schemeClr val="accent4">
              <a:alpha val="65000"/>
            </a:schemeClr>
          </a:solidFill>
          <a:ln>
            <a:solidFill>
              <a:schemeClr val="accent4"/>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5200" dirty="0">
                <a:effectLst>
                  <a:outerShdw blurRad="38100" dist="38100" dir="2700000" algn="tl">
                    <a:srgbClr val="000000">
                      <a:alpha val="43137"/>
                    </a:srgbClr>
                  </a:outerShdw>
                </a:effectLst>
                <a:latin typeface="Aptos Light" panose="020B0004020202020204" pitchFamily="34" charset="0"/>
              </a:rPr>
              <a:t>Christian Faith is not a blind leap into the abyss; rather, it’s an old </a:t>
            </a:r>
            <a:r>
              <a:rPr lang="en-US" sz="5200" dirty="0" err="1">
                <a:effectLst>
                  <a:outerShdw blurRad="38100" dist="38100" dir="2700000" algn="tl">
                    <a:srgbClr val="000000">
                      <a:alpha val="43137"/>
                    </a:srgbClr>
                  </a:outerShdw>
                </a:effectLst>
                <a:latin typeface="Aptos Light" panose="020B0004020202020204" pitchFamily="34" charset="0"/>
              </a:rPr>
              <a:t>old</a:t>
            </a:r>
            <a:r>
              <a:rPr lang="en-US" sz="5200" dirty="0">
                <a:effectLst>
                  <a:outerShdw blurRad="38100" dist="38100" dir="2700000" algn="tl">
                    <a:srgbClr val="000000">
                      <a:alpha val="43137"/>
                    </a:srgbClr>
                  </a:outerShdw>
                </a:effectLst>
                <a:latin typeface="Aptos Light" panose="020B0004020202020204" pitchFamily="34" charset="0"/>
              </a:rPr>
              <a:t> story that expresses the radical change that comes from Divine Intervention into the lives of real men and women— eyewitnesses to historical and wonderful events that changed the world!</a:t>
            </a:r>
          </a:p>
        </p:txBody>
      </p:sp>
    </p:spTree>
    <p:extLst>
      <p:ext uri="{BB962C8B-B14F-4D97-AF65-F5344CB8AC3E}">
        <p14:creationId xmlns:p14="http://schemas.microsoft.com/office/powerpoint/2010/main" val="235463757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barn(outVertical)">
                                      <p:cBhvr>
                                        <p:cTn id="7" dur="1000"/>
                                        <p:tgtEl>
                                          <p:spTgt spid="2">
                                            <p:bg/>
                                          </p:spTgt>
                                        </p:tgtEl>
                                      </p:cBhvr>
                                    </p:animEffect>
                                  </p:childTnLst>
                                </p:cTn>
                              </p:par>
                              <p:par>
                                <p:cTn id="8" presetID="22" presetClass="entr" presetSubtype="1" fill="hold" grpId="0" nodeType="withEffect">
                                  <p:stCondLst>
                                    <p:cond delay="100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up)">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91F873C-F731-7AEB-84FF-F3F62EE80E5A}"/>
              </a:ext>
            </a:extLst>
          </p:cNvPr>
          <p:cNvSpPr txBox="1"/>
          <p:nvPr/>
        </p:nvSpPr>
        <p:spPr>
          <a:xfrm>
            <a:off x="0" y="295894"/>
            <a:ext cx="12192000" cy="2123658"/>
          </a:xfrm>
          <a:prstGeom prst="rect">
            <a:avLst/>
          </a:prstGeom>
          <a:ln/>
        </p:spPr>
        <p:style>
          <a:lnRef idx="3">
            <a:schemeClr val="lt1"/>
          </a:lnRef>
          <a:fillRef idx="1">
            <a:schemeClr val="accent1"/>
          </a:fillRef>
          <a:effectRef idx="1">
            <a:schemeClr val="accent1"/>
          </a:effectRef>
          <a:fontRef idx="minor">
            <a:schemeClr val="lt1"/>
          </a:fontRef>
        </p:style>
        <p:txBody>
          <a:bodyPr wrap="square" rtlCol="0">
            <a:spAutoFit/>
          </a:bodyPr>
          <a:lstStyle/>
          <a:p>
            <a:pPr marL="457200" algn="l"/>
            <a:r>
              <a:rPr lang="en-US" sz="4400" dirty="0">
                <a:effectLst>
                  <a:outerShdw blurRad="38100" dist="38100" dir="2700000" algn="tl">
                    <a:srgbClr val="000000">
                      <a:alpha val="43137"/>
                    </a:srgbClr>
                  </a:outerShdw>
                </a:effectLst>
                <a:latin typeface="Abadi Extra Light" panose="020B0204020104020204" pitchFamily="34" charset="0"/>
              </a:rPr>
              <a:t>Then they seized Him [Jesus] and led Him away, bringing Him into the high priest’s house, and Peter was following at a distance…</a:t>
            </a:r>
          </a:p>
        </p:txBody>
      </p:sp>
      <p:sp>
        <p:nvSpPr>
          <p:cNvPr id="7" name="TextBox 6">
            <a:extLst>
              <a:ext uri="{FF2B5EF4-FFF2-40B4-BE49-F238E27FC236}">
                <a16:creationId xmlns:a16="http://schemas.microsoft.com/office/drawing/2014/main" id="{BF5DED28-7B61-35CA-B6BC-7BE954D70A5A}"/>
              </a:ext>
            </a:extLst>
          </p:cNvPr>
          <p:cNvSpPr txBox="1"/>
          <p:nvPr/>
        </p:nvSpPr>
        <p:spPr>
          <a:xfrm>
            <a:off x="0" y="2419552"/>
            <a:ext cx="12192000" cy="4154984"/>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marL="457200" algn="l"/>
            <a:r>
              <a:rPr lang="en-US" sz="4400" dirty="0">
                <a:effectLst>
                  <a:outerShdw blurRad="38100" dist="38100" dir="2700000" algn="tl">
                    <a:srgbClr val="000000">
                      <a:alpha val="43137"/>
                    </a:srgbClr>
                  </a:outerShdw>
                </a:effectLst>
                <a:latin typeface="Abadi Extra Light" panose="020B0204020104020204" pitchFamily="34" charset="0"/>
              </a:rPr>
              <a:t>And immediately, while he was still speaking, the rooster crowed. And the Lord turned and looked at Peter. And Peter remembered the saying of the Lord, how He had said to him, “Before the rooster crows today, you will deny Me three times.” </a:t>
            </a:r>
          </a:p>
          <a:p>
            <a:pPr marL="457200" algn="l"/>
            <a:r>
              <a:rPr lang="en-US" sz="4400" b="1" dirty="0">
                <a:latin typeface="Aptos ExtraBold" panose="020B0004020202020204" pitchFamily="34" charset="0"/>
              </a:rPr>
              <a:t>And he went out and wept bitterly.</a:t>
            </a:r>
          </a:p>
        </p:txBody>
      </p:sp>
      <p:sp>
        <p:nvSpPr>
          <p:cNvPr id="8" name="TextBox 7">
            <a:extLst>
              <a:ext uri="{FF2B5EF4-FFF2-40B4-BE49-F238E27FC236}">
                <a16:creationId xmlns:a16="http://schemas.microsoft.com/office/drawing/2014/main" id="{63E65E27-8C8B-96D4-E994-F27F2E160060}"/>
              </a:ext>
            </a:extLst>
          </p:cNvPr>
          <p:cNvSpPr txBox="1"/>
          <p:nvPr/>
        </p:nvSpPr>
        <p:spPr>
          <a:xfrm>
            <a:off x="8961120" y="5214973"/>
            <a:ext cx="3230880" cy="64633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3600" dirty="0">
                <a:effectLst>
                  <a:outerShdw blurRad="38100" dist="38100" dir="2700000" algn="tl">
                    <a:srgbClr val="000000">
                      <a:alpha val="43137"/>
                    </a:srgbClr>
                  </a:outerShdw>
                </a:effectLst>
                <a:latin typeface="Aptos Light" panose="020B0004020202020204" pitchFamily="34" charset="0"/>
              </a:rPr>
              <a:t>Luke 22:54-62</a:t>
            </a:r>
          </a:p>
        </p:txBody>
      </p:sp>
    </p:spTree>
    <p:extLst>
      <p:ext uri="{BB962C8B-B14F-4D97-AF65-F5344CB8AC3E}">
        <p14:creationId xmlns:p14="http://schemas.microsoft.com/office/powerpoint/2010/main" val="931241002"/>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91F873C-F731-7AEB-84FF-F3F62EE80E5A}"/>
              </a:ext>
            </a:extLst>
          </p:cNvPr>
          <p:cNvSpPr txBox="1"/>
          <p:nvPr/>
        </p:nvSpPr>
        <p:spPr>
          <a:xfrm>
            <a:off x="0" y="700478"/>
            <a:ext cx="12192000" cy="769441"/>
          </a:xfrm>
          <a:prstGeom prst="rect">
            <a:avLst/>
          </a:prstGeom>
          <a:ln/>
        </p:spPr>
        <p:style>
          <a:lnRef idx="2">
            <a:schemeClr val="dk1">
              <a:shade val="15000"/>
            </a:schemeClr>
          </a:lnRef>
          <a:fillRef idx="1">
            <a:schemeClr val="dk1"/>
          </a:fillRef>
          <a:effectRef idx="0">
            <a:schemeClr val="dk1"/>
          </a:effectRef>
          <a:fontRef idx="minor">
            <a:schemeClr val="lt1"/>
          </a:fontRef>
        </p:style>
        <p:txBody>
          <a:bodyPr wrap="square" rtlCol="0">
            <a:spAutoFit/>
          </a:bodyPr>
          <a:lstStyle/>
          <a:p>
            <a:pPr marL="457200" algn="ctr"/>
            <a:r>
              <a:rPr lang="en-US" sz="4400" dirty="0">
                <a:effectLst>
                  <a:outerShdw blurRad="38100" dist="38100" dir="2700000" algn="tl">
                    <a:srgbClr val="000000">
                      <a:alpha val="43137"/>
                    </a:srgbClr>
                  </a:outerShdw>
                </a:effectLst>
                <a:latin typeface="Abadi Extra Light" panose="020B0204020104020204" pitchFamily="34" charset="0"/>
              </a:rPr>
              <a:t>Prayer  |  devoted &amp; together (12-14)</a:t>
            </a:r>
          </a:p>
        </p:txBody>
      </p:sp>
      <p:sp>
        <p:nvSpPr>
          <p:cNvPr id="7" name="TextBox 6">
            <a:extLst>
              <a:ext uri="{FF2B5EF4-FFF2-40B4-BE49-F238E27FC236}">
                <a16:creationId xmlns:a16="http://schemas.microsoft.com/office/drawing/2014/main" id="{BF5DED28-7B61-35CA-B6BC-7BE954D70A5A}"/>
              </a:ext>
            </a:extLst>
          </p:cNvPr>
          <p:cNvSpPr txBox="1"/>
          <p:nvPr/>
        </p:nvSpPr>
        <p:spPr>
          <a:xfrm>
            <a:off x="0" y="1874728"/>
            <a:ext cx="12192000" cy="1569660"/>
          </a:xfrm>
          <a:prstGeom prst="rect">
            <a:avLst/>
          </a:prstGeom>
          <a:solidFill>
            <a:schemeClr val="accent5">
              <a:alpha val="65000"/>
            </a:schemeClr>
          </a:solidFill>
          <a:ln>
            <a:solidFill>
              <a:schemeClr val="accent5"/>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800" dirty="0">
                <a:effectLst>
                  <a:outerShdw blurRad="38100" dist="38100" dir="2700000" algn="tl">
                    <a:srgbClr val="000000">
                      <a:alpha val="43137"/>
                    </a:srgbClr>
                  </a:outerShdw>
                </a:effectLst>
                <a:latin typeface="Aptos Light" panose="020B0004020202020204" pitchFamily="34" charset="0"/>
              </a:rPr>
              <a:t>“All these with one accord were devoting themselves to prayer, together…”</a:t>
            </a:r>
          </a:p>
        </p:txBody>
      </p:sp>
      <p:sp>
        <p:nvSpPr>
          <p:cNvPr id="8" name="TextBox 7">
            <a:extLst>
              <a:ext uri="{FF2B5EF4-FFF2-40B4-BE49-F238E27FC236}">
                <a16:creationId xmlns:a16="http://schemas.microsoft.com/office/drawing/2014/main" id="{63E65E27-8C8B-96D4-E994-F27F2E160060}"/>
              </a:ext>
            </a:extLst>
          </p:cNvPr>
          <p:cNvSpPr txBox="1"/>
          <p:nvPr/>
        </p:nvSpPr>
        <p:spPr>
          <a:xfrm>
            <a:off x="0" y="3849198"/>
            <a:ext cx="12192000" cy="2308324"/>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marL="457200" algn="l"/>
            <a:r>
              <a:rPr lang="en-US" sz="3600" dirty="0">
                <a:effectLst/>
                <a:latin typeface="Aptos Light" panose="020B0004020202020204" pitchFamily="34" charset="0"/>
              </a:rPr>
              <a:t>“The group’s persistent, united prayer was a foretaste of a crucial aspect of their common life after the Spirit came. Unity and corporate prayer indeed would mark them (2:42, 46; 4:24, 29; 5:12; 6:4; 12:5; 15:25).”</a:t>
            </a:r>
          </a:p>
        </p:txBody>
      </p:sp>
    </p:spTree>
    <p:extLst>
      <p:ext uri="{BB962C8B-B14F-4D97-AF65-F5344CB8AC3E}">
        <p14:creationId xmlns:p14="http://schemas.microsoft.com/office/powerpoint/2010/main" val="2070138942"/>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F5DED28-7B61-35CA-B6BC-7BE954D70A5A}"/>
              </a:ext>
            </a:extLst>
          </p:cNvPr>
          <p:cNvSpPr txBox="1"/>
          <p:nvPr/>
        </p:nvSpPr>
        <p:spPr>
          <a:xfrm>
            <a:off x="0" y="1667375"/>
            <a:ext cx="12192000" cy="2308324"/>
          </a:xfrm>
          <a:prstGeom prst="rect">
            <a:avLst/>
          </a:prstGeom>
          <a:solidFill>
            <a:schemeClr val="accent4">
              <a:alpha val="65000"/>
            </a:schemeClr>
          </a:solidFill>
          <a:ln>
            <a:solidFill>
              <a:schemeClr val="accent4"/>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800" dirty="0">
                <a:effectLst>
                  <a:outerShdw blurRad="38100" dist="38100" dir="2700000" algn="tl">
                    <a:srgbClr val="000000">
                      <a:alpha val="43137"/>
                    </a:srgbClr>
                  </a:outerShdw>
                </a:effectLst>
                <a:latin typeface="Aptos Light" panose="020B0004020202020204" pitchFamily="34" charset="0"/>
              </a:rPr>
              <a:t>“Brothers, the Scripture had to be fulfilled, which the Holy Spirit spoke beforehand by the mouth of David concerning Judas…”</a:t>
            </a:r>
          </a:p>
        </p:txBody>
      </p:sp>
      <p:sp>
        <p:nvSpPr>
          <p:cNvPr id="8" name="TextBox 7">
            <a:extLst>
              <a:ext uri="{FF2B5EF4-FFF2-40B4-BE49-F238E27FC236}">
                <a16:creationId xmlns:a16="http://schemas.microsoft.com/office/drawing/2014/main" id="{63E65E27-8C8B-96D4-E994-F27F2E160060}"/>
              </a:ext>
            </a:extLst>
          </p:cNvPr>
          <p:cNvSpPr txBox="1"/>
          <p:nvPr/>
        </p:nvSpPr>
        <p:spPr>
          <a:xfrm>
            <a:off x="0" y="4173155"/>
            <a:ext cx="12192000" cy="2308324"/>
          </a:xfrm>
          <a:prstGeom prst="rect">
            <a:avLst/>
          </a:prstGeom>
          <a:ln/>
        </p:spPr>
        <p:style>
          <a:lnRef idx="3">
            <a:schemeClr val="lt1"/>
          </a:lnRef>
          <a:fillRef idx="1">
            <a:schemeClr val="accent3"/>
          </a:fillRef>
          <a:effectRef idx="1">
            <a:schemeClr val="accent3"/>
          </a:effectRef>
          <a:fontRef idx="minor">
            <a:schemeClr val="lt1"/>
          </a:fontRef>
        </p:style>
        <p:txBody>
          <a:bodyPr wrap="square" rtlCol="0">
            <a:spAutoFit/>
          </a:bodyPr>
          <a:lstStyle/>
          <a:p>
            <a:pPr marL="457200" algn="l"/>
            <a:r>
              <a:rPr lang="en-US" sz="3600" dirty="0">
                <a:effectLst>
                  <a:outerShdw blurRad="38100" dist="38100" dir="2700000" algn="tl">
                    <a:srgbClr val="000000">
                      <a:alpha val="43137"/>
                    </a:srgbClr>
                  </a:outerShdw>
                </a:effectLst>
                <a:latin typeface="Aptos Light" panose="020B0004020202020204" pitchFamily="34" charset="0"/>
              </a:rPr>
              <a:t>“Judas may not be excused on the ground that what befell him was prophesied, since he fell away not through the compulsion of the prophecy but through the wickedness of his own heart.”  -John Calvin</a:t>
            </a:r>
          </a:p>
        </p:txBody>
      </p:sp>
      <p:sp>
        <p:nvSpPr>
          <p:cNvPr id="2" name="TextBox 1">
            <a:extLst>
              <a:ext uri="{FF2B5EF4-FFF2-40B4-BE49-F238E27FC236}">
                <a16:creationId xmlns:a16="http://schemas.microsoft.com/office/drawing/2014/main" id="{7FEB235F-C354-58FA-680D-96E48C18EBE5}"/>
              </a:ext>
            </a:extLst>
          </p:cNvPr>
          <p:cNvSpPr txBox="1"/>
          <p:nvPr/>
        </p:nvSpPr>
        <p:spPr>
          <a:xfrm>
            <a:off x="0" y="700478"/>
            <a:ext cx="12192000" cy="769441"/>
          </a:xfrm>
          <a:prstGeom prst="rect">
            <a:avLst/>
          </a:prstGeom>
          <a:ln/>
        </p:spPr>
        <p:style>
          <a:lnRef idx="2">
            <a:schemeClr val="dk1">
              <a:shade val="15000"/>
            </a:schemeClr>
          </a:lnRef>
          <a:fillRef idx="1">
            <a:schemeClr val="dk1"/>
          </a:fillRef>
          <a:effectRef idx="0">
            <a:schemeClr val="dk1"/>
          </a:effectRef>
          <a:fontRef idx="minor">
            <a:schemeClr val="lt1"/>
          </a:fontRef>
        </p:style>
        <p:txBody>
          <a:bodyPr wrap="square" rtlCol="0">
            <a:spAutoFit/>
          </a:bodyPr>
          <a:lstStyle/>
          <a:p>
            <a:pPr marL="457200" algn="ctr"/>
            <a:r>
              <a:rPr lang="en-US" sz="4400" dirty="0">
                <a:effectLst>
                  <a:outerShdw blurRad="38100" dist="38100" dir="2700000" algn="tl">
                    <a:srgbClr val="000000">
                      <a:alpha val="43137"/>
                    </a:srgbClr>
                  </a:outerShdw>
                </a:effectLst>
                <a:latin typeface="Abadi Extra Light" panose="020B0204020104020204" pitchFamily="34" charset="0"/>
              </a:rPr>
              <a:t>Judas  | prophecy &amp; judgment (15-19)</a:t>
            </a:r>
          </a:p>
        </p:txBody>
      </p:sp>
    </p:spTree>
    <p:extLst>
      <p:ext uri="{BB962C8B-B14F-4D97-AF65-F5344CB8AC3E}">
        <p14:creationId xmlns:p14="http://schemas.microsoft.com/office/powerpoint/2010/main" val="120508897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F5DED28-7B61-35CA-B6BC-7BE954D70A5A}"/>
              </a:ext>
            </a:extLst>
          </p:cNvPr>
          <p:cNvSpPr txBox="1"/>
          <p:nvPr/>
        </p:nvSpPr>
        <p:spPr>
          <a:xfrm>
            <a:off x="0" y="1667375"/>
            <a:ext cx="12192000" cy="2308324"/>
          </a:xfrm>
          <a:prstGeom prst="rect">
            <a:avLst/>
          </a:prstGeom>
          <a:solidFill>
            <a:schemeClr val="accent4">
              <a:alpha val="65000"/>
            </a:schemeClr>
          </a:solidFill>
          <a:ln>
            <a:solidFill>
              <a:schemeClr val="accent4"/>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800" dirty="0">
                <a:effectLst>
                  <a:outerShdw blurRad="38100" dist="38100" dir="2700000" algn="tl">
                    <a:srgbClr val="000000">
                      <a:alpha val="43137"/>
                    </a:srgbClr>
                  </a:outerShdw>
                </a:effectLst>
                <a:latin typeface="Aptos Light" panose="020B0004020202020204" pitchFamily="34" charset="0"/>
              </a:rPr>
              <a:t>Peter’s messianic application of the Old Testament opens the door for the writers of the New Testament to find fulfillment in Christ.</a:t>
            </a:r>
          </a:p>
        </p:txBody>
      </p:sp>
      <p:sp>
        <p:nvSpPr>
          <p:cNvPr id="8" name="TextBox 7">
            <a:extLst>
              <a:ext uri="{FF2B5EF4-FFF2-40B4-BE49-F238E27FC236}">
                <a16:creationId xmlns:a16="http://schemas.microsoft.com/office/drawing/2014/main" id="{63E65E27-8C8B-96D4-E994-F27F2E160060}"/>
              </a:ext>
            </a:extLst>
          </p:cNvPr>
          <p:cNvSpPr txBox="1"/>
          <p:nvPr/>
        </p:nvSpPr>
        <p:spPr>
          <a:xfrm>
            <a:off x="0" y="4173155"/>
            <a:ext cx="12192000" cy="2308324"/>
          </a:xfrm>
          <a:prstGeom prst="rect">
            <a:avLst/>
          </a:prstGeom>
          <a:ln/>
        </p:spPr>
        <p:style>
          <a:lnRef idx="3">
            <a:schemeClr val="lt1"/>
          </a:lnRef>
          <a:fillRef idx="1">
            <a:schemeClr val="accent3"/>
          </a:fillRef>
          <a:effectRef idx="1">
            <a:schemeClr val="accent3"/>
          </a:effectRef>
          <a:fontRef idx="minor">
            <a:schemeClr val="lt1"/>
          </a:fontRef>
        </p:style>
        <p:txBody>
          <a:bodyPr wrap="square" rtlCol="0">
            <a:spAutoFit/>
          </a:bodyPr>
          <a:lstStyle/>
          <a:p>
            <a:pPr marL="457200" algn="l"/>
            <a:r>
              <a:rPr lang="en-US" sz="3600" dirty="0">
                <a:effectLst>
                  <a:outerShdw blurRad="38100" dist="38100" dir="2700000" algn="tl">
                    <a:srgbClr val="000000">
                      <a:alpha val="43137"/>
                    </a:srgbClr>
                  </a:outerShdw>
                </a:effectLst>
                <a:latin typeface="Aptos Light" panose="020B0004020202020204" pitchFamily="34" charset="0"/>
              </a:rPr>
              <a:t>These are heavy statements, but when Peter applies them to the actions of Judas, they take on an even weightier pronouncement of everlasting judgment, bringing to fruition what is intended specifically for him.</a:t>
            </a:r>
          </a:p>
        </p:txBody>
      </p:sp>
      <p:sp>
        <p:nvSpPr>
          <p:cNvPr id="2" name="TextBox 1">
            <a:extLst>
              <a:ext uri="{FF2B5EF4-FFF2-40B4-BE49-F238E27FC236}">
                <a16:creationId xmlns:a16="http://schemas.microsoft.com/office/drawing/2014/main" id="{7FEB235F-C354-58FA-680D-96E48C18EBE5}"/>
              </a:ext>
            </a:extLst>
          </p:cNvPr>
          <p:cNvSpPr txBox="1"/>
          <p:nvPr/>
        </p:nvSpPr>
        <p:spPr>
          <a:xfrm>
            <a:off x="0" y="700478"/>
            <a:ext cx="12192000" cy="769441"/>
          </a:xfrm>
          <a:prstGeom prst="rect">
            <a:avLst/>
          </a:prstGeom>
          <a:ln/>
        </p:spPr>
        <p:style>
          <a:lnRef idx="2">
            <a:schemeClr val="dk1">
              <a:shade val="15000"/>
            </a:schemeClr>
          </a:lnRef>
          <a:fillRef idx="1">
            <a:schemeClr val="dk1"/>
          </a:fillRef>
          <a:effectRef idx="0">
            <a:schemeClr val="dk1"/>
          </a:effectRef>
          <a:fontRef idx="minor">
            <a:schemeClr val="lt1"/>
          </a:fontRef>
        </p:style>
        <p:txBody>
          <a:bodyPr wrap="square" rtlCol="0">
            <a:spAutoFit/>
          </a:bodyPr>
          <a:lstStyle/>
          <a:p>
            <a:pPr marL="457200" algn="ctr"/>
            <a:r>
              <a:rPr lang="en-US" sz="4400" dirty="0">
                <a:effectLst>
                  <a:outerShdw blurRad="38100" dist="38100" dir="2700000" algn="tl">
                    <a:srgbClr val="000000">
                      <a:alpha val="43137"/>
                    </a:srgbClr>
                  </a:outerShdw>
                </a:effectLst>
                <a:latin typeface="Abadi Extra Light" panose="020B0204020104020204" pitchFamily="34" charset="0"/>
              </a:rPr>
              <a:t>Judas  | prophecy &amp; judgment (15-19)</a:t>
            </a:r>
          </a:p>
        </p:txBody>
      </p:sp>
    </p:spTree>
    <p:extLst>
      <p:ext uri="{BB962C8B-B14F-4D97-AF65-F5344CB8AC3E}">
        <p14:creationId xmlns:p14="http://schemas.microsoft.com/office/powerpoint/2010/main" val="269240509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F5DED28-7B61-35CA-B6BC-7BE954D70A5A}"/>
              </a:ext>
            </a:extLst>
          </p:cNvPr>
          <p:cNvSpPr txBox="1"/>
          <p:nvPr/>
        </p:nvSpPr>
        <p:spPr>
          <a:xfrm>
            <a:off x="0" y="1874728"/>
            <a:ext cx="12192000" cy="1569660"/>
          </a:xfrm>
          <a:prstGeom prst="rect">
            <a:avLst/>
          </a:prstGeom>
          <a:solidFill>
            <a:schemeClr val="accent6">
              <a:alpha val="65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800" dirty="0">
                <a:effectLst>
                  <a:outerShdw blurRad="38100" dist="38100" dir="2700000" algn="tl">
                    <a:srgbClr val="000000">
                      <a:alpha val="43137"/>
                    </a:srgbClr>
                  </a:outerShdw>
                </a:effectLst>
                <a:latin typeface="Aptos Light" panose="020B0004020202020204" pitchFamily="34" charset="0"/>
              </a:rPr>
              <a:t>“…one of these men must become with us a witness to His resurrection.”</a:t>
            </a:r>
          </a:p>
        </p:txBody>
      </p:sp>
      <p:sp>
        <p:nvSpPr>
          <p:cNvPr id="8" name="TextBox 7">
            <a:extLst>
              <a:ext uri="{FF2B5EF4-FFF2-40B4-BE49-F238E27FC236}">
                <a16:creationId xmlns:a16="http://schemas.microsoft.com/office/drawing/2014/main" id="{63E65E27-8C8B-96D4-E994-F27F2E160060}"/>
              </a:ext>
            </a:extLst>
          </p:cNvPr>
          <p:cNvSpPr txBox="1"/>
          <p:nvPr/>
        </p:nvSpPr>
        <p:spPr>
          <a:xfrm>
            <a:off x="0" y="3849198"/>
            <a:ext cx="12192000" cy="2308324"/>
          </a:xfrm>
          <a:prstGeom prst="rect">
            <a:avLst/>
          </a:prstGeom>
          <a:ln/>
        </p:spPr>
        <p:style>
          <a:lnRef idx="3">
            <a:schemeClr val="lt1"/>
          </a:lnRef>
          <a:fillRef idx="1">
            <a:schemeClr val="accent1"/>
          </a:fillRef>
          <a:effectRef idx="1">
            <a:schemeClr val="accent1"/>
          </a:effectRef>
          <a:fontRef idx="minor">
            <a:schemeClr val="lt1"/>
          </a:fontRef>
        </p:style>
        <p:txBody>
          <a:bodyPr wrap="square" rtlCol="0">
            <a:spAutoFit/>
          </a:bodyPr>
          <a:lstStyle/>
          <a:p>
            <a:pPr marL="457200"/>
            <a:r>
              <a:rPr lang="en-US" sz="3600" dirty="0">
                <a:effectLst>
                  <a:outerShdw blurRad="38100" dist="38100" dir="2700000" algn="tl">
                    <a:srgbClr val="000000">
                      <a:alpha val="43137"/>
                    </a:srgbClr>
                  </a:outerShdw>
                </a:effectLst>
                <a:latin typeface="Aptos Light" panose="020B0004020202020204" pitchFamily="34" charset="0"/>
              </a:rPr>
              <a:t>“Like most of the other apostles, the new apostle Matthias does not appear again in Acts. Later tradition presents him as a missionary to the Ethiopians.” </a:t>
            </a:r>
          </a:p>
          <a:p>
            <a:pPr marL="457200" algn="l"/>
            <a:r>
              <a:rPr lang="en-US" sz="3600" dirty="0">
                <a:effectLst>
                  <a:outerShdw blurRad="38100" dist="38100" dir="2700000" algn="tl">
                    <a:srgbClr val="000000">
                      <a:alpha val="43137"/>
                    </a:srgbClr>
                  </a:outerShdw>
                </a:effectLst>
                <a:latin typeface="Aptos Light" panose="020B0004020202020204" pitchFamily="34" charset="0"/>
              </a:rPr>
              <a:t>	-NIV Application Commentary, by Ajith Fernando</a:t>
            </a:r>
          </a:p>
        </p:txBody>
      </p:sp>
      <p:sp>
        <p:nvSpPr>
          <p:cNvPr id="2" name="TextBox 1">
            <a:extLst>
              <a:ext uri="{FF2B5EF4-FFF2-40B4-BE49-F238E27FC236}">
                <a16:creationId xmlns:a16="http://schemas.microsoft.com/office/drawing/2014/main" id="{B6362645-4D4E-AEA4-14F6-90CEB7A87F2D}"/>
              </a:ext>
            </a:extLst>
          </p:cNvPr>
          <p:cNvSpPr txBox="1"/>
          <p:nvPr/>
        </p:nvSpPr>
        <p:spPr>
          <a:xfrm>
            <a:off x="0" y="700478"/>
            <a:ext cx="12192000" cy="769441"/>
          </a:xfrm>
          <a:prstGeom prst="rect">
            <a:avLst/>
          </a:prstGeom>
          <a:ln/>
        </p:spPr>
        <p:style>
          <a:lnRef idx="2">
            <a:schemeClr val="dk1">
              <a:shade val="15000"/>
            </a:schemeClr>
          </a:lnRef>
          <a:fillRef idx="1">
            <a:schemeClr val="dk1"/>
          </a:fillRef>
          <a:effectRef idx="0">
            <a:schemeClr val="dk1"/>
          </a:effectRef>
          <a:fontRef idx="minor">
            <a:schemeClr val="lt1"/>
          </a:fontRef>
        </p:style>
        <p:txBody>
          <a:bodyPr wrap="square" rtlCol="0">
            <a:spAutoFit/>
          </a:bodyPr>
          <a:lstStyle/>
          <a:p>
            <a:pPr marL="457200" algn="ctr"/>
            <a:r>
              <a:rPr lang="en-US" sz="4400" dirty="0">
                <a:effectLst>
                  <a:outerShdw blurRad="38100" dist="38100" dir="2700000" algn="tl">
                    <a:srgbClr val="000000">
                      <a:alpha val="43137"/>
                    </a:srgbClr>
                  </a:outerShdw>
                </a:effectLst>
                <a:latin typeface="Abadi Extra Light" panose="020B0204020104020204" pitchFamily="34" charset="0"/>
              </a:rPr>
              <a:t>Matthias  |  witness &amp; chosen (20-26)</a:t>
            </a:r>
          </a:p>
        </p:txBody>
      </p:sp>
    </p:spTree>
    <p:extLst>
      <p:ext uri="{BB962C8B-B14F-4D97-AF65-F5344CB8AC3E}">
        <p14:creationId xmlns:p14="http://schemas.microsoft.com/office/powerpoint/2010/main" val="540858979"/>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F5DED28-7B61-35CA-B6BC-7BE954D70A5A}"/>
              </a:ext>
            </a:extLst>
          </p:cNvPr>
          <p:cNvSpPr txBox="1"/>
          <p:nvPr/>
        </p:nvSpPr>
        <p:spPr>
          <a:xfrm>
            <a:off x="0" y="1874728"/>
            <a:ext cx="12192000" cy="2308324"/>
          </a:xfrm>
          <a:prstGeom prst="rect">
            <a:avLst/>
          </a:prstGeom>
          <a:solidFill>
            <a:schemeClr val="accent6">
              <a:alpha val="65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800" dirty="0">
                <a:effectLst>
                  <a:outerShdw blurRad="38100" dist="38100" dir="2700000" algn="tl">
                    <a:srgbClr val="000000">
                      <a:alpha val="43137"/>
                    </a:srgbClr>
                  </a:outerShdw>
                </a:effectLst>
                <a:latin typeface="Aptos Light" panose="020B0004020202020204" pitchFamily="34" charset="0"/>
              </a:rPr>
              <a:t>Casting lots is a utility of the old era. Once the Spirit arrives, God’s will is known by means of the Spirit in alignment with the Church.</a:t>
            </a:r>
          </a:p>
        </p:txBody>
      </p:sp>
      <p:sp>
        <p:nvSpPr>
          <p:cNvPr id="8" name="TextBox 7">
            <a:extLst>
              <a:ext uri="{FF2B5EF4-FFF2-40B4-BE49-F238E27FC236}">
                <a16:creationId xmlns:a16="http://schemas.microsoft.com/office/drawing/2014/main" id="{63E65E27-8C8B-96D4-E994-F27F2E160060}"/>
              </a:ext>
            </a:extLst>
          </p:cNvPr>
          <p:cNvSpPr txBox="1"/>
          <p:nvPr/>
        </p:nvSpPr>
        <p:spPr>
          <a:xfrm>
            <a:off x="0" y="4587861"/>
            <a:ext cx="12192000" cy="1754326"/>
          </a:xfrm>
          <a:prstGeom prst="rect">
            <a:avLst/>
          </a:prstGeom>
          <a:ln/>
        </p:spPr>
        <p:style>
          <a:lnRef idx="3">
            <a:schemeClr val="lt1"/>
          </a:lnRef>
          <a:fillRef idx="1">
            <a:schemeClr val="accent1"/>
          </a:fillRef>
          <a:effectRef idx="1">
            <a:schemeClr val="accent1"/>
          </a:effectRef>
          <a:fontRef idx="minor">
            <a:schemeClr val="lt1"/>
          </a:fontRef>
        </p:style>
        <p:txBody>
          <a:bodyPr wrap="square" rtlCol="0">
            <a:spAutoFit/>
          </a:bodyPr>
          <a:lstStyle/>
          <a:p>
            <a:pPr marL="457200"/>
            <a:r>
              <a:rPr lang="en-US" sz="3600" dirty="0">
                <a:effectLst>
                  <a:outerShdw blurRad="38100" dist="38100" dir="2700000" algn="tl">
                    <a:srgbClr val="000000">
                      <a:alpha val="43137"/>
                    </a:srgbClr>
                  </a:outerShdw>
                </a:effectLst>
                <a:latin typeface="Aptos Light" panose="020B0004020202020204" pitchFamily="34" charset="0"/>
              </a:rPr>
              <a:t>Apostles: These are particularly chosen men by Jesus to preach the Gospel, bringing the Light of Israel to the nations in the giving of the New Covenant by means of the Spirit.</a:t>
            </a:r>
          </a:p>
        </p:txBody>
      </p:sp>
      <p:sp>
        <p:nvSpPr>
          <p:cNvPr id="2" name="TextBox 1">
            <a:extLst>
              <a:ext uri="{FF2B5EF4-FFF2-40B4-BE49-F238E27FC236}">
                <a16:creationId xmlns:a16="http://schemas.microsoft.com/office/drawing/2014/main" id="{B6362645-4D4E-AEA4-14F6-90CEB7A87F2D}"/>
              </a:ext>
            </a:extLst>
          </p:cNvPr>
          <p:cNvSpPr txBox="1"/>
          <p:nvPr/>
        </p:nvSpPr>
        <p:spPr>
          <a:xfrm>
            <a:off x="0" y="700478"/>
            <a:ext cx="12192000" cy="769441"/>
          </a:xfrm>
          <a:prstGeom prst="rect">
            <a:avLst/>
          </a:prstGeom>
          <a:ln/>
        </p:spPr>
        <p:style>
          <a:lnRef idx="2">
            <a:schemeClr val="dk1">
              <a:shade val="15000"/>
            </a:schemeClr>
          </a:lnRef>
          <a:fillRef idx="1">
            <a:schemeClr val="dk1"/>
          </a:fillRef>
          <a:effectRef idx="0">
            <a:schemeClr val="dk1"/>
          </a:effectRef>
          <a:fontRef idx="minor">
            <a:schemeClr val="lt1"/>
          </a:fontRef>
        </p:style>
        <p:txBody>
          <a:bodyPr wrap="square" rtlCol="0">
            <a:spAutoFit/>
          </a:bodyPr>
          <a:lstStyle/>
          <a:p>
            <a:pPr marL="457200" algn="ctr"/>
            <a:r>
              <a:rPr lang="en-US" sz="4400" dirty="0">
                <a:effectLst>
                  <a:outerShdw blurRad="38100" dist="38100" dir="2700000" algn="tl">
                    <a:srgbClr val="000000">
                      <a:alpha val="43137"/>
                    </a:srgbClr>
                  </a:outerShdw>
                </a:effectLst>
                <a:latin typeface="Abadi Extra Light" panose="020B0204020104020204" pitchFamily="34" charset="0"/>
              </a:rPr>
              <a:t>Matthias  |  witness &amp; chosen (20-26)</a:t>
            </a:r>
          </a:p>
        </p:txBody>
      </p:sp>
    </p:spTree>
    <p:extLst>
      <p:ext uri="{BB962C8B-B14F-4D97-AF65-F5344CB8AC3E}">
        <p14:creationId xmlns:p14="http://schemas.microsoft.com/office/powerpoint/2010/main" val="298397663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D0EE87-0494-8213-F116-5842A6EAC2DE}"/>
              </a:ext>
            </a:extLst>
          </p:cNvPr>
          <p:cNvSpPr txBox="1"/>
          <p:nvPr/>
        </p:nvSpPr>
        <p:spPr>
          <a:xfrm>
            <a:off x="0" y="582067"/>
            <a:ext cx="12192000" cy="5693866"/>
          </a:xfrm>
          <a:prstGeom prst="rect">
            <a:avLst/>
          </a:prstGeom>
          <a:solidFill>
            <a:schemeClr val="accent2">
              <a:alpha val="50000"/>
            </a:schemeClr>
          </a:solidFill>
          <a:ln>
            <a:solidFill>
              <a:schemeClr val="accent2"/>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5200" dirty="0">
                <a:effectLst>
                  <a:outerShdw blurRad="38100" dist="38100" dir="2700000" algn="tl">
                    <a:srgbClr val="000000">
                      <a:alpha val="43137"/>
                    </a:srgbClr>
                  </a:outerShdw>
                </a:effectLst>
                <a:latin typeface="Aptos Light" panose="020B0004020202020204" pitchFamily="34" charset="0"/>
              </a:rPr>
              <a:t>“Such a strong eyewitness requirement should further confirm to Luke’s inquiring audience —</a:t>
            </a:r>
            <a:r>
              <a:rPr lang="en-US" sz="5200" dirty="0">
                <a:effectLst>
                  <a:outerShdw blurRad="38100" dist="38100" dir="2700000" algn="tl">
                    <a:srgbClr val="000000">
                      <a:alpha val="43137"/>
                    </a:srgbClr>
                  </a:outerShdw>
                </a:effectLst>
                <a:latin typeface="Amasis MT Pro Black" panose="02040A04050005020304" pitchFamily="18" charset="0"/>
              </a:rPr>
              <a:t>and to us</a:t>
            </a:r>
            <a:r>
              <a:rPr lang="en-US" sz="5200" dirty="0">
                <a:effectLst>
                  <a:outerShdw blurRad="38100" dist="38100" dir="2700000" algn="tl">
                    <a:srgbClr val="000000">
                      <a:alpha val="43137"/>
                    </a:srgbClr>
                  </a:outerShdw>
                </a:effectLst>
                <a:latin typeface="Aptos Light" panose="020B0004020202020204" pitchFamily="34" charset="0"/>
              </a:rPr>
              <a:t>— that the early church’s message can be trusted: it is grounded not in human opinion but in divinely wrought and humanly witnessed salvation-history events.”</a:t>
            </a:r>
          </a:p>
        </p:txBody>
      </p:sp>
    </p:spTree>
    <p:extLst>
      <p:ext uri="{BB962C8B-B14F-4D97-AF65-F5344CB8AC3E}">
        <p14:creationId xmlns:p14="http://schemas.microsoft.com/office/powerpoint/2010/main" val="211976549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barn(outVertical)">
                                      <p:cBhvr>
                                        <p:cTn id="7" dur="1000"/>
                                        <p:tgtEl>
                                          <p:spTgt spid="2">
                                            <p:bg/>
                                          </p:spTgt>
                                        </p:tgtEl>
                                      </p:cBhvr>
                                    </p:animEffect>
                                  </p:childTnLst>
                                </p:cTn>
                              </p:par>
                              <p:par>
                                <p:cTn id="8" presetID="22" presetClass="entr" presetSubtype="1" fill="hold" grpId="0" nodeType="withEffect">
                                  <p:stCondLst>
                                    <p:cond delay="100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up)">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7236</TotalTime>
  <Words>535</Words>
  <Application>Microsoft Office PowerPoint</Application>
  <PresentationFormat>Widescreen</PresentationFormat>
  <Paragraphs>25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Abadi Extra Light</vt:lpstr>
      <vt:lpstr>Amasis MT Pro Black</vt:lpstr>
      <vt:lpstr>Aptos ExtraBold</vt:lpstr>
      <vt:lpstr>Aptos Light</vt:lpstr>
      <vt:lpstr>Avenir Next LT Pro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Mark Warren</cp:lastModifiedBy>
  <cp:revision>1</cp:revision>
  <dcterms:modified xsi:type="dcterms:W3CDTF">2024-05-02T17:32:48Z</dcterms:modified>
</cp:coreProperties>
</file>